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197"/>
  </p:normalViewPr>
  <p:slideViewPr>
    <p:cSldViewPr snapToGrid="0">
      <p:cViewPr varScale="1">
        <p:scale>
          <a:sx n="87" d="100"/>
          <a:sy n="87" d="100"/>
        </p:scale>
        <p:origin x="29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Gustafsson" userId="73d9da54-199d-4e8b-bec0-90b583a9b821" providerId="ADAL" clId="{0C4FFC26-F19F-4476-8056-80CE3D2D527A}"/>
    <pc:docChg chg="modSld">
      <pc:chgData name="Sebastian Gustafsson" userId="73d9da54-199d-4e8b-bec0-90b583a9b821" providerId="ADAL" clId="{0C4FFC26-F19F-4476-8056-80CE3D2D527A}" dt="2025-06-22T08:00:27.914" v="132" actId="1076"/>
      <pc:docMkLst>
        <pc:docMk/>
      </pc:docMkLst>
      <pc:sldChg chg="addSp modSp mod">
        <pc:chgData name="Sebastian Gustafsson" userId="73d9da54-199d-4e8b-bec0-90b583a9b821" providerId="ADAL" clId="{0C4FFC26-F19F-4476-8056-80CE3D2D527A}" dt="2025-06-22T08:00:27.914" v="132" actId="1076"/>
        <pc:sldMkLst>
          <pc:docMk/>
          <pc:sldMk cId="1992563756" sldId="256"/>
        </pc:sldMkLst>
        <pc:spChg chg="mod">
          <ac:chgData name="Sebastian Gustafsson" userId="73d9da54-199d-4e8b-bec0-90b583a9b821" providerId="ADAL" clId="{0C4FFC26-F19F-4476-8056-80CE3D2D527A}" dt="2025-06-22T07:46:23.163" v="15" actId="14100"/>
          <ac:spMkLst>
            <pc:docMk/>
            <pc:sldMk cId="1992563756" sldId="256"/>
            <ac:spMk id="4" creationId="{59839D2D-E126-81E6-FB1E-C64CB3848286}"/>
          </ac:spMkLst>
        </pc:spChg>
        <pc:spChg chg="mod">
          <ac:chgData name="Sebastian Gustafsson" userId="73d9da54-199d-4e8b-bec0-90b583a9b821" providerId="ADAL" clId="{0C4FFC26-F19F-4476-8056-80CE3D2D527A}" dt="2025-06-22T07:59:23.188" v="130" actId="20577"/>
          <ac:spMkLst>
            <pc:docMk/>
            <pc:sldMk cId="1992563756" sldId="256"/>
            <ac:spMk id="5" creationId="{18DEEE22-6321-219D-D0FA-FA07AC3C831E}"/>
          </ac:spMkLst>
        </pc:spChg>
        <pc:spChg chg="mod">
          <ac:chgData name="Sebastian Gustafsson" userId="73d9da54-199d-4e8b-bec0-90b583a9b821" providerId="ADAL" clId="{0C4FFC26-F19F-4476-8056-80CE3D2D527A}" dt="2025-06-22T07:46:12.559" v="11" actId="207"/>
          <ac:spMkLst>
            <pc:docMk/>
            <pc:sldMk cId="1992563756" sldId="256"/>
            <ac:spMk id="37" creationId="{AA50FCA9-3827-9BD4-A9BB-443F88BB23E1}"/>
          </ac:spMkLst>
        </pc:spChg>
        <pc:picChg chg="add mod">
          <ac:chgData name="Sebastian Gustafsson" userId="73d9da54-199d-4e8b-bec0-90b583a9b821" providerId="ADAL" clId="{0C4FFC26-F19F-4476-8056-80CE3D2D527A}" dt="2025-06-22T08:00:27.914" v="132" actId="1076"/>
          <ac:picMkLst>
            <pc:docMk/>
            <pc:sldMk cId="1992563756" sldId="256"/>
            <ac:picMk id="3" creationId="{E73B83CD-C531-C2FB-5D39-0FEBBCFA641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1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88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60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59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27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372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33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87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89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43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413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58209-C466-C840-87A1-6829E99FCA8A}" type="datetimeFigureOut">
              <a:rPr lang="sv-SE" smtClean="0"/>
              <a:t>2025-06-22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48302-DA99-9D42-8874-86CF517C38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31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9839D2D-E126-81E6-FB1E-C64CB3848286}"/>
              </a:ext>
            </a:extLst>
          </p:cNvPr>
          <p:cNvSpPr txBox="1"/>
          <p:nvPr/>
        </p:nvSpPr>
        <p:spPr>
          <a:xfrm>
            <a:off x="241068" y="2178001"/>
            <a:ext cx="6398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Sommarutmaningen F14/15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8DEEE22-6321-219D-D0FA-FA07AC3C831E}"/>
              </a:ext>
            </a:extLst>
          </p:cNvPr>
          <p:cNvSpPr txBox="1"/>
          <p:nvPr/>
        </p:nvSpPr>
        <p:spPr>
          <a:xfrm>
            <a:off x="573373" y="3533811"/>
            <a:ext cx="589113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Öva 30 passningar 5ggr under sommaren.</a:t>
            </a:r>
          </a:p>
          <a:p>
            <a:endParaRPr lang="sv-SE" sz="1400" dirty="0"/>
          </a:p>
          <a:p>
            <a:r>
              <a:rPr lang="sv-SE" sz="1400" dirty="0"/>
              <a:t>Bollkontroll, driv med bollen 2 varv runt en fotbollsplan.</a:t>
            </a:r>
          </a:p>
          <a:p>
            <a:endParaRPr lang="sv-SE" sz="1400" dirty="0"/>
          </a:p>
          <a:p>
            <a:r>
              <a:rPr lang="sv-SE" sz="1400" dirty="0"/>
              <a:t>Gör 5 armhävningar 2ggr i veckan.</a:t>
            </a:r>
          </a:p>
          <a:p>
            <a:endParaRPr lang="sv-SE" sz="1400" dirty="0"/>
          </a:p>
          <a:p>
            <a:r>
              <a:rPr lang="sv-SE" sz="1400" dirty="0"/>
              <a:t>Rita en fotbollsspelare .</a:t>
            </a:r>
          </a:p>
          <a:p>
            <a:endParaRPr lang="sv-SE" sz="1200" dirty="0"/>
          </a:p>
          <a:p>
            <a:endParaRPr lang="sv-SE" sz="1400" dirty="0"/>
          </a:p>
          <a:p>
            <a:r>
              <a:rPr lang="sv-SE" sz="1400" dirty="0"/>
              <a:t>Klättra i ett träd.</a:t>
            </a:r>
          </a:p>
          <a:p>
            <a:endParaRPr lang="sv-SE" sz="1400" dirty="0"/>
          </a:p>
          <a:p>
            <a:r>
              <a:rPr lang="sv-SE" sz="1400" dirty="0"/>
              <a:t>Gå balansgång på något klurigt ställe.</a:t>
            </a:r>
          </a:p>
          <a:p>
            <a:endParaRPr lang="sv-SE" sz="1400" dirty="0"/>
          </a:p>
          <a:p>
            <a:r>
              <a:rPr lang="sv-SE" sz="1400" dirty="0"/>
              <a:t>Spring så snabbt du kan upp för en backe 5ggr.</a:t>
            </a:r>
          </a:p>
          <a:p>
            <a:endParaRPr lang="sv-SE" sz="1400" dirty="0"/>
          </a:p>
          <a:p>
            <a:r>
              <a:rPr lang="sv-SE" sz="1400" dirty="0"/>
              <a:t>Träna skott på mål i 10 minuter.</a:t>
            </a:r>
          </a:p>
          <a:p>
            <a:endParaRPr lang="sv-SE" sz="1400" dirty="0"/>
          </a:p>
          <a:p>
            <a:r>
              <a:rPr lang="sv-SE" sz="1400" dirty="0"/>
              <a:t>Läs en bra bok.</a:t>
            </a:r>
          </a:p>
          <a:p>
            <a:endParaRPr lang="sv-SE" sz="1400" dirty="0"/>
          </a:p>
          <a:p>
            <a:r>
              <a:rPr lang="sv-SE" sz="1400" dirty="0"/>
              <a:t>Försök att göra minst 5st kickar </a:t>
            </a:r>
            <a:r>
              <a:rPr lang="sv-SE" sz="1200" dirty="0"/>
              <a:t>(använd fot, knä, huvud, axlar och/eller bröst)</a:t>
            </a:r>
          </a:p>
          <a:p>
            <a:endParaRPr lang="sv-SE" sz="1400" dirty="0"/>
          </a:p>
          <a:p>
            <a:r>
              <a:rPr lang="sv-SE" sz="1400" dirty="0"/>
              <a:t>Ät en glass!</a:t>
            </a:r>
          </a:p>
          <a:p>
            <a:endParaRPr lang="sv-SE" sz="1400" dirty="0"/>
          </a:p>
          <a:p>
            <a:r>
              <a:rPr lang="sv-SE" sz="1400" dirty="0"/>
              <a:t>Leta upp minst två namn på fotbollstjejer som spelar i ett landslag.</a:t>
            </a:r>
          </a:p>
          <a:p>
            <a:endParaRPr lang="sv-SE" sz="1400" dirty="0"/>
          </a:p>
          <a:p>
            <a:r>
              <a:rPr lang="sv-SE" sz="1400" dirty="0"/>
              <a:t>Namn 1</a:t>
            </a:r>
          </a:p>
          <a:p>
            <a:endParaRPr lang="sv-SE" sz="1400" dirty="0"/>
          </a:p>
          <a:p>
            <a:r>
              <a:rPr lang="sv-SE" sz="1400" dirty="0"/>
              <a:t>Namn 2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C47C56E-59C6-3755-FA22-F74DDED38C44}"/>
              </a:ext>
            </a:extLst>
          </p:cNvPr>
          <p:cNvSpPr txBox="1"/>
          <p:nvPr/>
        </p:nvSpPr>
        <p:spPr>
          <a:xfrm>
            <a:off x="218929" y="2785975"/>
            <a:ext cx="2833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Namn:</a:t>
            </a:r>
          </a:p>
        </p:txBody>
      </p:sp>
      <p:cxnSp>
        <p:nvCxnSpPr>
          <p:cNvPr id="10" name="Rak 9">
            <a:extLst>
              <a:ext uri="{FF2B5EF4-FFF2-40B4-BE49-F238E27FC236}">
                <a16:creationId xmlns:a16="http://schemas.microsoft.com/office/drawing/2014/main" id="{5577599D-817D-1659-BB87-5D8883BA596D}"/>
              </a:ext>
            </a:extLst>
          </p:cNvPr>
          <p:cNvCxnSpPr/>
          <p:nvPr/>
        </p:nvCxnSpPr>
        <p:spPr>
          <a:xfrm>
            <a:off x="1433134" y="3167506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Uppgifter: Kosovare Asllani nära Milan | GP">
            <a:extLst>
              <a:ext uri="{FF2B5EF4-FFF2-40B4-BE49-F238E27FC236}">
                <a16:creationId xmlns:a16="http://schemas.microsoft.com/office/drawing/2014/main" id="{D5C668D4-B259-8EEC-0E64-48A922FF2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294"/>
            <a:ext cx="2698230" cy="1686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7897408-91A5-7FF0-BCB1-0A1BE0D4A0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66" t="16885" b="10186"/>
          <a:stretch/>
        </p:blipFill>
        <p:spPr>
          <a:xfrm>
            <a:off x="2624041" y="345294"/>
            <a:ext cx="1442042" cy="1686394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2159D138-E10F-D8DC-386A-D02C84A64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6895" y="341571"/>
            <a:ext cx="2566655" cy="168639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FA703F82-508B-C287-7C5D-12AD7F9035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204" y="341572"/>
            <a:ext cx="1264796" cy="1686394"/>
          </a:xfrm>
          <a:prstGeom prst="rect">
            <a:avLst/>
          </a:prstGeom>
        </p:spPr>
      </p:pic>
      <p:sp>
        <p:nvSpPr>
          <p:cNvPr id="15" name="Ellips 14">
            <a:extLst>
              <a:ext uri="{FF2B5EF4-FFF2-40B4-BE49-F238E27FC236}">
                <a16:creationId xmlns:a16="http://schemas.microsoft.com/office/drawing/2014/main" id="{760BF8B7-C771-3353-8277-7FBBBA6AD28D}"/>
              </a:ext>
            </a:extLst>
          </p:cNvPr>
          <p:cNvSpPr/>
          <p:nvPr/>
        </p:nvSpPr>
        <p:spPr>
          <a:xfrm>
            <a:off x="241068" y="3533811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8A1F6E12-848F-56F3-8178-FF93290D298B}"/>
              </a:ext>
            </a:extLst>
          </p:cNvPr>
          <p:cNvSpPr/>
          <p:nvPr/>
        </p:nvSpPr>
        <p:spPr>
          <a:xfrm>
            <a:off x="241068" y="3972346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439D843-0EB3-97A1-6399-BB286531C403}"/>
              </a:ext>
            </a:extLst>
          </p:cNvPr>
          <p:cNvSpPr/>
          <p:nvPr/>
        </p:nvSpPr>
        <p:spPr>
          <a:xfrm>
            <a:off x="241068" y="442738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AD1C8CE8-0928-68B3-B492-587730226BBA}"/>
              </a:ext>
            </a:extLst>
          </p:cNvPr>
          <p:cNvSpPr/>
          <p:nvPr/>
        </p:nvSpPr>
        <p:spPr>
          <a:xfrm>
            <a:off x="241068" y="4904961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429F5ECB-6753-7F40-3648-945EF3AA293F}"/>
              </a:ext>
            </a:extLst>
          </p:cNvPr>
          <p:cNvSpPr/>
          <p:nvPr/>
        </p:nvSpPr>
        <p:spPr>
          <a:xfrm>
            <a:off x="241068" y="5405568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7" name="Ellips 26">
            <a:extLst>
              <a:ext uri="{FF2B5EF4-FFF2-40B4-BE49-F238E27FC236}">
                <a16:creationId xmlns:a16="http://schemas.microsoft.com/office/drawing/2014/main" id="{42B97161-47BA-06D1-EB60-EC48B4F19035}"/>
              </a:ext>
            </a:extLst>
          </p:cNvPr>
          <p:cNvSpPr/>
          <p:nvPr/>
        </p:nvSpPr>
        <p:spPr>
          <a:xfrm>
            <a:off x="244336" y="5843970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8" name="Ellips 27">
            <a:extLst>
              <a:ext uri="{FF2B5EF4-FFF2-40B4-BE49-F238E27FC236}">
                <a16:creationId xmlns:a16="http://schemas.microsoft.com/office/drawing/2014/main" id="{FA7FCF17-88EC-7DF6-423E-D0CC3CB5FBEF}"/>
              </a:ext>
            </a:extLst>
          </p:cNvPr>
          <p:cNvSpPr/>
          <p:nvPr/>
        </p:nvSpPr>
        <p:spPr>
          <a:xfrm>
            <a:off x="244336" y="6269164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9" name="Ellips 28">
            <a:extLst>
              <a:ext uri="{FF2B5EF4-FFF2-40B4-BE49-F238E27FC236}">
                <a16:creationId xmlns:a16="http://schemas.microsoft.com/office/drawing/2014/main" id="{2BBB1DBC-DDC5-114C-10B2-4352EC1B3227}"/>
              </a:ext>
            </a:extLst>
          </p:cNvPr>
          <p:cNvSpPr/>
          <p:nvPr/>
        </p:nvSpPr>
        <p:spPr>
          <a:xfrm>
            <a:off x="244336" y="669768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056E5DDA-F3E9-B8C6-E6C4-842483F74E9A}"/>
              </a:ext>
            </a:extLst>
          </p:cNvPr>
          <p:cNvSpPr/>
          <p:nvPr/>
        </p:nvSpPr>
        <p:spPr>
          <a:xfrm>
            <a:off x="244336" y="7132624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2BC38D9B-1087-D3EB-EF9E-01778ACAF174}"/>
              </a:ext>
            </a:extLst>
          </p:cNvPr>
          <p:cNvSpPr/>
          <p:nvPr/>
        </p:nvSpPr>
        <p:spPr>
          <a:xfrm>
            <a:off x="244336" y="7526993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2E0C246D-B5F0-99CA-50C0-A01F817699EF}"/>
              </a:ext>
            </a:extLst>
          </p:cNvPr>
          <p:cNvSpPr/>
          <p:nvPr/>
        </p:nvSpPr>
        <p:spPr>
          <a:xfrm>
            <a:off x="244336" y="7941386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3" name="Ellips 32">
            <a:extLst>
              <a:ext uri="{FF2B5EF4-FFF2-40B4-BE49-F238E27FC236}">
                <a16:creationId xmlns:a16="http://schemas.microsoft.com/office/drawing/2014/main" id="{A021C0D7-3091-1A09-0F05-7870E88005FC}"/>
              </a:ext>
            </a:extLst>
          </p:cNvPr>
          <p:cNvSpPr/>
          <p:nvPr/>
        </p:nvSpPr>
        <p:spPr>
          <a:xfrm>
            <a:off x="244336" y="8417949"/>
            <a:ext cx="298316" cy="298316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cxnSp>
        <p:nvCxnSpPr>
          <p:cNvPr id="34" name="Rak 33">
            <a:extLst>
              <a:ext uri="{FF2B5EF4-FFF2-40B4-BE49-F238E27FC236}">
                <a16:creationId xmlns:a16="http://schemas.microsoft.com/office/drawing/2014/main" id="{C80BD244-F98B-88C8-7CCD-074AF1D543D1}"/>
              </a:ext>
            </a:extLst>
          </p:cNvPr>
          <p:cNvCxnSpPr/>
          <p:nvPr/>
        </p:nvCxnSpPr>
        <p:spPr>
          <a:xfrm>
            <a:off x="1333802" y="9069412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34">
            <a:extLst>
              <a:ext uri="{FF2B5EF4-FFF2-40B4-BE49-F238E27FC236}">
                <a16:creationId xmlns:a16="http://schemas.microsoft.com/office/drawing/2014/main" id="{8793A478-C49E-53F3-928B-3D7E3D8A9F9A}"/>
              </a:ext>
            </a:extLst>
          </p:cNvPr>
          <p:cNvCxnSpPr/>
          <p:nvPr/>
        </p:nvCxnSpPr>
        <p:spPr>
          <a:xfrm>
            <a:off x="1333802" y="9458118"/>
            <a:ext cx="2278505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ruta 36">
            <a:extLst>
              <a:ext uri="{FF2B5EF4-FFF2-40B4-BE49-F238E27FC236}">
                <a16:creationId xmlns:a16="http://schemas.microsoft.com/office/drawing/2014/main" id="{AA50FCA9-3827-9BD4-A9BB-443F88BB23E1}"/>
              </a:ext>
            </a:extLst>
          </p:cNvPr>
          <p:cNvSpPr txBox="1"/>
          <p:nvPr/>
        </p:nvSpPr>
        <p:spPr>
          <a:xfrm>
            <a:off x="4066083" y="9013116"/>
            <a:ext cx="220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b="1" i="1" dirty="0"/>
              <a:t>Lämna in efter sommaren och var med och tävla om ett pris</a:t>
            </a:r>
            <a:r>
              <a:rPr lang="sv-SE" sz="1200" i="1" dirty="0"/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3B83CD-C531-C2FB-5D39-0FEBBCFA6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0222" y="2857536"/>
            <a:ext cx="172402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63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112</TotalTime>
  <Words>123</Words>
  <Application>Microsoft Office PowerPoint</Application>
  <PresentationFormat>A4 Paper (210x297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Fröderberg</dc:creator>
  <cp:lastModifiedBy>Sebastian Gustafsson</cp:lastModifiedBy>
  <cp:revision>7</cp:revision>
  <dcterms:created xsi:type="dcterms:W3CDTF">2023-06-05T09:02:56Z</dcterms:created>
  <dcterms:modified xsi:type="dcterms:W3CDTF">2025-06-22T08:00:32Z</dcterms:modified>
</cp:coreProperties>
</file>