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Gustafsson" userId="73d9da54-199d-4e8b-bec0-90b583a9b821" providerId="ADAL" clId="{DC30F082-A4E1-4279-9A2B-460F784F509B}"/>
    <pc:docChg chg="undo custSel modSld">
      <pc:chgData name="Sebastian Gustafsson" userId="73d9da54-199d-4e8b-bec0-90b583a9b821" providerId="ADAL" clId="{DC30F082-A4E1-4279-9A2B-460F784F509B}" dt="2024-03-17T14:55:18.446" v="924" actId="20577"/>
      <pc:docMkLst>
        <pc:docMk/>
      </pc:docMkLst>
      <pc:sldChg chg="addSp modSp mod setBg">
        <pc:chgData name="Sebastian Gustafsson" userId="73d9da54-199d-4e8b-bec0-90b583a9b821" providerId="ADAL" clId="{DC30F082-A4E1-4279-9A2B-460F784F509B}" dt="2024-03-15T06:46:55.359" v="919" actId="962"/>
        <pc:sldMkLst>
          <pc:docMk/>
          <pc:sldMk cId="2482492853" sldId="256"/>
        </pc:sldMkLst>
        <pc:spChg chg="mod ord">
          <ac:chgData name="Sebastian Gustafsson" userId="73d9da54-199d-4e8b-bec0-90b583a9b821" providerId="ADAL" clId="{DC30F082-A4E1-4279-9A2B-460F784F509B}" dt="2024-03-15T06:46:55.359" v="919" actId="962"/>
          <ac:spMkLst>
            <pc:docMk/>
            <pc:sldMk cId="2482492853" sldId="256"/>
            <ac:spMk id="2" creationId="{CC46C585-D833-65CA-B889-9DA81E7E4EBB}"/>
          </ac:spMkLst>
        </pc:spChg>
        <pc:picChg chg="add mod">
          <ac:chgData name="Sebastian Gustafsson" userId="73d9da54-199d-4e8b-bec0-90b583a9b821" providerId="ADAL" clId="{DC30F082-A4E1-4279-9A2B-460F784F509B}" dt="2024-03-15T06:46:55.355" v="918" actId="27614"/>
          <ac:picMkLst>
            <pc:docMk/>
            <pc:sldMk cId="2482492853" sldId="256"/>
            <ac:picMk id="4" creationId="{B9B14B61-2C1F-1EDE-5E7C-C34DE17818F3}"/>
          </ac:picMkLst>
        </pc:picChg>
      </pc:sldChg>
      <pc:sldChg chg="addSp delSp modSp mod setBg">
        <pc:chgData name="Sebastian Gustafsson" userId="73d9da54-199d-4e8b-bec0-90b583a9b821" providerId="ADAL" clId="{DC30F082-A4E1-4279-9A2B-460F784F509B}" dt="2024-03-12T10:21:47.817" v="871" actId="478"/>
        <pc:sldMkLst>
          <pc:docMk/>
          <pc:sldMk cId="2790182157" sldId="257"/>
        </pc:sldMkLst>
        <pc:spChg chg="mod">
          <ac:chgData name="Sebastian Gustafsson" userId="73d9da54-199d-4e8b-bec0-90b583a9b821" providerId="ADAL" clId="{DC30F082-A4E1-4279-9A2B-460F784F509B}" dt="2024-03-12T10:19:50.587" v="665" actId="403"/>
          <ac:spMkLst>
            <pc:docMk/>
            <pc:sldMk cId="2790182157" sldId="257"/>
            <ac:spMk id="2" creationId="{D070A233-7520-5D76-C4AB-DEE762512612}"/>
          </ac:spMkLst>
        </pc:spChg>
        <pc:spChg chg="del mod">
          <ac:chgData name="Sebastian Gustafsson" userId="73d9da54-199d-4e8b-bec0-90b583a9b821" providerId="ADAL" clId="{DC30F082-A4E1-4279-9A2B-460F784F509B}" dt="2024-03-12T10:19:53.817" v="666" actId="478"/>
          <ac:spMkLst>
            <pc:docMk/>
            <pc:sldMk cId="2790182157" sldId="257"/>
            <ac:spMk id="3" creationId="{0A3BC93F-37FD-8BE9-C6D8-E7E639BF1EFC}"/>
          </ac:spMkLst>
        </pc:spChg>
        <pc:spChg chg="add mod">
          <ac:chgData name="Sebastian Gustafsson" userId="73d9da54-199d-4e8b-bec0-90b583a9b821" providerId="ADAL" clId="{DC30F082-A4E1-4279-9A2B-460F784F509B}" dt="2024-03-12T10:21:42.807" v="870" actId="20577"/>
          <ac:spMkLst>
            <pc:docMk/>
            <pc:sldMk cId="2790182157" sldId="257"/>
            <ac:spMk id="9" creationId="{915BC46E-5120-C437-717F-065580390C3F}"/>
          </ac:spMkLst>
        </pc:spChg>
        <pc:spChg chg="add del mod">
          <ac:chgData name="Sebastian Gustafsson" userId="73d9da54-199d-4e8b-bec0-90b583a9b821" providerId="ADAL" clId="{DC30F082-A4E1-4279-9A2B-460F784F509B}" dt="2024-03-12T10:21:47.817" v="871" actId="478"/>
          <ac:spMkLst>
            <pc:docMk/>
            <pc:sldMk cId="2790182157" sldId="257"/>
            <ac:spMk id="11" creationId="{897F332B-85CF-7100-20E4-D6B322C1B23B}"/>
          </ac:spMkLst>
        </pc:spChg>
        <pc:spChg chg="add">
          <ac:chgData name="Sebastian Gustafsson" userId="73d9da54-199d-4e8b-bec0-90b583a9b821" providerId="ADAL" clId="{DC30F082-A4E1-4279-9A2B-460F784F509B}" dt="2024-03-12T10:19:41.183" v="659" actId="26606"/>
          <ac:spMkLst>
            <pc:docMk/>
            <pc:sldMk cId="2790182157" sldId="257"/>
            <ac:spMk id="16" creationId="{3F088236-D655-4F88-B238-E16762358025}"/>
          </ac:spMkLst>
        </pc:spChg>
        <pc:spChg chg="add">
          <ac:chgData name="Sebastian Gustafsson" userId="73d9da54-199d-4e8b-bec0-90b583a9b821" providerId="ADAL" clId="{DC30F082-A4E1-4279-9A2B-460F784F509B}" dt="2024-03-12T10:19:41.183" v="659" actId="26606"/>
          <ac:spMkLst>
            <pc:docMk/>
            <pc:sldMk cId="2790182157" sldId="257"/>
            <ac:spMk id="18" creationId="{3DAC0C92-199E-475C-9390-119A9B027276}"/>
          </ac:spMkLst>
        </pc:spChg>
        <pc:spChg chg="add">
          <ac:chgData name="Sebastian Gustafsson" userId="73d9da54-199d-4e8b-bec0-90b583a9b821" providerId="ADAL" clId="{DC30F082-A4E1-4279-9A2B-460F784F509B}" dt="2024-03-12T10:19:41.183" v="659" actId="26606"/>
          <ac:spMkLst>
            <pc:docMk/>
            <pc:sldMk cId="2790182157" sldId="257"/>
            <ac:spMk id="20" creationId="{C4CFB339-0ED8-4FE2-9EF1-6D1375B8499B}"/>
          </ac:spMkLst>
        </pc:spChg>
        <pc:spChg chg="add">
          <ac:chgData name="Sebastian Gustafsson" userId="73d9da54-199d-4e8b-bec0-90b583a9b821" providerId="ADAL" clId="{DC30F082-A4E1-4279-9A2B-460F784F509B}" dt="2024-03-12T10:19:41.183" v="659" actId="26606"/>
          <ac:spMkLst>
            <pc:docMk/>
            <pc:sldMk cId="2790182157" sldId="257"/>
            <ac:spMk id="22" creationId="{31896C80-2069-4431-9C19-83B913734490}"/>
          </ac:spMkLst>
        </pc:spChg>
        <pc:spChg chg="add">
          <ac:chgData name="Sebastian Gustafsson" userId="73d9da54-199d-4e8b-bec0-90b583a9b821" providerId="ADAL" clId="{DC30F082-A4E1-4279-9A2B-460F784F509B}" dt="2024-03-12T10:19:41.183" v="659" actId="26606"/>
          <ac:spMkLst>
            <pc:docMk/>
            <pc:sldMk cId="2790182157" sldId="257"/>
            <ac:spMk id="24" creationId="{BF120A21-0841-4823-B0C4-28AEBCEF9B78}"/>
          </ac:spMkLst>
        </pc:spChg>
        <pc:spChg chg="add">
          <ac:chgData name="Sebastian Gustafsson" userId="73d9da54-199d-4e8b-bec0-90b583a9b821" providerId="ADAL" clId="{DC30F082-A4E1-4279-9A2B-460F784F509B}" dt="2024-03-12T10:19:41.183" v="659" actId="26606"/>
          <ac:spMkLst>
            <pc:docMk/>
            <pc:sldMk cId="2790182157" sldId="257"/>
            <ac:spMk id="26" creationId="{DBB05BAE-BBD3-4289-899F-A6851503C6B0}"/>
          </ac:spMkLst>
        </pc:spChg>
        <pc:spChg chg="add">
          <ac:chgData name="Sebastian Gustafsson" userId="73d9da54-199d-4e8b-bec0-90b583a9b821" providerId="ADAL" clId="{DC30F082-A4E1-4279-9A2B-460F784F509B}" dt="2024-03-12T10:19:41.183" v="659" actId="26606"/>
          <ac:spMkLst>
            <pc:docMk/>
            <pc:sldMk cId="2790182157" sldId="257"/>
            <ac:spMk id="28" creationId="{9874D11C-36F5-4BBE-A490-019A54E953B0}"/>
          </ac:spMkLst>
        </pc:spChg>
        <pc:picChg chg="add del mod">
          <ac:chgData name="Sebastian Gustafsson" userId="73d9da54-199d-4e8b-bec0-90b583a9b821" providerId="ADAL" clId="{DC30F082-A4E1-4279-9A2B-460F784F509B}" dt="2024-03-12T10:18:53.308" v="657" actId="478"/>
          <ac:picMkLst>
            <pc:docMk/>
            <pc:sldMk cId="2790182157" sldId="257"/>
            <ac:picMk id="5" creationId="{0B9CAD47-E556-C064-2E19-A78A25D845CB}"/>
          </ac:picMkLst>
        </pc:picChg>
        <pc:picChg chg="add mod ord">
          <ac:chgData name="Sebastian Gustafsson" userId="73d9da54-199d-4e8b-bec0-90b583a9b821" providerId="ADAL" clId="{DC30F082-A4E1-4279-9A2B-460F784F509B}" dt="2024-03-12T10:19:46.584" v="661" actId="27614"/>
          <ac:picMkLst>
            <pc:docMk/>
            <pc:sldMk cId="2790182157" sldId="257"/>
            <ac:picMk id="7" creationId="{0726CA6D-05AF-49A3-E262-3023E4E6C5BB}"/>
          </ac:picMkLst>
        </pc:picChg>
        <pc:cxnChg chg="add">
          <ac:chgData name="Sebastian Gustafsson" userId="73d9da54-199d-4e8b-bec0-90b583a9b821" providerId="ADAL" clId="{DC30F082-A4E1-4279-9A2B-460F784F509B}" dt="2024-03-12T10:19:41.183" v="659" actId="26606"/>
          <ac:cxnSpMkLst>
            <pc:docMk/>
            <pc:sldMk cId="2790182157" sldId="257"/>
            <ac:cxnSpMk id="12" creationId="{64FA5DFF-7FE6-4855-84E6-DFA78EE978BD}"/>
          </ac:cxnSpMkLst>
        </pc:cxnChg>
        <pc:cxnChg chg="add">
          <ac:chgData name="Sebastian Gustafsson" userId="73d9da54-199d-4e8b-bec0-90b583a9b821" providerId="ADAL" clId="{DC30F082-A4E1-4279-9A2B-460F784F509B}" dt="2024-03-12T10:19:41.183" v="659" actId="26606"/>
          <ac:cxnSpMkLst>
            <pc:docMk/>
            <pc:sldMk cId="2790182157" sldId="257"/>
            <ac:cxnSpMk id="14" creationId="{2AFD8CBA-54A3-4363-991B-B9C631BBFA74}"/>
          </ac:cxnSpMkLst>
        </pc:cxnChg>
      </pc:sldChg>
      <pc:sldChg chg="addSp delSp modSp mod setBg">
        <pc:chgData name="Sebastian Gustafsson" userId="73d9da54-199d-4e8b-bec0-90b583a9b821" providerId="ADAL" clId="{DC30F082-A4E1-4279-9A2B-460F784F509B}" dt="2024-03-12T11:49:52.270" v="914" actId="404"/>
        <pc:sldMkLst>
          <pc:docMk/>
          <pc:sldMk cId="3502271178" sldId="258"/>
        </pc:sldMkLst>
        <pc:spChg chg="mod">
          <ac:chgData name="Sebastian Gustafsson" userId="73d9da54-199d-4e8b-bec0-90b583a9b821" providerId="ADAL" clId="{DC30F082-A4E1-4279-9A2B-460F784F509B}" dt="2024-03-12T10:14:39.834" v="630" actId="207"/>
          <ac:spMkLst>
            <pc:docMk/>
            <pc:sldMk cId="3502271178" sldId="258"/>
            <ac:spMk id="2" creationId="{D6A9CB4F-2A9E-A77D-161D-82C6D43B2669}"/>
          </ac:spMkLst>
        </pc:spChg>
        <pc:spChg chg="mod">
          <ac:chgData name="Sebastian Gustafsson" userId="73d9da54-199d-4e8b-bec0-90b583a9b821" providerId="ADAL" clId="{DC30F082-A4E1-4279-9A2B-460F784F509B}" dt="2024-03-12T11:49:52.270" v="914" actId="404"/>
          <ac:spMkLst>
            <pc:docMk/>
            <pc:sldMk cId="3502271178" sldId="258"/>
            <ac:spMk id="3" creationId="{F1B0ACA2-E7C7-2501-B94F-49E50DF7A656}"/>
          </ac:spMkLst>
        </pc:spChg>
        <pc:spChg chg="add del">
          <ac:chgData name="Sebastian Gustafsson" userId="73d9da54-199d-4e8b-bec0-90b583a9b821" providerId="ADAL" clId="{DC30F082-A4E1-4279-9A2B-460F784F509B}" dt="2024-03-12T10:14:04.949" v="573" actId="26606"/>
          <ac:spMkLst>
            <pc:docMk/>
            <pc:sldMk cId="3502271178" sldId="258"/>
            <ac:spMk id="10" creationId="{D94A7024-D948-494D-8920-BBA2DA07D15B}"/>
          </ac:spMkLst>
        </pc:spChg>
        <pc:spChg chg="add">
          <ac:chgData name="Sebastian Gustafsson" userId="73d9da54-199d-4e8b-bec0-90b583a9b821" providerId="ADAL" clId="{DC30F082-A4E1-4279-9A2B-460F784F509B}" dt="2024-03-12T10:14:04.980" v="574" actId="26606"/>
          <ac:spMkLst>
            <pc:docMk/>
            <pc:sldMk cId="3502271178" sldId="258"/>
            <ac:spMk id="14" creationId="{3F088236-D655-4F88-B238-E16762358025}"/>
          </ac:spMkLst>
        </pc:spChg>
        <pc:spChg chg="add">
          <ac:chgData name="Sebastian Gustafsson" userId="73d9da54-199d-4e8b-bec0-90b583a9b821" providerId="ADAL" clId="{DC30F082-A4E1-4279-9A2B-460F784F509B}" dt="2024-03-12T10:14:04.980" v="574" actId="26606"/>
          <ac:spMkLst>
            <pc:docMk/>
            <pc:sldMk cId="3502271178" sldId="258"/>
            <ac:spMk id="16" creationId="{3DAC0C92-199E-475C-9390-119A9B027276}"/>
          </ac:spMkLst>
        </pc:spChg>
        <pc:spChg chg="add">
          <ac:chgData name="Sebastian Gustafsson" userId="73d9da54-199d-4e8b-bec0-90b583a9b821" providerId="ADAL" clId="{DC30F082-A4E1-4279-9A2B-460F784F509B}" dt="2024-03-12T10:14:04.980" v="574" actId="26606"/>
          <ac:spMkLst>
            <pc:docMk/>
            <pc:sldMk cId="3502271178" sldId="258"/>
            <ac:spMk id="18" creationId="{C4CFB339-0ED8-4FE2-9EF1-6D1375B8499B}"/>
          </ac:spMkLst>
        </pc:spChg>
        <pc:spChg chg="add">
          <ac:chgData name="Sebastian Gustafsson" userId="73d9da54-199d-4e8b-bec0-90b583a9b821" providerId="ADAL" clId="{DC30F082-A4E1-4279-9A2B-460F784F509B}" dt="2024-03-12T10:14:04.980" v="574" actId="26606"/>
          <ac:spMkLst>
            <pc:docMk/>
            <pc:sldMk cId="3502271178" sldId="258"/>
            <ac:spMk id="20" creationId="{31896C80-2069-4431-9C19-83B913734490}"/>
          </ac:spMkLst>
        </pc:spChg>
        <pc:spChg chg="add">
          <ac:chgData name="Sebastian Gustafsson" userId="73d9da54-199d-4e8b-bec0-90b583a9b821" providerId="ADAL" clId="{DC30F082-A4E1-4279-9A2B-460F784F509B}" dt="2024-03-12T10:14:04.980" v="574" actId="26606"/>
          <ac:spMkLst>
            <pc:docMk/>
            <pc:sldMk cId="3502271178" sldId="258"/>
            <ac:spMk id="22" creationId="{BF120A21-0841-4823-B0C4-28AEBCEF9B78}"/>
          </ac:spMkLst>
        </pc:spChg>
        <pc:spChg chg="add">
          <ac:chgData name="Sebastian Gustafsson" userId="73d9da54-199d-4e8b-bec0-90b583a9b821" providerId="ADAL" clId="{DC30F082-A4E1-4279-9A2B-460F784F509B}" dt="2024-03-12T10:14:04.980" v="574" actId="26606"/>
          <ac:spMkLst>
            <pc:docMk/>
            <pc:sldMk cId="3502271178" sldId="258"/>
            <ac:spMk id="24" creationId="{DBB05BAE-BBD3-4289-899F-A6851503C6B0}"/>
          </ac:spMkLst>
        </pc:spChg>
        <pc:spChg chg="add">
          <ac:chgData name="Sebastian Gustafsson" userId="73d9da54-199d-4e8b-bec0-90b583a9b821" providerId="ADAL" clId="{DC30F082-A4E1-4279-9A2B-460F784F509B}" dt="2024-03-12T10:14:04.980" v="574" actId="26606"/>
          <ac:spMkLst>
            <pc:docMk/>
            <pc:sldMk cId="3502271178" sldId="258"/>
            <ac:spMk id="26" creationId="{9874D11C-36F5-4BBE-A490-019A54E953B0}"/>
          </ac:spMkLst>
        </pc:spChg>
        <pc:picChg chg="add mod ord">
          <ac:chgData name="Sebastian Gustafsson" userId="73d9da54-199d-4e8b-bec0-90b583a9b821" providerId="ADAL" clId="{DC30F082-A4E1-4279-9A2B-460F784F509B}" dt="2024-03-12T10:14:17.983" v="577" actId="27614"/>
          <ac:picMkLst>
            <pc:docMk/>
            <pc:sldMk cId="3502271178" sldId="258"/>
            <ac:picMk id="5" creationId="{08EA7C31-3B6F-7E2B-A882-35CAA1DDB2C9}"/>
          </ac:picMkLst>
        </pc:picChg>
        <pc:cxnChg chg="add">
          <ac:chgData name="Sebastian Gustafsson" userId="73d9da54-199d-4e8b-bec0-90b583a9b821" providerId="ADAL" clId="{DC30F082-A4E1-4279-9A2B-460F784F509B}" dt="2024-03-12T10:14:04.980" v="574" actId="26606"/>
          <ac:cxnSpMkLst>
            <pc:docMk/>
            <pc:sldMk cId="3502271178" sldId="258"/>
            <ac:cxnSpMk id="12" creationId="{2AFD8CBA-54A3-4363-991B-B9C631BBFA74}"/>
          </ac:cxnSpMkLst>
        </pc:cxnChg>
        <pc:cxnChg chg="add">
          <ac:chgData name="Sebastian Gustafsson" userId="73d9da54-199d-4e8b-bec0-90b583a9b821" providerId="ADAL" clId="{DC30F082-A4E1-4279-9A2B-460F784F509B}" dt="2024-03-12T10:14:04.980" v="574" actId="26606"/>
          <ac:cxnSpMkLst>
            <pc:docMk/>
            <pc:sldMk cId="3502271178" sldId="258"/>
            <ac:cxnSpMk id="13" creationId="{64FA5DFF-7FE6-4855-84E6-DFA78EE978BD}"/>
          </ac:cxnSpMkLst>
        </pc:cxnChg>
      </pc:sldChg>
      <pc:sldChg chg="addSp delSp modSp mod setBg">
        <pc:chgData name="Sebastian Gustafsson" userId="73d9da54-199d-4e8b-bec0-90b583a9b821" providerId="ADAL" clId="{DC30F082-A4E1-4279-9A2B-460F784F509B}" dt="2024-03-17T14:55:18.446" v="924" actId="20577"/>
        <pc:sldMkLst>
          <pc:docMk/>
          <pc:sldMk cId="1735064212" sldId="259"/>
        </pc:sldMkLst>
        <pc:spChg chg="mod">
          <ac:chgData name="Sebastian Gustafsson" userId="73d9da54-199d-4e8b-bec0-90b583a9b821" providerId="ADAL" clId="{DC30F082-A4E1-4279-9A2B-460F784F509B}" dt="2024-03-12T10:09:49.040" v="542" actId="207"/>
          <ac:spMkLst>
            <pc:docMk/>
            <pc:sldMk cId="1735064212" sldId="259"/>
            <ac:spMk id="2" creationId="{38289FDE-EA15-41A7-59E2-70BA1E8DA7AC}"/>
          </ac:spMkLst>
        </pc:spChg>
        <pc:spChg chg="mod">
          <ac:chgData name="Sebastian Gustafsson" userId="73d9da54-199d-4e8b-bec0-90b583a9b821" providerId="ADAL" clId="{DC30F082-A4E1-4279-9A2B-460F784F509B}" dt="2024-03-17T14:55:18.446" v="924" actId="20577"/>
          <ac:spMkLst>
            <pc:docMk/>
            <pc:sldMk cId="1735064212" sldId="259"/>
            <ac:spMk id="3" creationId="{B37B1CC7-FE7F-E888-45F7-7A47A0845CD3}"/>
          </ac:spMkLst>
        </pc:spChg>
        <pc:spChg chg="add">
          <ac:chgData name="Sebastian Gustafsson" userId="73d9da54-199d-4e8b-bec0-90b583a9b821" providerId="ADAL" clId="{DC30F082-A4E1-4279-9A2B-460F784F509B}" dt="2024-03-12T10:09:31.018" v="535" actId="26606"/>
          <ac:spMkLst>
            <pc:docMk/>
            <pc:sldMk cId="1735064212" sldId="259"/>
            <ac:spMk id="9" creationId="{3F088236-D655-4F88-B238-E16762358025}"/>
          </ac:spMkLst>
        </pc:spChg>
        <pc:spChg chg="add">
          <ac:chgData name="Sebastian Gustafsson" userId="73d9da54-199d-4e8b-bec0-90b583a9b821" providerId="ADAL" clId="{DC30F082-A4E1-4279-9A2B-460F784F509B}" dt="2024-03-12T10:09:31.018" v="535" actId="26606"/>
          <ac:spMkLst>
            <pc:docMk/>
            <pc:sldMk cId="1735064212" sldId="259"/>
            <ac:spMk id="11" creationId="{3DAC0C92-199E-475C-9390-119A9B027276}"/>
          </ac:spMkLst>
        </pc:spChg>
        <pc:spChg chg="add">
          <ac:chgData name="Sebastian Gustafsson" userId="73d9da54-199d-4e8b-bec0-90b583a9b821" providerId="ADAL" clId="{DC30F082-A4E1-4279-9A2B-460F784F509B}" dt="2024-03-12T10:09:31.018" v="535" actId="26606"/>
          <ac:spMkLst>
            <pc:docMk/>
            <pc:sldMk cId="1735064212" sldId="259"/>
            <ac:spMk id="13" creationId="{C4CFB339-0ED8-4FE2-9EF1-6D1375B8499B}"/>
          </ac:spMkLst>
        </pc:spChg>
        <pc:spChg chg="add del">
          <ac:chgData name="Sebastian Gustafsson" userId="73d9da54-199d-4e8b-bec0-90b583a9b821" providerId="ADAL" clId="{DC30F082-A4E1-4279-9A2B-460F784F509B}" dt="2024-03-12T10:09:20.909" v="534" actId="26606"/>
          <ac:spMkLst>
            <pc:docMk/>
            <pc:sldMk cId="1735064212" sldId="259"/>
            <ac:spMk id="14" creationId="{3F088236-D655-4F88-B238-E16762358025}"/>
          </ac:spMkLst>
        </pc:spChg>
        <pc:spChg chg="add">
          <ac:chgData name="Sebastian Gustafsson" userId="73d9da54-199d-4e8b-bec0-90b583a9b821" providerId="ADAL" clId="{DC30F082-A4E1-4279-9A2B-460F784F509B}" dt="2024-03-12T10:09:31.018" v="535" actId="26606"/>
          <ac:spMkLst>
            <pc:docMk/>
            <pc:sldMk cId="1735064212" sldId="259"/>
            <ac:spMk id="15" creationId="{31896C80-2069-4431-9C19-83B913734490}"/>
          </ac:spMkLst>
        </pc:spChg>
        <pc:spChg chg="add del">
          <ac:chgData name="Sebastian Gustafsson" userId="73d9da54-199d-4e8b-bec0-90b583a9b821" providerId="ADAL" clId="{DC30F082-A4E1-4279-9A2B-460F784F509B}" dt="2024-03-12T10:09:20.909" v="534" actId="26606"/>
          <ac:spMkLst>
            <pc:docMk/>
            <pc:sldMk cId="1735064212" sldId="259"/>
            <ac:spMk id="16" creationId="{3DAC0C92-199E-475C-9390-119A9B027276}"/>
          </ac:spMkLst>
        </pc:spChg>
        <pc:spChg chg="add">
          <ac:chgData name="Sebastian Gustafsson" userId="73d9da54-199d-4e8b-bec0-90b583a9b821" providerId="ADAL" clId="{DC30F082-A4E1-4279-9A2B-460F784F509B}" dt="2024-03-12T10:09:31.018" v="535" actId="26606"/>
          <ac:spMkLst>
            <pc:docMk/>
            <pc:sldMk cId="1735064212" sldId="259"/>
            <ac:spMk id="17" creationId="{BF120A21-0841-4823-B0C4-28AEBCEF9B78}"/>
          </ac:spMkLst>
        </pc:spChg>
        <pc:spChg chg="add del">
          <ac:chgData name="Sebastian Gustafsson" userId="73d9da54-199d-4e8b-bec0-90b583a9b821" providerId="ADAL" clId="{DC30F082-A4E1-4279-9A2B-460F784F509B}" dt="2024-03-12T10:09:20.909" v="534" actId="26606"/>
          <ac:spMkLst>
            <pc:docMk/>
            <pc:sldMk cId="1735064212" sldId="259"/>
            <ac:spMk id="18" creationId="{C4CFB339-0ED8-4FE2-9EF1-6D1375B8499B}"/>
          </ac:spMkLst>
        </pc:spChg>
        <pc:spChg chg="add">
          <ac:chgData name="Sebastian Gustafsson" userId="73d9da54-199d-4e8b-bec0-90b583a9b821" providerId="ADAL" clId="{DC30F082-A4E1-4279-9A2B-460F784F509B}" dt="2024-03-12T10:09:31.018" v="535" actId="26606"/>
          <ac:spMkLst>
            <pc:docMk/>
            <pc:sldMk cId="1735064212" sldId="259"/>
            <ac:spMk id="19" creationId="{DBB05BAE-BBD3-4289-899F-A6851503C6B0}"/>
          </ac:spMkLst>
        </pc:spChg>
        <pc:spChg chg="add del">
          <ac:chgData name="Sebastian Gustafsson" userId="73d9da54-199d-4e8b-bec0-90b583a9b821" providerId="ADAL" clId="{DC30F082-A4E1-4279-9A2B-460F784F509B}" dt="2024-03-12T10:09:20.909" v="534" actId="26606"/>
          <ac:spMkLst>
            <pc:docMk/>
            <pc:sldMk cId="1735064212" sldId="259"/>
            <ac:spMk id="20" creationId="{31896C80-2069-4431-9C19-83B913734490}"/>
          </ac:spMkLst>
        </pc:spChg>
        <pc:spChg chg="add">
          <ac:chgData name="Sebastian Gustafsson" userId="73d9da54-199d-4e8b-bec0-90b583a9b821" providerId="ADAL" clId="{DC30F082-A4E1-4279-9A2B-460F784F509B}" dt="2024-03-12T10:09:31.018" v="535" actId="26606"/>
          <ac:spMkLst>
            <pc:docMk/>
            <pc:sldMk cId="1735064212" sldId="259"/>
            <ac:spMk id="21" creationId="{9874D11C-36F5-4BBE-A490-019A54E953B0}"/>
          </ac:spMkLst>
        </pc:spChg>
        <pc:spChg chg="add del">
          <ac:chgData name="Sebastian Gustafsson" userId="73d9da54-199d-4e8b-bec0-90b583a9b821" providerId="ADAL" clId="{DC30F082-A4E1-4279-9A2B-460F784F509B}" dt="2024-03-12T10:09:20.909" v="534" actId="26606"/>
          <ac:spMkLst>
            <pc:docMk/>
            <pc:sldMk cId="1735064212" sldId="259"/>
            <ac:spMk id="22" creationId="{BF120A21-0841-4823-B0C4-28AEBCEF9B78}"/>
          </ac:spMkLst>
        </pc:spChg>
        <pc:spChg chg="add del">
          <ac:chgData name="Sebastian Gustafsson" userId="73d9da54-199d-4e8b-bec0-90b583a9b821" providerId="ADAL" clId="{DC30F082-A4E1-4279-9A2B-460F784F509B}" dt="2024-03-12T10:09:20.909" v="534" actId="26606"/>
          <ac:spMkLst>
            <pc:docMk/>
            <pc:sldMk cId="1735064212" sldId="259"/>
            <ac:spMk id="24" creationId="{DBB05BAE-BBD3-4289-899F-A6851503C6B0}"/>
          </ac:spMkLst>
        </pc:spChg>
        <pc:spChg chg="add del">
          <ac:chgData name="Sebastian Gustafsson" userId="73d9da54-199d-4e8b-bec0-90b583a9b821" providerId="ADAL" clId="{DC30F082-A4E1-4279-9A2B-460F784F509B}" dt="2024-03-12T10:09:20.909" v="534" actId="26606"/>
          <ac:spMkLst>
            <pc:docMk/>
            <pc:sldMk cId="1735064212" sldId="259"/>
            <ac:spMk id="26" creationId="{9874D11C-36F5-4BBE-A490-019A54E953B0}"/>
          </ac:spMkLst>
        </pc:spChg>
        <pc:picChg chg="add mod ord">
          <ac:chgData name="Sebastian Gustafsson" userId="73d9da54-199d-4e8b-bec0-90b583a9b821" providerId="ADAL" clId="{DC30F082-A4E1-4279-9A2B-460F784F509B}" dt="2024-03-12T10:09:34.014" v="537" actId="27614"/>
          <ac:picMkLst>
            <pc:docMk/>
            <pc:sldMk cId="1735064212" sldId="259"/>
            <ac:picMk id="5" creationId="{82CC4CA0-78A9-0B13-642F-B597FBF0E28A}"/>
          </ac:picMkLst>
        </pc:picChg>
        <pc:cxnChg chg="add">
          <ac:chgData name="Sebastian Gustafsson" userId="73d9da54-199d-4e8b-bec0-90b583a9b821" providerId="ADAL" clId="{DC30F082-A4E1-4279-9A2B-460F784F509B}" dt="2024-03-12T10:09:31.018" v="535" actId="26606"/>
          <ac:cxnSpMkLst>
            <pc:docMk/>
            <pc:sldMk cId="1735064212" sldId="259"/>
            <ac:cxnSpMk id="7" creationId="{64FA5DFF-7FE6-4855-84E6-DFA78EE978BD}"/>
          </ac:cxnSpMkLst>
        </pc:cxnChg>
        <pc:cxnChg chg="add">
          <ac:chgData name="Sebastian Gustafsson" userId="73d9da54-199d-4e8b-bec0-90b583a9b821" providerId="ADAL" clId="{DC30F082-A4E1-4279-9A2B-460F784F509B}" dt="2024-03-12T10:09:31.018" v="535" actId="26606"/>
          <ac:cxnSpMkLst>
            <pc:docMk/>
            <pc:sldMk cId="1735064212" sldId="259"/>
            <ac:cxnSpMk id="8" creationId="{2AFD8CBA-54A3-4363-991B-B9C631BBFA74}"/>
          </ac:cxnSpMkLst>
        </pc:cxnChg>
        <pc:cxnChg chg="add del">
          <ac:chgData name="Sebastian Gustafsson" userId="73d9da54-199d-4e8b-bec0-90b583a9b821" providerId="ADAL" clId="{DC30F082-A4E1-4279-9A2B-460F784F509B}" dt="2024-03-12T10:09:20.909" v="534" actId="26606"/>
          <ac:cxnSpMkLst>
            <pc:docMk/>
            <pc:sldMk cId="1735064212" sldId="259"/>
            <ac:cxnSpMk id="10" creationId="{64FA5DFF-7FE6-4855-84E6-DFA78EE978BD}"/>
          </ac:cxnSpMkLst>
        </pc:cxnChg>
        <pc:cxnChg chg="add del">
          <ac:chgData name="Sebastian Gustafsson" userId="73d9da54-199d-4e8b-bec0-90b583a9b821" providerId="ADAL" clId="{DC30F082-A4E1-4279-9A2B-460F784F509B}" dt="2024-03-12T10:09:20.909" v="534" actId="26606"/>
          <ac:cxnSpMkLst>
            <pc:docMk/>
            <pc:sldMk cId="1735064212" sldId="259"/>
            <ac:cxnSpMk id="12" creationId="{2AFD8CBA-54A3-4363-991B-B9C631BBFA74}"/>
          </ac:cxnSpMkLst>
        </pc:cxnChg>
      </pc:sldChg>
      <pc:sldChg chg="addSp delSp modSp mod">
        <pc:chgData name="Sebastian Gustafsson" userId="73d9da54-199d-4e8b-bec0-90b583a9b821" providerId="ADAL" clId="{DC30F082-A4E1-4279-9A2B-460F784F509B}" dt="2024-03-12T10:10:44.392" v="549" actId="20577"/>
        <pc:sldMkLst>
          <pc:docMk/>
          <pc:sldMk cId="2759843990" sldId="260"/>
        </pc:sldMkLst>
        <pc:spChg chg="mod">
          <ac:chgData name="Sebastian Gustafsson" userId="73d9da54-199d-4e8b-bec0-90b583a9b821" providerId="ADAL" clId="{DC30F082-A4E1-4279-9A2B-460F784F509B}" dt="2024-03-12T10:10:30.640" v="546" actId="113"/>
          <ac:spMkLst>
            <pc:docMk/>
            <pc:sldMk cId="2759843990" sldId="260"/>
            <ac:spMk id="2" creationId="{73B8D0C2-788A-932B-37D8-A758C6483B52}"/>
          </ac:spMkLst>
        </pc:spChg>
        <pc:spChg chg="del mod">
          <ac:chgData name="Sebastian Gustafsson" userId="73d9da54-199d-4e8b-bec0-90b583a9b821" providerId="ADAL" clId="{DC30F082-A4E1-4279-9A2B-460F784F509B}" dt="2024-03-12T09:58:49.673" v="275" actId="478"/>
          <ac:spMkLst>
            <pc:docMk/>
            <pc:sldMk cId="2759843990" sldId="260"/>
            <ac:spMk id="3" creationId="{88987975-CD37-0992-B459-A5240CC2C261}"/>
          </ac:spMkLst>
        </pc:spChg>
        <pc:spChg chg="add del">
          <ac:chgData name="Sebastian Gustafsson" userId="73d9da54-199d-4e8b-bec0-90b583a9b821" providerId="ADAL" clId="{DC30F082-A4E1-4279-9A2B-460F784F509B}" dt="2024-03-12T09:58:41.812" v="273" actId="478"/>
          <ac:spMkLst>
            <pc:docMk/>
            <pc:sldMk cId="2759843990" sldId="260"/>
            <ac:spMk id="5" creationId="{9B10A394-D6DE-E3F6-E51E-8A1F29AA2390}"/>
          </ac:spMkLst>
        </pc:spChg>
        <pc:spChg chg="add mod">
          <ac:chgData name="Sebastian Gustafsson" userId="73d9da54-199d-4e8b-bec0-90b583a9b821" providerId="ADAL" clId="{DC30F082-A4E1-4279-9A2B-460F784F509B}" dt="2024-03-12T10:10:44.392" v="549" actId="20577"/>
          <ac:spMkLst>
            <pc:docMk/>
            <pc:sldMk cId="2759843990" sldId="260"/>
            <ac:spMk id="7" creationId="{E1D24EC8-7E17-C533-FA66-FB5BC36537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361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93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0261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536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77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8567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8574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53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674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42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6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518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14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35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66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68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76402-1AF2-49D4-BA0C-835A8395584B}" type="datetimeFigureOut">
              <a:rPr lang="sv-SE" smtClean="0"/>
              <a:t>2024-03-17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E550E6-FE19-4382-8DB0-A8E629994C9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8742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ootball ball on the grass&#10;&#10;Description automatically generated">
            <a:extLst>
              <a:ext uri="{FF2B5EF4-FFF2-40B4-BE49-F238E27FC236}">
                <a16:creationId xmlns:a16="http://schemas.microsoft.com/office/drawing/2014/main" id="{B9B14B61-2C1F-1EDE-5E7C-C34DE1781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92" r="2219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46C585-D833-65CA-B889-9DA81E7E4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rgbClr val="FF0000"/>
                </a:solidFill>
              </a:rPr>
              <a:t>TSK F14/15</a:t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48249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yellow logo&#10;&#10;Description automatically generated">
            <a:extLst>
              <a:ext uri="{FF2B5EF4-FFF2-40B4-BE49-F238E27FC236}">
                <a16:creationId xmlns:a16="http://schemas.microsoft.com/office/drawing/2014/main" id="{0726CA6D-05AF-49A3-E262-3023E4E6C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" r="6964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70A233-7520-5D76-C4AB-DEE762512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chemeClr val="tx2">
                    <a:lumMod val="10000"/>
                  </a:schemeClr>
                </a:solidFill>
              </a:rPr>
              <a:t>Allmänt säsongen 2024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5BC46E-5120-C437-717F-06558039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61" y="2022145"/>
            <a:ext cx="8596668" cy="3880773"/>
          </a:xfrm>
        </p:spPr>
        <p:txBody>
          <a:bodyPr/>
          <a:lstStyle/>
          <a:p>
            <a:r>
              <a:rPr lang="sv-SE" sz="1400" dirty="0">
                <a:solidFill>
                  <a:schemeClr val="tx2">
                    <a:lumMod val="10000"/>
                  </a:schemeClr>
                </a:solidFill>
              </a:rPr>
              <a:t>Värdegrund</a:t>
            </a:r>
            <a:br>
              <a:rPr lang="sv-SE" sz="1400" dirty="0">
                <a:solidFill>
                  <a:schemeClr val="tx2">
                    <a:lumMod val="10000"/>
                  </a:schemeClr>
                </a:solidFill>
              </a:rPr>
            </a:br>
            <a:endParaRPr lang="sv-SE" sz="1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sv-SE" sz="1400" dirty="0">
                <a:solidFill>
                  <a:schemeClr val="tx2">
                    <a:lumMod val="10000"/>
                  </a:schemeClr>
                </a:solidFill>
              </a:rPr>
              <a:t>Medlemsavgift/träningsavgift</a:t>
            </a:r>
            <a:br>
              <a:rPr lang="sv-SE" sz="1400" dirty="0">
                <a:solidFill>
                  <a:schemeClr val="tx2">
                    <a:lumMod val="10000"/>
                  </a:schemeClr>
                </a:solidFill>
              </a:rPr>
            </a:br>
            <a:endParaRPr lang="sv-SE" sz="1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sv-SE" sz="1400" dirty="0">
                <a:solidFill>
                  <a:schemeClr val="tx2">
                    <a:lumMod val="10000"/>
                  </a:schemeClr>
                </a:solidFill>
              </a:rPr>
              <a:t>Träningskläder</a:t>
            </a:r>
            <a:br>
              <a:rPr lang="sv-SE" sz="1400" dirty="0">
                <a:solidFill>
                  <a:schemeClr val="tx2">
                    <a:lumMod val="10000"/>
                  </a:schemeClr>
                </a:solidFill>
              </a:rPr>
            </a:br>
            <a:endParaRPr lang="sv-SE" sz="1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sv-SE" sz="1400" dirty="0">
                <a:solidFill>
                  <a:schemeClr val="tx2">
                    <a:lumMod val="10000"/>
                  </a:schemeClr>
                </a:solidFill>
              </a:rPr>
              <a:t>Utvecklingssamtal (vår/höst)</a:t>
            </a:r>
            <a:br>
              <a:rPr lang="sv-SE" sz="1400" dirty="0">
                <a:solidFill>
                  <a:schemeClr val="tx2">
                    <a:lumMod val="10000"/>
                  </a:schemeClr>
                </a:solidFill>
              </a:rPr>
            </a:br>
            <a:endParaRPr lang="sv-SE" sz="1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sv-SE" sz="1400" dirty="0">
                <a:solidFill>
                  <a:schemeClr val="tx2">
                    <a:lumMod val="10000"/>
                  </a:schemeClr>
                </a:solidFill>
              </a:rPr>
              <a:t>Övriga åtaganden 2024</a:t>
            </a:r>
            <a:br>
              <a:rPr lang="sv-SE" sz="14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sv-SE" sz="14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1400" dirty="0">
                <a:solidFill>
                  <a:schemeClr val="tx2">
                    <a:lumMod val="10000"/>
                  </a:schemeClr>
                </a:solidFill>
              </a:rPr>
              <a:t>- Tabergsmilen 27/4</a:t>
            </a:r>
            <a:br>
              <a:rPr lang="sv-SE" sz="14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1400" dirty="0">
                <a:solidFill>
                  <a:schemeClr val="tx2">
                    <a:lumMod val="10000"/>
                  </a:schemeClr>
                </a:solidFill>
              </a:rPr>
              <a:t>- Pantinsamling (2 tillfällen)</a:t>
            </a:r>
            <a:br>
              <a:rPr lang="sv-SE" sz="14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1400" dirty="0">
                <a:solidFill>
                  <a:schemeClr val="tx2">
                    <a:lumMod val="10000"/>
                  </a:schemeClr>
                </a:solidFill>
              </a:rPr>
              <a:t>- Kiosk</a:t>
            </a:r>
            <a:br>
              <a:rPr lang="sv-SE" sz="14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1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sv-SE" sz="1400" dirty="0" err="1">
                <a:solidFill>
                  <a:schemeClr val="tx2">
                    <a:lumMod val="10000"/>
                  </a:schemeClr>
                </a:solidFill>
              </a:rPr>
              <a:t>Boll-lisor</a:t>
            </a:r>
            <a:br>
              <a:rPr lang="sv-SE" dirty="0">
                <a:solidFill>
                  <a:schemeClr val="tx2">
                    <a:lumMod val="10000"/>
                  </a:schemeClr>
                </a:solidFill>
              </a:rPr>
            </a:br>
            <a:endParaRPr lang="sv-SE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8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playing football&#10;&#10;Description automatically generated">
            <a:extLst>
              <a:ext uri="{FF2B5EF4-FFF2-40B4-BE49-F238E27FC236}">
                <a16:creationId xmlns:a16="http://schemas.microsoft.com/office/drawing/2014/main" id="{08EA7C31-3B6F-7E2B-A882-35CAA1DDB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66" r="28114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A9CB4F-2A9E-A77D-161D-82C6D43B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2">
                    <a:lumMod val="10000"/>
                  </a:schemeClr>
                </a:solidFill>
              </a:rPr>
              <a:t>Träning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0ACA2-E7C7-2501-B94F-49E50DF7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558" y="1107613"/>
            <a:ext cx="3851122" cy="388077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sv-SE" sz="800" dirty="0"/>
              <a:t>Premiär Hovslätts konstgräs</a:t>
            </a:r>
            <a:br>
              <a:rPr lang="sv-SE" sz="800" dirty="0"/>
            </a:br>
            <a:r>
              <a:rPr lang="sv-SE" sz="800" dirty="0"/>
              <a:t>6/4, 13/4, 20/4</a:t>
            </a:r>
            <a:br>
              <a:rPr lang="sv-SE" sz="800" dirty="0"/>
            </a:br>
            <a:r>
              <a:rPr lang="sv-SE" sz="4800" dirty="0"/>
              <a:t>– 18:30</a:t>
            </a:r>
            <a:br>
              <a:rPr lang="sv-SE" sz="4800" dirty="0"/>
            </a:br>
            <a:r>
              <a:rPr lang="sv-SE" sz="4800" dirty="0"/>
              <a:t>Måndag A-PLAN &amp; Onsdag B-PLAN </a:t>
            </a:r>
          </a:p>
          <a:p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Premiär Hovslätts konstgräs</a:t>
            </a:r>
            <a:br>
              <a:rPr lang="sv-SE" sz="4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6/4, 13/4, 20/4</a:t>
            </a:r>
            <a:br>
              <a:rPr lang="sv-SE" sz="4800" dirty="0">
                <a:solidFill>
                  <a:schemeClr val="tx2">
                    <a:lumMod val="10000"/>
                  </a:schemeClr>
                </a:solidFill>
              </a:rPr>
            </a:br>
            <a:endParaRPr lang="sv-SE" sz="48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TSK from början utav maj </a:t>
            </a:r>
            <a:br>
              <a:rPr lang="sv-SE" sz="4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17:15 – 18:30</a:t>
            </a:r>
            <a:br>
              <a:rPr lang="sv-SE" sz="4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Måndag A-PLAN &amp; Onsdag B-PLAN </a:t>
            </a:r>
          </a:p>
          <a:p>
            <a:endParaRPr lang="sv-SE" sz="48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Utvecklingsplan</a:t>
            </a:r>
            <a:br>
              <a:rPr lang="sv-SE" sz="48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sv-SE" sz="4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- Teknik</a:t>
            </a:r>
            <a:br>
              <a:rPr lang="sv-SE" sz="4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- Spelförståelse</a:t>
            </a:r>
            <a:br>
              <a:rPr lang="sv-SE" sz="4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- Positioner</a:t>
            </a:r>
            <a:br>
              <a:rPr lang="sv-SE" sz="4800" dirty="0">
                <a:solidFill>
                  <a:schemeClr val="tx2">
                    <a:lumMod val="10000"/>
                  </a:schemeClr>
                </a:solidFill>
              </a:rPr>
            </a:br>
            <a:endParaRPr lang="sv-SE" sz="48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Kallelse via laget.se</a:t>
            </a:r>
          </a:p>
          <a:p>
            <a:pPr marL="0" indent="0">
              <a:buNone/>
            </a:pPr>
            <a:endParaRPr lang="sv-SE" sz="48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Regler/förväntan</a:t>
            </a:r>
            <a:br>
              <a:rPr lang="sv-SE" sz="48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sv-SE" sz="4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- Svara på kallelse</a:t>
            </a:r>
            <a:br>
              <a:rPr lang="sv-SE" sz="4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- Klar 5 min innan träningsstart</a:t>
            </a:r>
            <a:br>
              <a:rPr lang="sv-SE" sz="4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- Rätt utrustning (skor, benskydd, vattenflaska)</a:t>
            </a:r>
            <a:br>
              <a:rPr lang="sv-SE" sz="4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- Inget godis, tuggummi </a:t>
            </a:r>
            <a:r>
              <a:rPr lang="sv-SE" sz="4800" dirty="0" err="1">
                <a:solidFill>
                  <a:schemeClr val="tx2">
                    <a:lumMod val="10000"/>
                  </a:schemeClr>
                </a:solidFill>
              </a:rPr>
              <a:t>etc</a:t>
            </a:r>
            <a:br>
              <a:rPr lang="sv-SE" sz="4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4800" dirty="0">
                <a:solidFill>
                  <a:schemeClr val="tx2">
                    <a:lumMod val="10000"/>
                  </a:schemeClr>
                </a:solidFill>
              </a:rPr>
              <a:t>- Ej mobiltelefoner (om nödvändigt förvaras telefon i ledarväska)</a:t>
            </a:r>
          </a:p>
          <a:p>
            <a:pPr>
              <a:lnSpc>
                <a:spcPct val="90000"/>
              </a:lnSpc>
            </a:pPr>
            <a:endParaRPr lang="sv-SE" sz="1100" dirty="0"/>
          </a:p>
          <a:p>
            <a:pPr>
              <a:lnSpc>
                <a:spcPct val="90000"/>
              </a:lnSpc>
            </a:pPr>
            <a:r>
              <a:rPr lang="sv-SE" sz="1100" dirty="0"/>
              <a:t>Utvecklingsplan</a:t>
            </a:r>
            <a:br>
              <a:rPr lang="sv-SE" sz="1100" dirty="0"/>
            </a:br>
            <a:endParaRPr lang="sv-SE" sz="1100" dirty="0"/>
          </a:p>
          <a:p>
            <a:pPr>
              <a:lnSpc>
                <a:spcPct val="90000"/>
              </a:lnSpc>
            </a:pPr>
            <a:r>
              <a:rPr lang="sv-SE" sz="1100" dirty="0"/>
              <a:t>Kallelse via laget.se</a:t>
            </a:r>
          </a:p>
          <a:p>
            <a:pPr marL="0" indent="0">
              <a:lnSpc>
                <a:spcPct val="90000"/>
              </a:lnSpc>
              <a:buNone/>
            </a:pPr>
            <a:endParaRPr lang="sv-SE" sz="1100" dirty="0"/>
          </a:p>
          <a:p>
            <a:pPr>
              <a:lnSpc>
                <a:spcPct val="90000"/>
              </a:lnSpc>
            </a:pPr>
            <a:r>
              <a:rPr lang="sv-SE" sz="1100" dirty="0"/>
              <a:t>Regler/förväntan</a:t>
            </a:r>
            <a:br>
              <a:rPr lang="sv-SE" sz="1100" dirty="0"/>
            </a:br>
            <a:br>
              <a:rPr lang="sv-SE" sz="1100" dirty="0"/>
            </a:br>
            <a:r>
              <a:rPr lang="sv-SE" sz="1100" dirty="0"/>
              <a:t>- Svara på kallelse</a:t>
            </a:r>
            <a:br>
              <a:rPr lang="sv-SE" sz="1100" dirty="0"/>
            </a:br>
            <a:r>
              <a:rPr lang="sv-SE" sz="1100" dirty="0"/>
              <a:t>- Klar 5 min innan träningsstart</a:t>
            </a:r>
            <a:br>
              <a:rPr lang="sv-SE" sz="1100" dirty="0"/>
            </a:br>
            <a:r>
              <a:rPr lang="sv-SE" sz="1100" dirty="0"/>
              <a:t>- Rätt utrustning (skor, benskydd, vattenflaska)</a:t>
            </a:r>
            <a:br>
              <a:rPr lang="sv-SE" sz="1100" dirty="0"/>
            </a:br>
            <a:r>
              <a:rPr lang="sv-SE" sz="1100" dirty="0"/>
              <a:t>- Inget godis, tuggummi </a:t>
            </a:r>
            <a:r>
              <a:rPr lang="sv-SE" sz="1100" dirty="0" err="1"/>
              <a:t>etc</a:t>
            </a:r>
            <a:br>
              <a:rPr lang="sv-SE" sz="1100" dirty="0"/>
            </a:br>
            <a:r>
              <a:rPr lang="sv-SE" sz="1100" dirty="0"/>
              <a:t>- Ej mobiltelefoner (om nödvändigt förvaras telefon i ledarväska)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27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girls in red uniforms&#10;&#10;Description automatically generated">
            <a:extLst>
              <a:ext uri="{FF2B5EF4-FFF2-40B4-BE49-F238E27FC236}">
                <a16:creationId xmlns:a16="http://schemas.microsoft.com/office/drawing/2014/main" id="{82CC4CA0-78A9-0B13-642F-B597FBF0E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3" r="30422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289FDE-EA15-41A7-59E2-70BA1E8D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2">
                    <a:lumMod val="10000"/>
                  </a:schemeClr>
                </a:solidFill>
              </a:rPr>
              <a:t>Matcher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B1CC7-FE7F-E888-45F7-7A47A084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33" y="1649480"/>
            <a:ext cx="3851122" cy="3880773"/>
          </a:xfrm>
        </p:spPr>
        <p:txBody>
          <a:bodyPr>
            <a:normAutofit/>
          </a:bodyPr>
          <a:lstStyle/>
          <a:p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Seriespel 7 v 7 </a:t>
            </a:r>
            <a:br>
              <a:rPr lang="sv-SE" sz="1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20 min x 3</a:t>
            </a:r>
            <a:br>
              <a:rPr lang="sv-SE" sz="1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Bollstorlek 4</a:t>
            </a:r>
            <a:br>
              <a:rPr lang="sv-SE" sz="1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5/5 </a:t>
            </a:r>
            <a:br>
              <a:rPr lang="sv-SE" sz="1600" dirty="0">
                <a:solidFill>
                  <a:schemeClr val="tx2">
                    <a:lumMod val="10000"/>
                  </a:schemeClr>
                </a:solidFill>
              </a:rPr>
            </a:br>
            <a:endParaRPr lang="sv-SE" sz="16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Uttagning</a:t>
            </a:r>
            <a:br>
              <a:rPr lang="sv-SE" sz="1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Spelsätt/positioner</a:t>
            </a:r>
            <a:br>
              <a:rPr lang="sv-SE" sz="1600" dirty="0">
                <a:solidFill>
                  <a:schemeClr val="tx2">
                    <a:lumMod val="10000"/>
                  </a:schemeClr>
                </a:solidFill>
              </a:rPr>
            </a:br>
            <a:endParaRPr lang="sv-SE" sz="16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Samling 45 min innan match</a:t>
            </a:r>
            <a:br>
              <a:rPr lang="sv-SE" sz="1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Ombyte gemensamt</a:t>
            </a:r>
            <a:br>
              <a:rPr lang="sv-SE" sz="1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Skjuts</a:t>
            </a:r>
          </a:p>
          <a:p>
            <a:endParaRPr lang="sv-SE" sz="16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Match-etikett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rgbClr val="40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506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D0C2-788A-932B-37D8-A758C648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tx2">
                    <a:lumMod val="10000"/>
                  </a:schemeClr>
                </a:solidFill>
              </a:rPr>
              <a:t>Föräldragrupp/lagförälder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1D24EC8-7E17-C533-FA66-FB5BC3653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780" y="159852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16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Kontaktperson</a:t>
            </a:r>
            <a:br>
              <a:rPr lang="sv-SE" sz="1600" dirty="0">
                <a:solidFill>
                  <a:schemeClr val="tx2">
                    <a:lumMod val="10000"/>
                  </a:schemeClr>
                </a:solidFill>
              </a:rPr>
            </a:br>
            <a:br>
              <a:rPr lang="sv-SE" sz="1600" dirty="0">
                <a:solidFill>
                  <a:schemeClr val="tx2">
                    <a:lumMod val="10000"/>
                  </a:schemeClr>
                </a:solidFill>
              </a:rPr>
            </a:br>
            <a:endParaRPr lang="sv-SE" sz="16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Organisera våra klubbåtaganden</a:t>
            </a:r>
            <a:br>
              <a:rPr lang="sv-SE" sz="1600" dirty="0">
                <a:solidFill>
                  <a:schemeClr val="tx2">
                    <a:lumMod val="10000"/>
                  </a:schemeClr>
                </a:solidFill>
              </a:rPr>
            </a:br>
            <a:endParaRPr lang="sv-SE" sz="1600"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sv-SE" sz="16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Övergripande kring försäljning till lagkassa (matcher &amp; externt)</a:t>
            </a:r>
            <a:br>
              <a:rPr lang="sv-SE" sz="1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- Cuper</a:t>
            </a:r>
            <a:br>
              <a:rPr lang="sv-SE" sz="1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- lagaktivitet</a:t>
            </a:r>
            <a:br>
              <a:rPr lang="sv-SE" sz="16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sv-SE" sz="1600" dirty="0">
                <a:solidFill>
                  <a:schemeClr val="tx2">
                    <a:lumMod val="10000"/>
                  </a:schemeClr>
                </a:solidFill>
              </a:rPr>
              <a:t>- Sponsorhuset</a:t>
            </a:r>
          </a:p>
        </p:txBody>
      </p:sp>
    </p:spTree>
    <p:extLst>
      <p:ext uri="{BB962C8B-B14F-4D97-AF65-F5344CB8AC3E}">
        <p14:creationId xmlns:p14="http://schemas.microsoft.com/office/powerpoint/2010/main" val="27598439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EBEBEB"/>
      </a:lt2>
      <a:accent1>
        <a:srgbClr val="FFFF00"/>
      </a:accent1>
      <a:accent2>
        <a:srgbClr val="FF0000"/>
      </a:accent2>
      <a:accent3>
        <a:srgbClr val="FFFF00"/>
      </a:accent3>
      <a:accent4>
        <a:srgbClr val="FF0000"/>
      </a:accent4>
      <a:accent5>
        <a:srgbClr val="FF0000"/>
      </a:accent5>
      <a:accent6>
        <a:srgbClr val="FFFE99"/>
      </a:accent6>
      <a:hlink>
        <a:srgbClr val="FF6566"/>
      </a:hlink>
      <a:folHlink>
        <a:srgbClr val="FF656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1661</TotalTime>
  <Words>266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TSK F14/15 2024</vt:lpstr>
      <vt:lpstr>Allmänt säsongen 2024</vt:lpstr>
      <vt:lpstr>Träning</vt:lpstr>
      <vt:lpstr>Matcher</vt:lpstr>
      <vt:lpstr>Föräldragrupp/lagförälder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TSK F14/15 2024</dc:title>
  <dc:creator>Sebastian Gustafsson</dc:creator>
  <cp:lastModifiedBy>Sebastian Gustafsson</cp:lastModifiedBy>
  <cp:revision>1</cp:revision>
  <dcterms:created xsi:type="dcterms:W3CDTF">2024-03-11T08:19:48Z</dcterms:created>
  <dcterms:modified xsi:type="dcterms:W3CDTF">2024-03-17T14:55:26Z</dcterms:modified>
</cp:coreProperties>
</file>