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64" r:id="rId5"/>
    <p:sldId id="272" r:id="rId6"/>
    <p:sldId id="265" r:id="rId7"/>
    <p:sldId id="273" r:id="rId8"/>
    <p:sldId id="275" r:id="rId9"/>
    <p:sldId id="268" r:id="rId10"/>
    <p:sldId id="269" r:id="rId11"/>
    <p:sldId id="274" r:id="rId12"/>
    <p:sldId id="280" r:id="rId13"/>
    <p:sldId id="276" r:id="rId14"/>
    <p:sldId id="277" r:id="rId15"/>
    <p:sldId id="279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FB0C35-7367-4831-8DBE-D3F2E13AC658}" v="34" dt="2024-06-10T12:46:32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5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Eriksson" userId="42555469-83bd-40b6-a513-d6d9409e384e" providerId="ADAL" clId="{F6FB0C35-7367-4831-8DBE-D3F2E13AC658}"/>
    <pc:docChg chg="undo custSel addSld delSld modSld sldOrd">
      <pc:chgData name="Christian Eriksson" userId="42555469-83bd-40b6-a513-d6d9409e384e" providerId="ADAL" clId="{F6FB0C35-7367-4831-8DBE-D3F2E13AC658}" dt="2024-06-10T14:04:49.376" v="1806" actId="113"/>
      <pc:docMkLst>
        <pc:docMk/>
      </pc:docMkLst>
      <pc:sldChg chg="modSp mod">
        <pc:chgData name="Christian Eriksson" userId="42555469-83bd-40b6-a513-d6d9409e384e" providerId="ADAL" clId="{F6FB0C35-7367-4831-8DBE-D3F2E13AC658}" dt="2024-06-10T13:58:17.366" v="1617" actId="1076"/>
        <pc:sldMkLst>
          <pc:docMk/>
          <pc:sldMk cId="216100688" sldId="268"/>
        </pc:sldMkLst>
        <pc:spChg chg="mod">
          <ac:chgData name="Christian Eriksson" userId="42555469-83bd-40b6-a513-d6d9409e384e" providerId="ADAL" clId="{F6FB0C35-7367-4831-8DBE-D3F2E13AC658}" dt="2024-06-10T13:58:17.366" v="1617" actId="1076"/>
          <ac:spMkLst>
            <pc:docMk/>
            <pc:sldMk cId="216100688" sldId="268"/>
            <ac:spMk id="2" creationId="{03086739-15B5-F860-3EEE-E01150ECE068}"/>
          </ac:spMkLst>
        </pc:spChg>
      </pc:sldChg>
      <pc:sldChg chg="modSp mod">
        <pc:chgData name="Christian Eriksson" userId="42555469-83bd-40b6-a513-d6d9409e384e" providerId="ADAL" clId="{F6FB0C35-7367-4831-8DBE-D3F2E13AC658}" dt="2024-06-10T14:04:49.376" v="1806" actId="113"/>
        <pc:sldMkLst>
          <pc:docMk/>
          <pc:sldMk cId="1800878754" sldId="269"/>
        </pc:sldMkLst>
        <pc:spChg chg="mod">
          <ac:chgData name="Christian Eriksson" userId="42555469-83bd-40b6-a513-d6d9409e384e" providerId="ADAL" clId="{F6FB0C35-7367-4831-8DBE-D3F2E13AC658}" dt="2024-06-10T13:58:35.787" v="1626" actId="20577"/>
          <ac:spMkLst>
            <pc:docMk/>
            <pc:sldMk cId="1800878754" sldId="269"/>
            <ac:spMk id="2" creationId="{03086739-15B5-F860-3EEE-E01150ECE068}"/>
          </ac:spMkLst>
        </pc:spChg>
        <pc:spChg chg="mod">
          <ac:chgData name="Christian Eriksson" userId="42555469-83bd-40b6-a513-d6d9409e384e" providerId="ADAL" clId="{F6FB0C35-7367-4831-8DBE-D3F2E13AC658}" dt="2024-06-10T14:04:49.376" v="1806" actId="113"/>
          <ac:spMkLst>
            <pc:docMk/>
            <pc:sldMk cId="1800878754" sldId="269"/>
            <ac:spMk id="3" creationId="{8B583856-423E-CA4A-99DF-1308E194EC0D}"/>
          </ac:spMkLst>
        </pc:spChg>
        <pc:picChg chg="mod">
          <ac:chgData name="Christian Eriksson" userId="42555469-83bd-40b6-a513-d6d9409e384e" providerId="ADAL" clId="{F6FB0C35-7367-4831-8DBE-D3F2E13AC658}" dt="2024-06-10T13:58:48.144" v="1629" actId="1076"/>
          <ac:picMkLst>
            <pc:docMk/>
            <pc:sldMk cId="1800878754" sldId="269"/>
            <ac:picMk id="5" creationId="{BDF9899E-05B0-1519-BC8D-FBBD7F537302}"/>
          </ac:picMkLst>
        </pc:picChg>
      </pc:sldChg>
      <pc:sldChg chg="modSp mod">
        <pc:chgData name="Christian Eriksson" userId="42555469-83bd-40b6-a513-d6d9409e384e" providerId="ADAL" clId="{F6FB0C35-7367-4831-8DBE-D3F2E13AC658}" dt="2024-06-10T13:55:56.688" v="1607" actId="20577"/>
        <pc:sldMkLst>
          <pc:docMk/>
          <pc:sldMk cId="490193242" sldId="273"/>
        </pc:sldMkLst>
        <pc:spChg chg="mod">
          <ac:chgData name="Christian Eriksson" userId="42555469-83bd-40b6-a513-d6d9409e384e" providerId="ADAL" clId="{F6FB0C35-7367-4831-8DBE-D3F2E13AC658}" dt="2024-06-10T13:55:56.688" v="1607" actId="20577"/>
          <ac:spMkLst>
            <pc:docMk/>
            <pc:sldMk cId="490193242" sldId="273"/>
            <ac:spMk id="4" creationId="{2AE31953-1A6D-CE03-4D92-6531CC7D54F1}"/>
          </ac:spMkLst>
        </pc:spChg>
        <pc:spChg chg="mod">
          <ac:chgData name="Christian Eriksson" userId="42555469-83bd-40b6-a513-d6d9409e384e" providerId="ADAL" clId="{F6FB0C35-7367-4831-8DBE-D3F2E13AC658}" dt="2024-06-05T19:27:32.280" v="154" actId="20577"/>
          <ac:spMkLst>
            <pc:docMk/>
            <pc:sldMk cId="490193242" sldId="273"/>
            <ac:spMk id="6" creationId="{718F1D73-1FD9-5571-36B2-134E7E034A53}"/>
          </ac:spMkLst>
        </pc:spChg>
        <pc:picChg chg="mod">
          <ac:chgData name="Christian Eriksson" userId="42555469-83bd-40b6-a513-d6d9409e384e" providerId="ADAL" clId="{F6FB0C35-7367-4831-8DBE-D3F2E13AC658}" dt="2024-06-05T19:16:59.938" v="0" actId="1076"/>
          <ac:picMkLst>
            <pc:docMk/>
            <pc:sldMk cId="490193242" sldId="273"/>
            <ac:picMk id="5" creationId="{BDF9899E-05B0-1519-BC8D-FBBD7F537302}"/>
          </ac:picMkLst>
        </pc:picChg>
      </pc:sldChg>
      <pc:sldChg chg="addSp delSp modSp new add del mod">
        <pc:chgData name="Christian Eriksson" userId="42555469-83bd-40b6-a513-d6d9409e384e" providerId="ADAL" clId="{F6FB0C35-7367-4831-8DBE-D3F2E13AC658}" dt="2024-06-10T12:46:59.554" v="1606" actId="1076"/>
        <pc:sldMkLst>
          <pc:docMk/>
          <pc:sldMk cId="4128792165" sldId="275"/>
        </pc:sldMkLst>
        <pc:spChg chg="add mod">
          <ac:chgData name="Christian Eriksson" userId="42555469-83bd-40b6-a513-d6d9409e384e" providerId="ADAL" clId="{F6FB0C35-7367-4831-8DBE-D3F2E13AC658}" dt="2024-06-10T12:46:59.554" v="1606" actId="1076"/>
          <ac:spMkLst>
            <pc:docMk/>
            <pc:sldMk cId="4128792165" sldId="275"/>
            <ac:spMk id="5" creationId="{8E2B7052-24D7-7A20-0BFF-B7B6FF4A6FFE}"/>
          </ac:spMkLst>
        </pc:spChg>
        <pc:spChg chg="add del mod">
          <ac:chgData name="Christian Eriksson" userId="42555469-83bd-40b6-a513-d6d9409e384e" providerId="ADAL" clId="{F6FB0C35-7367-4831-8DBE-D3F2E13AC658}" dt="2024-06-10T12:44:13.684" v="1557" actId="478"/>
          <ac:spMkLst>
            <pc:docMk/>
            <pc:sldMk cId="4128792165" sldId="275"/>
            <ac:spMk id="7" creationId="{876263FD-3390-6C8C-FF83-80FDF946D511}"/>
          </ac:spMkLst>
        </pc:spChg>
        <pc:picChg chg="add mod">
          <ac:chgData name="Christian Eriksson" userId="42555469-83bd-40b6-a513-d6d9409e384e" providerId="ADAL" clId="{F6FB0C35-7367-4831-8DBE-D3F2E13AC658}" dt="2024-06-10T12:43:50.596" v="1551" actId="1076"/>
          <ac:picMkLst>
            <pc:docMk/>
            <pc:sldMk cId="4128792165" sldId="275"/>
            <ac:picMk id="4" creationId="{75082838-CDD0-E544-327F-C1F2FA6F476F}"/>
          </ac:picMkLst>
        </pc:picChg>
        <pc:picChg chg="add del mod">
          <ac:chgData name="Christian Eriksson" userId="42555469-83bd-40b6-a513-d6d9409e384e" providerId="ADAL" clId="{F6FB0C35-7367-4831-8DBE-D3F2E13AC658}" dt="2024-06-10T12:44:06.658" v="1555" actId="478"/>
          <ac:picMkLst>
            <pc:docMk/>
            <pc:sldMk cId="4128792165" sldId="275"/>
            <ac:picMk id="6" creationId="{542CA4F1-B0AD-15FB-0794-32AC4E4AB7D3}"/>
          </ac:picMkLst>
        </pc:picChg>
        <pc:picChg chg="add del mod">
          <ac:chgData name="Christian Eriksson" userId="42555469-83bd-40b6-a513-d6d9409e384e" providerId="ADAL" clId="{F6FB0C35-7367-4831-8DBE-D3F2E13AC658}" dt="2024-06-10T12:43:51.169" v="1552"/>
          <ac:picMkLst>
            <pc:docMk/>
            <pc:sldMk cId="4128792165" sldId="275"/>
            <ac:picMk id="1026" creationId="{7177DB00-71D2-3096-2492-8D4AE7A9632C}"/>
          </ac:picMkLst>
        </pc:picChg>
        <pc:picChg chg="add mod">
          <ac:chgData name="Christian Eriksson" userId="42555469-83bd-40b6-a513-d6d9409e384e" providerId="ADAL" clId="{F6FB0C35-7367-4831-8DBE-D3F2E13AC658}" dt="2024-06-10T12:45:02.896" v="1565" actId="1076"/>
          <ac:picMkLst>
            <pc:docMk/>
            <pc:sldMk cId="4128792165" sldId="275"/>
            <ac:picMk id="1027" creationId="{072A0715-DEFA-94A5-90E2-3C03F4AB69BB}"/>
          </ac:picMkLst>
        </pc:picChg>
      </pc:sldChg>
      <pc:sldChg chg="addSp delSp modSp new mod ord">
        <pc:chgData name="Christian Eriksson" userId="42555469-83bd-40b6-a513-d6d9409e384e" providerId="ADAL" clId="{F6FB0C35-7367-4831-8DBE-D3F2E13AC658}" dt="2024-06-09T18:28:22.545" v="1529" actId="20577"/>
        <pc:sldMkLst>
          <pc:docMk/>
          <pc:sldMk cId="1693846993" sldId="276"/>
        </pc:sldMkLst>
        <pc:spChg chg="del">
          <ac:chgData name="Christian Eriksson" userId="42555469-83bd-40b6-a513-d6d9409e384e" providerId="ADAL" clId="{F6FB0C35-7367-4831-8DBE-D3F2E13AC658}" dt="2024-06-08T20:01:29.064" v="160"/>
          <ac:spMkLst>
            <pc:docMk/>
            <pc:sldMk cId="1693846993" sldId="276"/>
            <ac:spMk id="3" creationId="{C75F0F17-835F-6BAE-DA34-28A4FD49C5A4}"/>
          </ac:spMkLst>
        </pc:spChg>
        <pc:spChg chg="add mod">
          <ac:chgData name="Christian Eriksson" userId="42555469-83bd-40b6-a513-d6d9409e384e" providerId="ADAL" clId="{F6FB0C35-7367-4831-8DBE-D3F2E13AC658}" dt="2024-06-08T20:01:37.454" v="163" actId="478"/>
          <ac:spMkLst>
            <pc:docMk/>
            <pc:sldMk cId="1693846993" sldId="276"/>
            <ac:spMk id="6" creationId="{25572D2D-9D76-D741-08D7-F5FEA99E42D4}"/>
          </ac:spMkLst>
        </pc:spChg>
        <pc:spChg chg="add mod">
          <ac:chgData name="Christian Eriksson" userId="42555469-83bd-40b6-a513-d6d9409e384e" providerId="ADAL" clId="{F6FB0C35-7367-4831-8DBE-D3F2E13AC658}" dt="2024-06-08T20:02:22.199" v="182" actId="1076"/>
          <ac:spMkLst>
            <pc:docMk/>
            <pc:sldMk cId="1693846993" sldId="276"/>
            <ac:spMk id="8" creationId="{29C27050-91AF-5533-6F84-CF70A281F1A0}"/>
          </ac:spMkLst>
        </pc:spChg>
        <pc:spChg chg="add mod">
          <ac:chgData name="Christian Eriksson" userId="42555469-83bd-40b6-a513-d6d9409e384e" providerId="ADAL" clId="{F6FB0C35-7367-4831-8DBE-D3F2E13AC658}" dt="2024-06-08T20:08:04.862" v="294" actId="1076"/>
          <ac:spMkLst>
            <pc:docMk/>
            <pc:sldMk cId="1693846993" sldId="276"/>
            <ac:spMk id="9" creationId="{1786B428-52E7-5305-6022-93BE7EBE3CED}"/>
          </ac:spMkLst>
        </pc:spChg>
        <pc:spChg chg="add mod">
          <ac:chgData name="Christian Eriksson" userId="42555469-83bd-40b6-a513-d6d9409e384e" providerId="ADAL" clId="{F6FB0C35-7367-4831-8DBE-D3F2E13AC658}" dt="2024-06-09T18:28:22.545" v="1529" actId="20577"/>
          <ac:spMkLst>
            <pc:docMk/>
            <pc:sldMk cId="1693846993" sldId="276"/>
            <ac:spMk id="14" creationId="{FDCFC5E5-16E8-D997-FBB2-D42A4FC1CEF6}"/>
          </ac:spMkLst>
        </pc:spChg>
        <pc:spChg chg="add mod">
          <ac:chgData name="Christian Eriksson" userId="42555469-83bd-40b6-a513-d6d9409e384e" providerId="ADAL" clId="{F6FB0C35-7367-4831-8DBE-D3F2E13AC658}" dt="2024-06-08T20:17:32.042" v="488" actId="1076"/>
          <ac:spMkLst>
            <pc:docMk/>
            <pc:sldMk cId="1693846993" sldId="276"/>
            <ac:spMk id="15" creationId="{37664F7C-D617-A2AB-3B61-3B5747C37C31}"/>
          </ac:spMkLst>
        </pc:spChg>
        <pc:picChg chg="add del mod">
          <ac:chgData name="Christian Eriksson" userId="42555469-83bd-40b6-a513-d6d9409e384e" providerId="ADAL" clId="{F6FB0C35-7367-4831-8DBE-D3F2E13AC658}" dt="2024-06-08T20:01:37.454" v="163" actId="478"/>
          <ac:picMkLst>
            <pc:docMk/>
            <pc:sldMk cId="1693846993" sldId="276"/>
            <ac:picMk id="4" creationId="{B1C07B15-7B4A-E74B-BDF2-D7E04FD56016}"/>
          </ac:picMkLst>
        </pc:picChg>
        <pc:picChg chg="add mod">
          <ac:chgData name="Christian Eriksson" userId="42555469-83bd-40b6-a513-d6d9409e384e" providerId="ADAL" clId="{F6FB0C35-7367-4831-8DBE-D3F2E13AC658}" dt="2024-06-08T20:04:40.267" v="184" actId="1076"/>
          <ac:picMkLst>
            <pc:docMk/>
            <pc:sldMk cId="1693846993" sldId="276"/>
            <ac:picMk id="7" creationId="{3336DA81-CDB4-3AF6-91A6-90AC3A67D3DD}"/>
          </ac:picMkLst>
        </pc:picChg>
        <pc:picChg chg="add mod">
          <ac:chgData name="Christian Eriksson" userId="42555469-83bd-40b6-a513-d6d9409e384e" providerId="ADAL" clId="{F6FB0C35-7367-4831-8DBE-D3F2E13AC658}" dt="2024-06-08T20:08:08.957" v="295" actId="1076"/>
          <ac:picMkLst>
            <pc:docMk/>
            <pc:sldMk cId="1693846993" sldId="276"/>
            <ac:picMk id="11" creationId="{FC6137F6-C8E1-DEAB-5824-000CECEFEE9B}"/>
          </ac:picMkLst>
        </pc:picChg>
        <pc:picChg chg="add del">
          <ac:chgData name="Christian Eriksson" userId="42555469-83bd-40b6-a513-d6d9409e384e" providerId="ADAL" clId="{F6FB0C35-7367-4831-8DBE-D3F2E13AC658}" dt="2024-06-08T20:11:30.739" v="297" actId="478"/>
          <ac:picMkLst>
            <pc:docMk/>
            <pc:sldMk cId="1693846993" sldId="276"/>
            <ac:picMk id="13" creationId="{DF366B96-B776-E2F6-3414-E66A0CF0C4C7}"/>
          </ac:picMkLst>
        </pc:picChg>
      </pc:sldChg>
      <pc:sldChg chg="addSp modSp new mod">
        <pc:chgData name="Christian Eriksson" userId="42555469-83bd-40b6-a513-d6d9409e384e" providerId="ADAL" clId="{F6FB0C35-7367-4831-8DBE-D3F2E13AC658}" dt="2024-06-09T17:34:25.340" v="1092" actId="20577"/>
        <pc:sldMkLst>
          <pc:docMk/>
          <pc:sldMk cId="4196579297" sldId="277"/>
        </pc:sldMkLst>
        <pc:spChg chg="add mod">
          <ac:chgData name="Christian Eriksson" userId="42555469-83bd-40b6-a513-d6d9409e384e" providerId="ADAL" clId="{F6FB0C35-7367-4831-8DBE-D3F2E13AC658}" dt="2024-06-08T20:20:42.838" v="512" actId="20577"/>
          <ac:spMkLst>
            <pc:docMk/>
            <pc:sldMk cId="4196579297" sldId="277"/>
            <ac:spMk id="5" creationId="{D3960E60-5299-EBEE-F081-178699BE76B5}"/>
          </ac:spMkLst>
        </pc:spChg>
        <pc:spChg chg="add mod">
          <ac:chgData name="Christian Eriksson" userId="42555469-83bd-40b6-a513-d6d9409e384e" providerId="ADAL" clId="{F6FB0C35-7367-4831-8DBE-D3F2E13AC658}" dt="2024-06-09T17:32:05.514" v="1034" actId="20578"/>
          <ac:spMkLst>
            <pc:docMk/>
            <pc:sldMk cId="4196579297" sldId="277"/>
            <ac:spMk id="6" creationId="{7B73C05F-E3C4-CB56-E7E8-3C5F23D7897F}"/>
          </ac:spMkLst>
        </pc:spChg>
        <pc:spChg chg="add mod">
          <ac:chgData name="Christian Eriksson" userId="42555469-83bd-40b6-a513-d6d9409e384e" providerId="ADAL" clId="{F6FB0C35-7367-4831-8DBE-D3F2E13AC658}" dt="2024-06-09T17:34:25.340" v="1092" actId="20577"/>
          <ac:spMkLst>
            <pc:docMk/>
            <pc:sldMk cId="4196579297" sldId="277"/>
            <ac:spMk id="7" creationId="{47A9199B-BB15-89A0-D480-99BE2A50E283}"/>
          </ac:spMkLst>
        </pc:spChg>
        <pc:picChg chg="add mod">
          <ac:chgData name="Christian Eriksson" userId="42555469-83bd-40b6-a513-d6d9409e384e" providerId="ADAL" clId="{F6FB0C35-7367-4831-8DBE-D3F2E13AC658}" dt="2024-06-09T17:32:18.007" v="1035" actId="1076"/>
          <ac:picMkLst>
            <pc:docMk/>
            <pc:sldMk cId="4196579297" sldId="277"/>
            <ac:picMk id="4" creationId="{B214F5D7-85BF-537A-BBD4-FDB2F68AD247}"/>
          </ac:picMkLst>
        </pc:picChg>
      </pc:sldChg>
      <pc:sldChg chg="new del">
        <pc:chgData name="Christian Eriksson" userId="42555469-83bd-40b6-a513-d6d9409e384e" providerId="ADAL" clId="{F6FB0C35-7367-4831-8DBE-D3F2E13AC658}" dt="2024-06-09T17:36:58.666" v="1095" actId="47"/>
        <pc:sldMkLst>
          <pc:docMk/>
          <pc:sldMk cId="627086968" sldId="278"/>
        </pc:sldMkLst>
      </pc:sldChg>
      <pc:sldChg chg="modSp add mod">
        <pc:chgData name="Christian Eriksson" userId="42555469-83bd-40b6-a513-d6d9409e384e" providerId="ADAL" clId="{F6FB0C35-7367-4831-8DBE-D3F2E13AC658}" dt="2024-06-09T18:29:56.418" v="1539" actId="1076"/>
        <pc:sldMkLst>
          <pc:docMk/>
          <pc:sldMk cId="38106967" sldId="279"/>
        </pc:sldMkLst>
        <pc:spChg chg="mod">
          <ac:chgData name="Christian Eriksson" userId="42555469-83bd-40b6-a513-d6d9409e384e" providerId="ADAL" clId="{F6FB0C35-7367-4831-8DBE-D3F2E13AC658}" dt="2024-06-09T18:29:56.418" v="1539" actId="1076"/>
          <ac:spMkLst>
            <pc:docMk/>
            <pc:sldMk cId="38106967" sldId="279"/>
            <ac:spMk id="2" creationId="{03086739-15B5-F860-3EEE-E01150ECE068}"/>
          </ac:spMkLst>
        </pc:spChg>
        <pc:spChg chg="mod">
          <ac:chgData name="Christian Eriksson" userId="42555469-83bd-40b6-a513-d6d9409e384e" providerId="ADAL" clId="{F6FB0C35-7367-4831-8DBE-D3F2E13AC658}" dt="2024-06-09T17:38:55.538" v="1117" actId="20577"/>
          <ac:spMkLst>
            <pc:docMk/>
            <pc:sldMk cId="38106967" sldId="279"/>
            <ac:spMk id="7" creationId="{BFB3C810-A90D-E0CC-2379-21060690223C}"/>
          </ac:spMkLst>
        </pc:spChg>
      </pc:sldChg>
      <pc:sldChg chg="delSp modSp add mod ord">
        <pc:chgData name="Christian Eriksson" userId="42555469-83bd-40b6-a513-d6d9409e384e" providerId="ADAL" clId="{F6FB0C35-7367-4831-8DBE-D3F2E13AC658}" dt="2024-06-09T17:49:32.191" v="1400" actId="20577"/>
        <pc:sldMkLst>
          <pc:docMk/>
          <pc:sldMk cId="3879702700" sldId="280"/>
        </pc:sldMkLst>
        <pc:spChg chg="del mod">
          <ac:chgData name="Christian Eriksson" userId="42555469-83bd-40b6-a513-d6d9409e384e" providerId="ADAL" clId="{F6FB0C35-7367-4831-8DBE-D3F2E13AC658}" dt="2024-06-09T17:49:03.621" v="1392"/>
          <ac:spMkLst>
            <pc:docMk/>
            <pc:sldMk cId="3879702700" sldId="280"/>
            <ac:spMk id="3" creationId="{8B583856-423E-CA4A-99DF-1308E194EC0D}"/>
          </ac:spMkLst>
        </pc:spChg>
        <pc:spChg chg="mod">
          <ac:chgData name="Christian Eriksson" userId="42555469-83bd-40b6-a513-d6d9409e384e" providerId="ADAL" clId="{F6FB0C35-7367-4831-8DBE-D3F2E13AC658}" dt="2024-06-09T17:49:32.191" v="1400" actId="20577"/>
          <ac:spMkLst>
            <pc:docMk/>
            <pc:sldMk cId="3879702700" sldId="280"/>
            <ac:spMk id="4" creationId="{86258D08-B9B3-A6D2-471D-D4777FB0725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D8DAA-69C0-43A4-866F-73A443F08DFD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78B85-AA4E-40A6-B9CB-D94E0FBAC2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897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5306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9166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5483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69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548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F77EB6-FF43-8851-0FAB-589A9595E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239C9FE-8E63-D192-A7FD-F3E009EA2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EA82D5-FF20-DAD7-0FA6-E3800589F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30FAC4-78FE-1781-49E8-A4830AFE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35FA1B-0061-5655-C5A1-A3C915153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8510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F41F7D-2930-1D60-98A1-35EA5CD4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4B6C7E-A9BC-65C6-026B-2ABD29ABF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F2F13F-A697-BFF1-9325-060A0033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A7C2B3-7362-4F6E-A88E-928FEC587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C8A9F0-7262-4E71-DD84-39BE8088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801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10B0B29-F6B5-DDE1-A173-E1D0F14CD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3EC403D-4DBC-CB72-8557-09FEACE4D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FBB0F0-9B5F-CA19-ACA3-39725392D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32A55D-A1C9-278A-4377-5A40CEA6B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277AD8-1B23-DEB7-CA67-F64EEB2D8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DA0FCB-ED88-37FE-EBB2-7C7C02A25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DE3F37-ED73-7B6C-7301-E178CF279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C1B172-16AF-A724-0D13-DDB058822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60FD65-6811-845A-8885-1D6C5438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6C9F09-2EB9-6BF6-EBB9-2E28F6D31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22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076496-F5FE-583D-1CED-2C446CF5E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474EF1-0713-D4B7-2156-69D66AED8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DDEC90-D588-948F-0188-655A61238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EA66B3-DA0D-EF66-F9C4-C83C17A61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146D53-D6DB-DBDF-4185-F26EC55F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39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E80208-DF2A-03C6-97B0-340B3533C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3FD8F0-0F2A-A526-C2E0-F046B88344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9515C47-5A88-0836-D37C-5CB099EDC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A54B38F-302B-34E2-8A8A-4FF2BA37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33E917-158D-5BE7-C777-C69CE4E0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68ED4D7-AE5D-5AF9-45C4-F47E94E25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4272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E31E41-E0BA-6B41-1406-2F5C62B05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EE98C2-64E4-6C92-1B0F-FC0B06B2B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F1B81D8-867D-4832-8542-0A7DCF4BE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E0C2B0C-C474-AEF8-5715-52A36ED8B6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84491C1-0A70-43F9-9174-8603851C62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8F559F3-AAD7-0D56-77D6-2EBA774D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2665FBC-B089-4AD4-DB2B-0FB21C7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8056B07-A798-89F5-E260-C6514B79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74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D9B9E7-8278-3C20-68FB-F48C711B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FE51899-5E5C-A5A2-1E92-B56E0F27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100E326-9C0D-87E6-4552-223894122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B9C65BA-ACF4-9063-1063-3B4CB0F04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7431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E64E389-4015-6C56-D15C-ED73CCD94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7E72150-500F-2F5F-58A7-EBDEF4625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8FCB2E9-52D9-FCD5-A520-DC4DC50B4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44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9B84C9-7D8C-655E-5F7C-07F3F46F8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7CF1F5-41D8-C332-40D7-4EB8374F7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021A80E-192D-8C2A-87CD-5ADB4B130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F3807FA-792E-7431-AAC3-ED2982970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D30769-0EE4-140C-CC0D-7251D879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9B3FE3C-4516-F8CD-563B-4D500F1A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1687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F17A0A-3D90-F240-5A16-68717997D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B40DA77-4176-D866-1DC5-F0057C7C93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AF7339-C8B3-6514-076E-8D59BBE90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5CC4B2-4499-FD6D-0AD1-FC7C51C92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B4AB1DA-ED3A-D9CE-D4D4-79654E38D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E0F996-DE80-DB83-A19E-82D1D7596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434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76E56A7-13C1-A855-D437-5F655A421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2128CE-DD59-CA80-80AD-5D7583115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CC006D-2B92-90F4-9464-9A58083E0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DC5CE9-AFE0-45D7-B342-1B61F27F9E7F}" type="datetimeFigureOut">
              <a:rPr lang="sv-SE" smtClean="0"/>
              <a:t>2024-06-10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18718B-23D5-B30E-F758-E1F728B01E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855FEB-B750-2FB9-6050-BDD5707BF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897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626B25B4-D453-63C3-D004-356E98D3E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6413"/>
            <a:ext cx="9144000" cy="5225172"/>
          </a:xfrm>
        </p:spPr>
        <p:txBody>
          <a:bodyPr>
            <a:normAutofit/>
          </a:bodyPr>
          <a:lstStyle/>
          <a:p>
            <a:r>
              <a:rPr lang="sv-SE" sz="8000"/>
              <a:t>IF Troja-Ljungby</a:t>
            </a:r>
            <a:br>
              <a:rPr lang="sv-SE" sz="8000"/>
            </a:br>
            <a:br>
              <a:rPr lang="sv-SE" sz="8000"/>
            </a:br>
            <a:r>
              <a:rPr lang="sv-SE" sz="8000"/>
              <a:t>U13-U14</a:t>
            </a:r>
            <a:br>
              <a:rPr lang="sv-SE" sz="6000"/>
            </a:br>
            <a:r>
              <a:rPr lang="sv-SE" sz="6000"/>
              <a:t>Säsongen 2024/2025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2441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A649D-85CD-EE0C-AD81-14244EC99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572D2D-9D76-D741-08D7-F5FEA99E4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3336DA81-CDB4-3AF6-91A6-90AC3A67D3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74644" y="0"/>
            <a:ext cx="12192000" cy="6858001"/>
          </a:xfrm>
          <a:prstGeom prst="rect">
            <a:avLst/>
          </a:prstGeom>
        </p:spPr>
      </p:pic>
      <p:sp>
        <p:nvSpPr>
          <p:cNvPr id="8" name="Rubrik 2">
            <a:extLst>
              <a:ext uri="{FF2B5EF4-FFF2-40B4-BE49-F238E27FC236}">
                <a16:creationId xmlns:a16="http://schemas.microsoft.com/office/drawing/2014/main" id="{29C27050-91AF-5533-6F84-CF70A281F1A0}"/>
              </a:ext>
            </a:extLst>
          </p:cNvPr>
          <p:cNvSpPr txBox="1">
            <a:spLocks/>
          </p:cNvSpPr>
          <p:nvPr/>
        </p:nvSpPr>
        <p:spPr>
          <a:xfrm>
            <a:off x="1589314" y="117230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Cuper U14</a:t>
            </a:r>
          </a:p>
        </p:txBody>
      </p:sp>
      <p:sp>
        <p:nvSpPr>
          <p:cNvPr id="9" name="textruta 2">
            <a:extLst>
              <a:ext uri="{FF2B5EF4-FFF2-40B4-BE49-F238E27FC236}">
                <a16:creationId xmlns:a16="http://schemas.microsoft.com/office/drawing/2014/main" id="{1786B428-52E7-5305-6022-93BE7EBE3CED}"/>
              </a:ext>
            </a:extLst>
          </p:cNvPr>
          <p:cNvSpPr txBox="1"/>
          <p:nvPr/>
        </p:nvSpPr>
        <p:spPr>
          <a:xfrm>
            <a:off x="1004982" y="1617853"/>
            <a:ext cx="331295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Nordic Youth Cup 6-8 sep</a:t>
            </a: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Spelplats fre-lör Munkfors </a:t>
            </a:r>
          </a:p>
          <a:p>
            <a:r>
              <a:rPr lang="sv-SE" sz="1400" dirty="0"/>
              <a:t>Sön ?</a:t>
            </a:r>
          </a:p>
          <a:p>
            <a:endParaRPr lang="sv-SE" sz="1400" dirty="0"/>
          </a:p>
          <a:p>
            <a:endParaRPr lang="sv-SE" sz="1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C6137F6-C8E1-DEAB-5824-000CECEFEE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982" y="2735532"/>
            <a:ext cx="2209800" cy="3638550"/>
          </a:xfrm>
          <a:prstGeom prst="rect">
            <a:avLst/>
          </a:prstGeom>
        </p:spPr>
      </p:pic>
      <p:sp>
        <p:nvSpPr>
          <p:cNvPr id="14" name="textruta 2">
            <a:extLst>
              <a:ext uri="{FF2B5EF4-FFF2-40B4-BE49-F238E27FC236}">
                <a16:creationId xmlns:a16="http://schemas.microsoft.com/office/drawing/2014/main" id="{FDCFC5E5-16E8-D997-FBB2-D42A4FC1CEF6}"/>
              </a:ext>
            </a:extLst>
          </p:cNvPr>
          <p:cNvSpPr txBox="1"/>
          <p:nvPr/>
        </p:nvSpPr>
        <p:spPr>
          <a:xfrm>
            <a:off x="8040848" y="1556297"/>
            <a:ext cx="33129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Eventuellt något mellan jul/nyår</a:t>
            </a:r>
          </a:p>
          <a:p>
            <a:endParaRPr lang="sv-SE" sz="1600" b="1" dirty="0"/>
          </a:p>
          <a:p>
            <a:r>
              <a:rPr lang="sv-SE" sz="1600" b="1" dirty="0"/>
              <a:t>Avslutningscup mars-april</a:t>
            </a:r>
            <a:endParaRPr lang="sv-SE" sz="1400" dirty="0"/>
          </a:p>
          <a:p>
            <a:endParaRPr lang="sv-SE" sz="1400" dirty="0"/>
          </a:p>
          <a:p>
            <a:r>
              <a:rPr lang="sv-SE" sz="1600" b="1" dirty="0"/>
              <a:t>Eftersäsong-finansiering-lagledarna</a:t>
            </a:r>
          </a:p>
          <a:p>
            <a:endParaRPr lang="sv-SE" sz="1400" dirty="0"/>
          </a:p>
        </p:txBody>
      </p:sp>
      <p:sp>
        <p:nvSpPr>
          <p:cNvPr id="15" name="textruta 2">
            <a:extLst>
              <a:ext uri="{FF2B5EF4-FFF2-40B4-BE49-F238E27FC236}">
                <a16:creationId xmlns:a16="http://schemas.microsoft.com/office/drawing/2014/main" id="{37664F7C-D617-A2AB-3B61-3B5747C37C31}"/>
              </a:ext>
            </a:extLst>
          </p:cNvPr>
          <p:cNvSpPr txBox="1"/>
          <p:nvPr/>
        </p:nvSpPr>
        <p:spPr>
          <a:xfrm>
            <a:off x="4514168" y="1556297"/>
            <a:ext cx="3312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Distriktsmästerskap</a:t>
            </a:r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693846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349C-E220-8E90-40F4-3DB84AA635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60BD7C-5B86-8CAA-0DBA-8E23FC0A3F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214F5D7-85BF-537A-BBD4-FDB2F68AD2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82459" y="80962"/>
            <a:ext cx="12192000" cy="6858001"/>
          </a:xfrm>
          <a:prstGeom prst="rect">
            <a:avLst/>
          </a:prstGeom>
        </p:spPr>
      </p:pic>
      <p:sp>
        <p:nvSpPr>
          <p:cNvPr id="5" name="Rubrik 2">
            <a:extLst>
              <a:ext uri="{FF2B5EF4-FFF2-40B4-BE49-F238E27FC236}">
                <a16:creationId xmlns:a16="http://schemas.microsoft.com/office/drawing/2014/main" id="{D3960E60-5299-EBEE-F081-178699BE76B5}"/>
              </a:ext>
            </a:extLst>
          </p:cNvPr>
          <p:cNvSpPr txBox="1">
            <a:spLocks/>
          </p:cNvSpPr>
          <p:nvPr/>
        </p:nvSpPr>
        <p:spPr>
          <a:xfrm>
            <a:off x="1589314" y="117230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Ordingregler U14</a:t>
            </a:r>
          </a:p>
        </p:txBody>
      </p:sp>
      <p:sp>
        <p:nvSpPr>
          <p:cNvPr id="6" name="textruta 2">
            <a:extLst>
              <a:ext uri="{FF2B5EF4-FFF2-40B4-BE49-F238E27FC236}">
                <a16:creationId xmlns:a16="http://schemas.microsoft.com/office/drawing/2014/main" id="{7B73C05F-E3C4-CB56-E7E8-3C5F23D7897F}"/>
              </a:ext>
            </a:extLst>
          </p:cNvPr>
          <p:cNvSpPr txBox="1"/>
          <p:nvPr/>
        </p:nvSpPr>
        <p:spPr>
          <a:xfrm>
            <a:off x="1586553" y="1351176"/>
            <a:ext cx="331295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Träning </a:t>
            </a: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Svara på kallelsen-ange orsak vid eventuellt förhinder</a:t>
            </a:r>
          </a:p>
          <a:p>
            <a:endParaRPr lang="sv-SE" sz="1400" dirty="0"/>
          </a:p>
          <a:p>
            <a:r>
              <a:rPr lang="sv-SE" sz="1400" dirty="0"/>
              <a:t>Kom i tid och väl förberedd</a:t>
            </a:r>
          </a:p>
          <a:p>
            <a:endParaRPr lang="sv-SE" sz="1400" dirty="0"/>
          </a:p>
          <a:p>
            <a:r>
              <a:rPr lang="sv-SE" sz="1400" dirty="0"/>
              <a:t>Löparskor ska alltid vara med</a:t>
            </a:r>
          </a:p>
          <a:p>
            <a:endParaRPr lang="sv-SE" sz="1400" dirty="0"/>
          </a:p>
          <a:p>
            <a:r>
              <a:rPr lang="sv-SE" sz="1400" dirty="0"/>
              <a:t>Lyssna på oss ledare och var fokuserad under hela träningen. Is/fys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latin typeface="Calibri" panose="020F0502020204030204" pitchFamily="34" charset="0"/>
              </a:rPr>
              <a:t>Jag kommer DIREKT på signal från tränare när vi ska samlas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latin typeface="Calibri" panose="020F0502020204030204" pitchFamily="34" charset="0"/>
              </a:rPr>
              <a:t>Drickapaus är DRICKAPAUS, inte rast, allmänhetens åkning eller fri lek med puck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latin typeface="Calibri" panose="020F0502020204030204" pitchFamily="34" charset="0"/>
              </a:rPr>
              <a:t>Jag gör alltid mitt bästa, 100% insats, och uppmuntrar mina lagkompisar att göra det samma.</a:t>
            </a:r>
          </a:p>
          <a:p>
            <a:endParaRPr lang="sv-SE" sz="1400" dirty="0"/>
          </a:p>
          <a:p>
            <a:r>
              <a:rPr lang="sv-SE" sz="1400" dirty="0"/>
              <a:t>ALLA duschar efter träning</a:t>
            </a:r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</p:txBody>
      </p:sp>
      <p:sp>
        <p:nvSpPr>
          <p:cNvPr id="7" name="textruta 2">
            <a:extLst>
              <a:ext uri="{FF2B5EF4-FFF2-40B4-BE49-F238E27FC236}">
                <a16:creationId xmlns:a16="http://schemas.microsoft.com/office/drawing/2014/main" id="{47A9199B-BB15-89A0-D480-99BE2A50E283}"/>
              </a:ext>
            </a:extLst>
          </p:cNvPr>
          <p:cNvSpPr txBox="1"/>
          <p:nvPr/>
        </p:nvSpPr>
        <p:spPr>
          <a:xfrm>
            <a:off x="5636021" y="1406226"/>
            <a:ext cx="331295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Match</a:t>
            </a: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Svara på kallelsen-ange orsak vid eventuellt förhinder</a:t>
            </a:r>
          </a:p>
          <a:p>
            <a:endParaRPr lang="sv-SE" sz="1400" dirty="0"/>
          </a:p>
          <a:p>
            <a:r>
              <a:rPr lang="sv-SE" sz="1400" dirty="0"/>
              <a:t>Kom i tid och väl förberedd</a:t>
            </a:r>
          </a:p>
          <a:p>
            <a:endParaRPr lang="sv-SE" sz="1400" dirty="0"/>
          </a:p>
          <a:p>
            <a:r>
              <a:rPr lang="sv-SE" sz="1400" dirty="0"/>
              <a:t>Löparskor ska alltid vara med samt svart uppvärmningsställ med fördel Trojaställ</a:t>
            </a:r>
          </a:p>
          <a:p>
            <a:endParaRPr lang="sv-SE" sz="1400" dirty="0"/>
          </a:p>
          <a:p>
            <a:r>
              <a:rPr lang="sv-SE" sz="1400" dirty="0"/>
              <a:t>Lyssna på oss ledare och var fokuserad under hela matchen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latin typeface="Calibri" panose="020F0502020204030204" pitchFamily="34" charset="0"/>
              </a:rPr>
              <a:t>Bidra till positiv stämning och uppmuntra lagkompisar att prestera på topp</a:t>
            </a:r>
          </a:p>
          <a:p>
            <a:endParaRPr lang="sv-SE" sz="1400" dirty="0"/>
          </a:p>
          <a:p>
            <a:r>
              <a:rPr lang="sv-SE" sz="1400" dirty="0"/>
              <a:t>Inga föräldrar i omklädningrummet</a:t>
            </a:r>
          </a:p>
          <a:p>
            <a:endParaRPr lang="sv-SE" sz="1400" dirty="0"/>
          </a:p>
          <a:p>
            <a:r>
              <a:rPr lang="sv-SE" sz="1400" dirty="0"/>
              <a:t>Inget spring till kiosk mm från samlingstid- matchslut</a:t>
            </a:r>
          </a:p>
          <a:p>
            <a:endParaRPr lang="sv-SE" sz="1400" dirty="0"/>
          </a:p>
          <a:p>
            <a:r>
              <a:rPr lang="sv-SE" sz="1400" dirty="0"/>
              <a:t>ALLA duschar efter varje match</a:t>
            </a:r>
          </a:p>
          <a:p>
            <a:endParaRPr lang="sv-SE" sz="1400" dirty="0"/>
          </a:p>
          <a:p>
            <a:br>
              <a:rPr lang="sv-SE" sz="1400" dirty="0"/>
            </a:br>
            <a:endParaRPr lang="sv-SE" sz="1400" dirty="0"/>
          </a:p>
          <a:p>
            <a:pPr algn="ctr"/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4196579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-304800" y="-87087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019504" y="347540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Föräldrar regler</a:t>
            </a:r>
          </a:p>
        </p:txBody>
      </p:sp>
      <p:sp>
        <p:nvSpPr>
          <p:cNvPr id="7" name="textruta 2">
            <a:extLst>
              <a:ext uri="{FF2B5EF4-FFF2-40B4-BE49-F238E27FC236}">
                <a16:creationId xmlns:a16="http://schemas.microsoft.com/office/drawing/2014/main" id="{BFB3C810-A90D-E0CC-2379-21060690223C}"/>
              </a:ext>
            </a:extLst>
          </p:cNvPr>
          <p:cNvSpPr txBox="1"/>
          <p:nvPr/>
        </p:nvSpPr>
        <p:spPr>
          <a:xfrm>
            <a:off x="1182849" y="1661020"/>
            <a:ext cx="958321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Motivera barnet att spela efter reglerna </a:t>
            </a: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med topp insats. Barn lär bäst av positiv feedback, applådera goda prestationer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Aldrig jämföra ditt barn med andra spelare, det leder bara till avundssjuka, det hör inte hemma i idrotten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Visa respekt för motståndare och domare. Undvik att ropa nedsättande kommentarer till både med- motspelare, domare och ledare. Vi som vuxna måste föregå med gott exempel. 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Omklädningsrum och avbytarbänken är FÖRÄLDRARFRI zon 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Hjälp ditt barn att hantera både med- och motgång, vinst eller förlust.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Fokus ska vara på spelarutveckling, inte överdrivet fokus på matchresultat 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Kom ihåg att det är tränare som bestämmer hur träningarna planeras och hur laguttag ser ut. Är du som förälder oenig kan man ta det upp med samordnare/tränare. Konstruktiv kritik tål alla men ”läktarexpertis” underminera en positiv klubb/lagmiljö.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Bidra positivt till ett inkluderande miljö. Det är nolltolerans mot mobbing    </a:t>
            </a:r>
            <a:endParaRPr lang="sv-SE" sz="22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6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-11723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Spelare B-block</a:t>
            </a:r>
            <a:endParaRPr lang="sv-SE">
              <a:latin typeface="Candara" panose="020E0502030303020204" pitchFamily="34" charset="0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5D123E8D-EBE8-E95B-553E-E10CBC19A196}"/>
              </a:ext>
            </a:extLst>
          </p:cNvPr>
          <p:cNvSpPr txBox="1"/>
          <p:nvPr/>
        </p:nvSpPr>
        <p:spPr>
          <a:xfrm>
            <a:off x="6310126" y="1533465"/>
            <a:ext cx="2273251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b="1" dirty="0"/>
              <a:t>2012 - 18+3</a:t>
            </a:r>
          </a:p>
          <a:p>
            <a:r>
              <a:rPr lang="sv-SE" sz="1300" dirty="0"/>
              <a:t>Malte</a:t>
            </a:r>
            <a:r>
              <a:rPr lang="sv-SE" sz="1400" dirty="0"/>
              <a:t> Åhman MV</a:t>
            </a:r>
          </a:p>
          <a:p>
            <a:r>
              <a:rPr lang="sv-SE" sz="1400" dirty="0"/>
              <a:t>Noel Falk MV</a:t>
            </a:r>
          </a:p>
          <a:p>
            <a:r>
              <a:rPr lang="sv-SE" sz="1400" dirty="0"/>
              <a:t>Hugo Nilsson MV ?</a:t>
            </a:r>
          </a:p>
          <a:p>
            <a:endParaRPr lang="sv-SE" sz="1400" dirty="0"/>
          </a:p>
          <a:p>
            <a:r>
              <a:rPr lang="sv-SE" sz="1400" dirty="0"/>
              <a:t>Axel Petersson</a:t>
            </a:r>
          </a:p>
          <a:p>
            <a:r>
              <a:rPr lang="sv-SE" sz="1400" dirty="0"/>
              <a:t>Hunor Szilveszter</a:t>
            </a:r>
          </a:p>
          <a:p>
            <a:r>
              <a:rPr lang="sv-SE" sz="1400" dirty="0"/>
              <a:t>Max Salomonsson</a:t>
            </a:r>
          </a:p>
          <a:p>
            <a:r>
              <a:rPr lang="sv-SE" sz="1400" dirty="0"/>
              <a:t>Olle Falk</a:t>
            </a:r>
          </a:p>
          <a:p>
            <a:r>
              <a:rPr lang="sv-SE" sz="1400" dirty="0"/>
              <a:t>Stellan Ljung</a:t>
            </a:r>
          </a:p>
          <a:p>
            <a:r>
              <a:rPr lang="sv-SE" sz="1400" dirty="0"/>
              <a:t>August Karlsson</a:t>
            </a:r>
          </a:p>
          <a:p>
            <a:r>
              <a:rPr lang="sv-SE" sz="1400" dirty="0"/>
              <a:t>Ellen Gunnarsson</a:t>
            </a:r>
          </a:p>
          <a:p>
            <a:r>
              <a:rPr lang="sv-SE" sz="1400" dirty="0"/>
              <a:t>Ludvig Roos</a:t>
            </a:r>
          </a:p>
          <a:p>
            <a:r>
              <a:rPr lang="sv-SE" sz="1400" dirty="0"/>
              <a:t>Melker Lundin</a:t>
            </a:r>
          </a:p>
          <a:p>
            <a:r>
              <a:rPr lang="sv-SE" sz="1400" dirty="0"/>
              <a:t>Noah Jonsson</a:t>
            </a:r>
          </a:p>
          <a:p>
            <a:r>
              <a:rPr lang="sv-SE" sz="1400" dirty="0"/>
              <a:t>Felix Augustsson Götesson</a:t>
            </a:r>
          </a:p>
          <a:p>
            <a:r>
              <a:rPr lang="sv-SE" sz="1400" dirty="0"/>
              <a:t>Ludvig Modeé (11)</a:t>
            </a:r>
          </a:p>
          <a:p>
            <a:r>
              <a:rPr lang="sv-SE" sz="1400" dirty="0"/>
              <a:t>Simon Gustavsson  </a:t>
            </a:r>
          </a:p>
          <a:p>
            <a:r>
              <a:rPr lang="sv-SE" sz="1400" dirty="0"/>
              <a:t>Stig Lagerbielke</a:t>
            </a:r>
          </a:p>
          <a:p>
            <a:r>
              <a:rPr lang="sv-SE" sz="1400" dirty="0"/>
              <a:t>Rasmus Åberg</a:t>
            </a:r>
          </a:p>
          <a:p>
            <a:r>
              <a:rPr lang="sv-SE" sz="1400" dirty="0"/>
              <a:t>Theo Dojcinovski (13)</a:t>
            </a:r>
          </a:p>
          <a:p>
            <a:r>
              <a:rPr lang="sv-SE" sz="1400" dirty="0"/>
              <a:t>Ebbe Nordén</a:t>
            </a:r>
          </a:p>
          <a:p>
            <a:r>
              <a:rPr lang="sv-SE" sz="1400" dirty="0"/>
              <a:t>Liam Salinas Koskenkorva</a:t>
            </a:r>
          </a:p>
          <a:p>
            <a:endParaRPr lang="sv-SE" dirty="0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BBB94D25-A249-F413-A0C6-B1F240007FC1}"/>
              </a:ext>
            </a:extLst>
          </p:cNvPr>
          <p:cNvSpPr txBox="1"/>
          <p:nvPr/>
        </p:nvSpPr>
        <p:spPr>
          <a:xfrm>
            <a:off x="2333662" y="1529837"/>
            <a:ext cx="2349041" cy="40010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b="1" dirty="0"/>
              <a:t>2011- 12-14+1</a:t>
            </a:r>
          </a:p>
          <a:p>
            <a:r>
              <a:rPr lang="sv-SE" sz="1400" dirty="0"/>
              <a:t>Gustav Benjaminsson MV</a:t>
            </a:r>
          </a:p>
          <a:p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Emil Nilsson</a:t>
            </a:r>
          </a:p>
          <a:p>
            <a:r>
              <a:rPr lang="sv-SE" sz="1400" dirty="0"/>
              <a:t>Hjalmar Hörberg</a:t>
            </a:r>
          </a:p>
          <a:p>
            <a:r>
              <a:rPr lang="sv-SE" sz="1400" dirty="0"/>
              <a:t>Isak Palm </a:t>
            </a:r>
          </a:p>
          <a:p>
            <a:r>
              <a:rPr lang="sv-SE" sz="1400" dirty="0"/>
              <a:t>Viggo Björnlund</a:t>
            </a:r>
          </a:p>
          <a:p>
            <a:r>
              <a:rPr lang="sv-SE" sz="1400" dirty="0"/>
              <a:t>Adam Ekholm</a:t>
            </a:r>
          </a:p>
          <a:p>
            <a:r>
              <a:rPr lang="sv-SE" sz="1400" dirty="0"/>
              <a:t>Axel Sundqvist</a:t>
            </a:r>
          </a:p>
          <a:p>
            <a:r>
              <a:rPr lang="sv-SE" sz="1400" dirty="0"/>
              <a:t>Ebbe Westerblom Svensson</a:t>
            </a:r>
          </a:p>
          <a:p>
            <a:r>
              <a:rPr lang="sv-SE" sz="1400" dirty="0"/>
              <a:t>Olle Dürango</a:t>
            </a:r>
          </a:p>
          <a:p>
            <a:r>
              <a:rPr lang="sv-SE" sz="1400" dirty="0"/>
              <a:t>William Friberg</a:t>
            </a:r>
          </a:p>
          <a:p>
            <a:r>
              <a:rPr lang="sv-SE" sz="1400" dirty="0"/>
              <a:t>Adrian Holm</a:t>
            </a:r>
          </a:p>
          <a:p>
            <a:r>
              <a:rPr lang="sv-SE" sz="1400" dirty="0"/>
              <a:t>Carl Andersson-Blom</a:t>
            </a:r>
          </a:p>
          <a:p>
            <a:r>
              <a:rPr lang="sv-SE" sz="1400" dirty="0"/>
              <a:t>Oskar Broqvist</a:t>
            </a:r>
          </a:p>
          <a:p>
            <a:r>
              <a:rPr lang="sv-SE" sz="1400" dirty="0"/>
              <a:t>Theo Svärd?	</a:t>
            </a:r>
          </a:p>
          <a:p>
            <a:r>
              <a:rPr lang="sv-SE" sz="1400" dirty="0"/>
              <a:t>Charlie Hultbäck?</a:t>
            </a:r>
          </a:p>
        </p:txBody>
      </p:sp>
    </p:spTree>
    <p:extLst>
      <p:ext uri="{BB962C8B-B14F-4D97-AF65-F5344CB8AC3E}">
        <p14:creationId xmlns:p14="http://schemas.microsoft.com/office/powerpoint/2010/main" val="1410330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6000"/>
              <a:t>Upplägg träning/match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129304D-19BD-1568-2977-86908D643F8E}"/>
              </a:ext>
            </a:extLst>
          </p:cNvPr>
          <p:cNvSpPr txBox="1"/>
          <p:nvPr/>
        </p:nvSpPr>
        <p:spPr>
          <a:xfrm>
            <a:off x="711200" y="1441485"/>
            <a:ext cx="10894646" cy="400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40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Träningsverksamhet</a:t>
            </a:r>
            <a:endParaRPr lang="sv-SE" sz="240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240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 tanke på att spelarunderlaget inför varje säsong kan skifta så kan även indelningen av lag och träningsgrupper se lite annorlunda ut från säsong till säsong. </a:t>
            </a:r>
            <a:endParaRPr lang="sv-SE" sz="2400">
              <a:effectLst/>
              <a:latin typeface="Candara" panose="020E0502030303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240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Utgångspunkten är att det finns en träningsgrupp för U13 och en träningsgrupp för U14.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240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träningsgruppen för U13 ingår de spelare </a:t>
            </a:r>
            <a:r>
              <a:rPr lang="sv-SE" sz="240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 ”U13-ålder” och i</a:t>
            </a:r>
            <a:r>
              <a:rPr lang="sv-SE" sz="240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träningsgruppen för U14 ingår de spelare </a:t>
            </a:r>
            <a:r>
              <a:rPr lang="sv-SE" sz="2400"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 ”U14-ålder”.</a:t>
            </a:r>
            <a:r>
              <a:rPr lang="sv-SE" sz="240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v-SE" sz="18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v-SE" sz="18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v-SE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050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6000" dirty="0"/>
              <a:t>Upplägg träning/match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B583856-423E-CA4A-99DF-1308E194EC0D}"/>
              </a:ext>
            </a:extLst>
          </p:cNvPr>
          <p:cNvSpPr txBox="1"/>
          <p:nvPr/>
        </p:nvSpPr>
        <p:spPr>
          <a:xfrm>
            <a:off x="2108134" y="1828717"/>
            <a:ext cx="33129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U14 – Team 11</a:t>
            </a:r>
            <a:endParaRPr lang="sv-SE" sz="1400" dirty="0"/>
          </a:p>
          <a:p>
            <a:r>
              <a:rPr lang="sv-SE" sz="1400" dirty="0"/>
              <a:t>3 ispass i veckan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400" dirty="0"/>
              <a:t>1 gemensamt hela B-blocket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400" dirty="0"/>
              <a:t>2 rena U14 ca 20 utespelare 3-4 MV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400" dirty="0"/>
              <a:t>Minst 2 st spelare rullar veckovis upp till U15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400" dirty="0"/>
              <a:t>Eventuellt vid lediga tider </a:t>
            </a:r>
            <a:r>
              <a:rPr lang="sv-SE" sz="1400" b="1" dirty="0"/>
              <a:t>1 extra </a:t>
            </a:r>
            <a:r>
              <a:rPr lang="sv-SE" sz="1400" dirty="0"/>
              <a:t>U14</a:t>
            </a:r>
          </a:p>
          <a:p>
            <a:endParaRPr lang="sv-SE" sz="1400" dirty="0"/>
          </a:p>
          <a:p>
            <a:br>
              <a:rPr lang="sv-SE" sz="1400" dirty="0"/>
            </a:br>
            <a:endParaRPr lang="sv-SE" sz="1400" dirty="0"/>
          </a:p>
          <a:p>
            <a:pPr algn="ctr"/>
            <a:endParaRPr lang="sv-SE" sz="1400" dirty="0"/>
          </a:p>
          <a:p>
            <a:pPr algn="ctr"/>
            <a:r>
              <a:rPr lang="sv-SE" sz="1400" dirty="0"/>
              <a:t>Tränare:</a:t>
            </a:r>
          </a:p>
          <a:p>
            <a:pPr algn="ctr"/>
            <a:r>
              <a:rPr lang="sv-SE" sz="1400" dirty="0"/>
              <a:t>Christian Eriksson</a:t>
            </a:r>
          </a:p>
          <a:p>
            <a:pPr algn="ctr"/>
            <a:r>
              <a:rPr lang="sv-SE" sz="1400" dirty="0"/>
              <a:t>Erik Sundqvist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2AE31953-1A6D-CE03-4D92-6531CC7D54F1}"/>
              </a:ext>
            </a:extLst>
          </p:cNvPr>
          <p:cNvSpPr txBox="1"/>
          <p:nvPr/>
        </p:nvSpPr>
        <p:spPr>
          <a:xfrm>
            <a:off x="6096000" y="1828717"/>
            <a:ext cx="3091543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600" b="1" dirty="0"/>
              <a:t>U13 – Team 12</a:t>
            </a:r>
            <a:endParaRPr lang="sv-SE" sz="1400" dirty="0"/>
          </a:p>
          <a:p>
            <a:r>
              <a:rPr lang="sv-SE" sz="1400" dirty="0"/>
              <a:t>3 ispass i veckan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1400" dirty="0"/>
              <a:t>1 gemensamt hela B-blocket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1400" dirty="0"/>
              <a:t>1 rena U13 (flera 12:or ev dubblering) fyll även upp från U12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1400" dirty="0"/>
              <a:t>1 gemensamt med U12</a:t>
            </a:r>
          </a:p>
          <a:p>
            <a:endParaRPr lang="sv-SE" sz="1400" dirty="0"/>
          </a:p>
          <a:p>
            <a:endParaRPr lang="sv-SE" sz="1400" dirty="0"/>
          </a:p>
          <a:p>
            <a:br>
              <a:rPr lang="sv-SE" sz="1400" dirty="0"/>
            </a:br>
            <a:endParaRPr lang="sv-SE" sz="1400" dirty="0"/>
          </a:p>
          <a:p>
            <a:endParaRPr lang="sv-SE" sz="1400" dirty="0"/>
          </a:p>
          <a:p>
            <a:pPr algn="ctr"/>
            <a:r>
              <a:rPr lang="sv-SE" sz="1400" dirty="0"/>
              <a:t>Tränare:</a:t>
            </a:r>
          </a:p>
          <a:p>
            <a:pPr algn="ctr"/>
            <a:r>
              <a:rPr lang="sv-SE" sz="1400" dirty="0"/>
              <a:t>Henrik Jonsson</a:t>
            </a:r>
          </a:p>
          <a:p>
            <a:pPr algn="ctr"/>
            <a:r>
              <a:rPr lang="sv-SE" sz="1400" dirty="0"/>
              <a:t>Anna Sara</a:t>
            </a:r>
          </a:p>
          <a:p>
            <a:pPr algn="ctr"/>
            <a:r>
              <a:rPr lang="sv-SE" sz="1400" dirty="0"/>
              <a:t>Dennis Lundin</a:t>
            </a: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718F1D73-1FD9-5571-36B2-134E7E034A53}"/>
              </a:ext>
            </a:extLst>
          </p:cNvPr>
          <p:cNvSpPr txBox="1"/>
          <p:nvPr/>
        </p:nvSpPr>
        <p:spPr>
          <a:xfrm>
            <a:off x="2108134" y="5142198"/>
            <a:ext cx="750893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Matcher</a:t>
            </a:r>
          </a:p>
          <a:p>
            <a:r>
              <a:rPr lang="sv-SE" sz="1400" dirty="0"/>
              <a:t>Anmäla ett lag till B1 Div 1 och ett lag till B2 Div 1.</a:t>
            </a:r>
          </a:p>
          <a:p>
            <a:r>
              <a:rPr lang="sv-SE" sz="1400" dirty="0"/>
              <a:t>Ambitionen är att alltid ställa upp med 15 utespelare.</a:t>
            </a:r>
          </a:p>
          <a:p>
            <a:r>
              <a:rPr lang="sv-SE" sz="1400" dirty="0"/>
              <a:t>Viktigt att poängtera att vi spelar inom blocket vilket medför att även födda 2011 kommer att spela U13. U14 stöttar upp U13 vid matcher och tvärtom. </a:t>
            </a:r>
          </a:p>
          <a:p>
            <a:r>
              <a:rPr lang="sv-SE" sz="1400" dirty="0"/>
              <a:t>Viktigt att även födda 2013 får testa på helplan under säsongen.</a:t>
            </a:r>
          </a:p>
          <a:p>
            <a:r>
              <a:rPr lang="sv-SE" sz="1400" dirty="0"/>
              <a:t>Målsättning i både U13 samt U14 att kvalificera sig till slutspelsserien</a:t>
            </a:r>
          </a:p>
          <a:p>
            <a:endParaRPr lang="sv-SE" sz="1400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ECF30EC-B128-EB87-A909-4F7CE22CB1B9}"/>
              </a:ext>
            </a:extLst>
          </p:cNvPr>
          <p:cNvSpPr txBox="1"/>
          <p:nvPr/>
        </p:nvSpPr>
        <p:spPr>
          <a:xfrm>
            <a:off x="5234681" y="3595655"/>
            <a:ext cx="1255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/>
              <a:t>Samordnare:</a:t>
            </a:r>
            <a:br>
              <a:rPr lang="sv-SE" sz="1400"/>
            </a:br>
            <a:r>
              <a:rPr lang="sv-SE" sz="1400"/>
              <a:t>Jim Åhman</a:t>
            </a:r>
          </a:p>
        </p:txBody>
      </p:sp>
    </p:spTree>
    <p:extLst>
      <p:ext uri="{BB962C8B-B14F-4D97-AF65-F5344CB8AC3E}">
        <p14:creationId xmlns:p14="http://schemas.microsoft.com/office/powerpoint/2010/main" val="490193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0E813-A61A-5266-688B-30F223FCD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BBAD4-0B20-2B8A-839D-5798D3A18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75082838-CDD0-E544-327F-C1F2FA6F47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1027" name="Bildobjekt 1">
            <a:extLst>
              <a:ext uri="{FF2B5EF4-FFF2-40B4-BE49-F238E27FC236}">
                <a16:creationId xmlns:a16="http://schemas.microsoft.com/office/drawing/2014/main" id="{072A0715-DEFA-94A5-90E2-3C03F4AB6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193" y="1126263"/>
            <a:ext cx="8117767" cy="536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E2B7052-24D7-7A20-0BFF-B7B6FF4A6FFE}"/>
              </a:ext>
            </a:extLst>
          </p:cNvPr>
          <p:cNvSpPr txBox="1"/>
          <p:nvPr/>
        </p:nvSpPr>
        <p:spPr>
          <a:xfrm>
            <a:off x="3144484" y="496371"/>
            <a:ext cx="4132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Exempel på en matchfri vecka i B-hallen</a:t>
            </a:r>
          </a:p>
        </p:txBody>
      </p:sp>
    </p:spTree>
    <p:extLst>
      <p:ext uri="{BB962C8B-B14F-4D97-AF65-F5344CB8AC3E}">
        <p14:creationId xmlns:p14="http://schemas.microsoft.com/office/powerpoint/2010/main" val="4128792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662473" y="25689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Samordnare </a:t>
            </a: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B583856-423E-CA4A-99DF-1308E194EC0D}"/>
              </a:ext>
            </a:extLst>
          </p:cNvPr>
          <p:cNvSpPr txBox="1"/>
          <p:nvPr/>
        </p:nvSpPr>
        <p:spPr>
          <a:xfrm>
            <a:off x="1182849" y="1661020"/>
            <a:ext cx="9583218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indent="0" algn="l" fontAlgn="base">
              <a:buNone/>
            </a:pPr>
            <a:r>
              <a:rPr lang="sv-SE" sz="2800" b="1" i="0" u="sng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Kommunikation</a:t>
            </a:r>
          </a:p>
          <a:p>
            <a:pPr marL="0" indent="0" algn="l" fontAlgn="base">
              <a:buNone/>
            </a:pPr>
            <a:r>
              <a:rPr lang="sv-SE" sz="2800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Samordnare kommunicerar med tränare och lagledare och vid behov med materialare.</a:t>
            </a:r>
          </a:p>
          <a:p>
            <a:pPr marL="0" indent="0" algn="l" fontAlgn="base">
              <a:buNone/>
            </a:pPr>
            <a:r>
              <a:rPr lang="sv-SE" sz="2800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Mycket kommunikation med ledarna. Här har alla ansvar att lyfta det mot tidigare år.</a:t>
            </a:r>
          </a:p>
          <a:p>
            <a:pPr marL="0" indent="0" algn="l" fontAlgn="base">
              <a:buNone/>
            </a:pPr>
            <a:r>
              <a:rPr lang="sv-SE" sz="2800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Tydlig kommunikation och kanske viss mån av ”överkommunikation” är nog nödvändigt.</a:t>
            </a:r>
          </a:p>
          <a:p>
            <a:pPr marL="0" indent="0" algn="l" fontAlgn="base">
              <a:buNone/>
            </a:pPr>
            <a:r>
              <a:rPr lang="sv-SE" sz="2800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Det gäller att alla känner sig delaktiga och att alla förstår sina roller.</a:t>
            </a:r>
          </a:p>
        </p:txBody>
      </p:sp>
    </p:spTree>
    <p:extLst>
      <p:ext uri="{BB962C8B-B14F-4D97-AF65-F5344CB8AC3E}">
        <p14:creationId xmlns:p14="http://schemas.microsoft.com/office/powerpoint/2010/main" val="216100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-121542" y="0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Samordnare </a:t>
            </a: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B583856-423E-CA4A-99DF-1308E194EC0D}"/>
              </a:ext>
            </a:extLst>
          </p:cNvPr>
          <p:cNvSpPr txBox="1"/>
          <p:nvPr/>
        </p:nvSpPr>
        <p:spPr>
          <a:xfrm>
            <a:off x="1182849" y="1661020"/>
            <a:ext cx="95832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 fontAlgn="base">
              <a:buNone/>
            </a:pPr>
            <a:r>
              <a:rPr lang="sv-SE" sz="2800" b="1" i="0" u="sng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Vem spelar var</a:t>
            </a:r>
          </a:p>
          <a:p>
            <a:pPr marL="0" indent="0" algn="l" fontAlgn="base">
              <a:buNone/>
            </a:pPr>
            <a:r>
              <a:rPr lang="sv-SE" sz="28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Tränarna, i samråd med samordnaren, ansvarar för laguttagning för U13 och U14 och avgör vilka som spelar och tränar med vilket lag.</a:t>
            </a:r>
            <a:endParaRPr lang="sv-SE" sz="2800" i="0" dirty="0">
              <a:solidFill>
                <a:srgbClr val="000000"/>
              </a:solidFill>
              <a:effectLst/>
              <a:highlight>
                <a:srgbClr val="FFFF00"/>
              </a:highlight>
              <a:latin typeface="Calibri" panose="020F0502020204030204" pitchFamily="34" charset="0"/>
            </a:endParaRPr>
          </a:p>
          <a:p>
            <a:pPr marL="0" indent="0" algn="l" fontAlgn="base">
              <a:buNone/>
            </a:pPr>
            <a:r>
              <a:rPr lang="sv-SE" sz="28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Samordnare lägger tillsammans med tränarna schema på vilka som deltar i vilka träningar och matcher. </a:t>
            </a:r>
          </a:p>
          <a:p>
            <a:pPr marL="0" indent="0" algn="l" fontAlgn="base">
              <a:buNone/>
            </a:pPr>
            <a:r>
              <a:rPr lang="sv-SE" sz="28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Minst en per vecka är riktlinjen.</a:t>
            </a:r>
          </a:p>
          <a:p>
            <a:pPr marL="0" indent="0" algn="l" fontAlgn="base">
              <a:buNone/>
            </a:pPr>
            <a:r>
              <a:rPr lang="sv-SE" sz="28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Gör klart för alla att vid </a:t>
            </a:r>
            <a:r>
              <a:rPr lang="sv-SE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DM</a:t>
            </a:r>
            <a:r>
              <a:rPr lang="sv-SE" sz="28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spelar vi för att tävla om medaljerna men låt alla vara med och ombytta. Viss matchning kommer att förekomma.</a:t>
            </a:r>
          </a:p>
        </p:txBody>
      </p:sp>
    </p:spTree>
    <p:extLst>
      <p:ext uri="{BB962C8B-B14F-4D97-AF65-F5344CB8AC3E}">
        <p14:creationId xmlns:p14="http://schemas.microsoft.com/office/powerpoint/2010/main" val="1800878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Framtid</a:t>
            </a: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B583856-423E-CA4A-99DF-1308E194EC0D}"/>
              </a:ext>
            </a:extLst>
          </p:cNvPr>
          <p:cNvSpPr txBox="1"/>
          <p:nvPr/>
        </p:nvSpPr>
        <p:spPr>
          <a:xfrm>
            <a:off x="1182849" y="1661020"/>
            <a:ext cx="958321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 som ledare/tränare/styrelse/kansli måste ha ett långsiktigt tänk också. Inte säsong för säsong.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 måste förbereda så många som möjligt för nästa steg.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Föreningen har som målsättning att alltid spela U16RS.</a:t>
            </a:r>
          </a:p>
          <a:p>
            <a:pPr marL="0" indent="0" algn="l" fontAlgn="base">
              <a:buNone/>
            </a:pPr>
            <a:endParaRPr lang="sv-SE" sz="22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Hur ser det ut framöver?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2024-2025    -09 och -10 kommer få ett tufft men lärorikt år i U16RS men de kommer klara det även om det skulle bli kval.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2025-2026    -10 och -11 kommer leva gott på -10 och borde säkra fortsatt U16RS.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2026-2027    -11 och -12 kommer nog få det kämpigare om inte -11 lyfter… Hur lyfter vi? 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2027-2028    -12 och -13 är så klart tidigt att prata om men vi måste ge -13 alla möjligheter att klara RS eller kval…</a:t>
            </a:r>
          </a:p>
        </p:txBody>
      </p:sp>
    </p:spTree>
    <p:extLst>
      <p:ext uri="{BB962C8B-B14F-4D97-AF65-F5344CB8AC3E}">
        <p14:creationId xmlns:p14="http://schemas.microsoft.com/office/powerpoint/2010/main" val="1903692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U14</a:t>
            </a: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4" name="textruta 2">
            <a:extLst>
              <a:ext uri="{FF2B5EF4-FFF2-40B4-BE49-F238E27FC236}">
                <a16:creationId xmlns:a16="http://schemas.microsoft.com/office/drawing/2014/main" id="{86258D08-B9B3-A6D2-471D-D4777FB07258}"/>
              </a:ext>
            </a:extLst>
          </p:cNvPr>
          <p:cNvSpPr txBox="1"/>
          <p:nvPr/>
        </p:nvSpPr>
        <p:spPr>
          <a:xfrm>
            <a:off x="1304391" y="1367943"/>
            <a:ext cx="958321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 fontAlgn="base">
              <a:buNone/>
            </a:pPr>
            <a:r>
              <a:rPr lang="sv-SE" sz="20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Säsongen 2023/24  </a:t>
            </a:r>
          </a:p>
          <a:p>
            <a:pPr marL="0" indent="0" algn="l" fontAlgn="base">
              <a:buNone/>
            </a:pPr>
            <a:endParaRPr lang="sv-SE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l" fontAlgn="base">
              <a:buNone/>
            </a:pPr>
            <a:r>
              <a:rPr lang="sv-SE" sz="20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Träningar 91 </a:t>
            </a:r>
          </a:p>
          <a:p>
            <a:pPr marL="0" indent="0" algn="l" fontAlgn="base">
              <a:buNone/>
            </a:pPr>
            <a:r>
              <a:rPr lang="sv-SE" sz="2000" dirty="0">
                <a:solidFill>
                  <a:srgbClr val="000000"/>
                </a:solidFill>
                <a:latin typeface="Calibri" panose="020F0502020204030204" pitchFamily="34" charset="0"/>
              </a:rPr>
              <a:t>Matcher 23</a:t>
            </a:r>
          </a:p>
          <a:p>
            <a:pPr marL="0" indent="0" algn="l" fontAlgn="base">
              <a:buNone/>
            </a:pPr>
            <a:r>
              <a:rPr lang="sv-SE" sz="2000" dirty="0">
                <a:solidFill>
                  <a:srgbClr val="000000"/>
                </a:solidFill>
                <a:latin typeface="Calibri" panose="020F0502020204030204" pitchFamily="34" charset="0"/>
              </a:rPr>
              <a:t>Cup: Mörrum September , Malmö jul/nyår och hemmacup</a:t>
            </a:r>
          </a:p>
          <a:p>
            <a:pPr marL="0" indent="0" algn="l" fontAlgn="base">
              <a:buNone/>
            </a:pPr>
            <a:endParaRPr lang="sv-SE" sz="20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 fontAlgn="base">
              <a:buNone/>
            </a:pPr>
            <a:r>
              <a:rPr lang="sv-SE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Ledare 2024/25</a:t>
            </a:r>
          </a:p>
          <a:p>
            <a:pPr marL="0" indent="0" algn="l" fontAlgn="base">
              <a:buNone/>
            </a:pPr>
            <a:endParaRPr lang="sv-SE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l" fontAlgn="base">
              <a:buNone/>
            </a:pPr>
            <a:r>
              <a:rPr lang="sv-SE" sz="20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Erik Sundqvist Isledare</a:t>
            </a:r>
          </a:p>
          <a:p>
            <a:pPr marL="0" indent="0" algn="l" fontAlgn="base">
              <a:buNone/>
            </a:pPr>
            <a:r>
              <a:rPr lang="sv-SE" sz="2000" dirty="0">
                <a:solidFill>
                  <a:srgbClr val="000000"/>
                </a:solidFill>
                <a:latin typeface="Calibri" panose="020F0502020204030204" pitchFamily="34" charset="0"/>
              </a:rPr>
              <a:t>Christian Eriksson Isledare</a:t>
            </a:r>
          </a:p>
          <a:p>
            <a:pPr marL="0" indent="0" algn="l" fontAlgn="base">
              <a:buNone/>
            </a:pPr>
            <a:r>
              <a:rPr lang="sv-SE" sz="20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Kalle Palm Lagledare/ Isresurs</a:t>
            </a:r>
          </a:p>
          <a:p>
            <a:pPr marL="0" indent="0" algn="l" fontAlgn="base">
              <a:buNone/>
            </a:pPr>
            <a:r>
              <a:rPr lang="sv-SE" sz="2000" dirty="0">
                <a:solidFill>
                  <a:srgbClr val="000000"/>
                </a:solidFill>
                <a:latin typeface="Calibri" panose="020F0502020204030204" pitchFamily="34" charset="0"/>
              </a:rPr>
              <a:t>Christian Friberg Lagledare</a:t>
            </a:r>
          </a:p>
          <a:p>
            <a:pPr marL="0" indent="0" algn="l" fontAlgn="base">
              <a:buNone/>
            </a:pPr>
            <a:r>
              <a:rPr lang="sv-SE" sz="20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Jens Lundsten Lagledare/Sponsoransvarig</a:t>
            </a:r>
          </a:p>
          <a:p>
            <a:pPr marL="0" indent="0" algn="l" fontAlgn="base">
              <a:buNone/>
            </a:pPr>
            <a:r>
              <a:rPr lang="sv-SE" sz="2000" dirty="0">
                <a:solidFill>
                  <a:srgbClr val="000000"/>
                </a:solidFill>
                <a:latin typeface="Calibri" panose="020F0502020204030204" pitchFamily="34" charset="0"/>
              </a:rPr>
              <a:t>Andreas Davidsson Materialare</a:t>
            </a:r>
          </a:p>
          <a:p>
            <a:pPr marL="0" indent="0" algn="l" fontAlgn="base">
              <a:buNone/>
            </a:pPr>
            <a:r>
              <a:rPr lang="sv-SE" sz="20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Peter Benjaminsson Materialare</a:t>
            </a:r>
          </a:p>
          <a:p>
            <a:pPr marL="0" indent="0" algn="l" fontAlgn="base">
              <a:buNone/>
            </a:pPr>
            <a:endParaRPr lang="sv-SE" sz="22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702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4F0E3D72D6E7E4BAEF234824929B7B4" ma:contentTypeVersion="13" ma:contentTypeDescription="Skapa ett nytt dokument." ma:contentTypeScope="" ma:versionID="9f3ccf1c103866e9651c06a9c6b33ba5">
  <xsd:schema xmlns:xsd="http://www.w3.org/2001/XMLSchema" xmlns:xs="http://www.w3.org/2001/XMLSchema" xmlns:p="http://schemas.microsoft.com/office/2006/metadata/properties" xmlns:ns2="22b7d424-0b3a-42c2-88c3-08a7ba8acda0" xmlns:ns3="0f8e233b-19e7-44c6-9b47-c284e5777a0f" targetNamespace="http://schemas.microsoft.com/office/2006/metadata/properties" ma:root="true" ma:fieldsID="a6ae5db899562163c86df8b9afb083fd" ns2:_="" ns3:_="">
    <xsd:import namespace="22b7d424-0b3a-42c2-88c3-08a7ba8acda0"/>
    <xsd:import namespace="0f8e233b-19e7-44c6-9b47-c284e5777a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b7d424-0b3a-42c2-88c3-08a7ba8acd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Bildmarkeringar" ma:readOnly="false" ma:fieldId="{5cf76f15-5ced-4ddc-b409-7134ff3c332f}" ma:taxonomyMulti="true" ma:sspId="45048d83-c093-45f1-8a4d-5b1ce040fe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8e233b-19e7-44c6-9b47-c284e5777a0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b497f38-bdab-476d-8f72-f01db7211032}" ma:internalName="TaxCatchAll" ma:showField="CatchAllData" ma:web="0f8e233b-19e7-44c6-9b47-c284e5777a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f8e233b-19e7-44c6-9b47-c284e5777a0f" xsi:nil="true"/>
    <lcf76f155ced4ddcb4097134ff3c332f xmlns="22b7d424-0b3a-42c2-88c3-08a7ba8acda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54F7F65-F4EE-425B-85B4-983B7CC593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6EA9C4-F2C4-493E-B610-138E05E15300}">
  <ds:schemaRefs>
    <ds:schemaRef ds:uri="0f8e233b-19e7-44c6-9b47-c284e5777a0f"/>
    <ds:schemaRef ds:uri="22b7d424-0b3a-42c2-88c3-08a7ba8acda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1D4D0EB-A58E-4E32-99B3-0DCCFEA15698}">
  <ds:schemaRefs>
    <ds:schemaRef ds:uri="0f8e233b-19e7-44c6-9b47-c284e5777a0f"/>
    <ds:schemaRef ds:uri="22b7d424-0b3a-42c2-88c3-08a7ba8acda0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1011</Words>
  <Application>Microsoft Office PowerPoint</Application>
  <PresentationFormat>Widescreen</PresentationFormat>
  <Paragraphs>185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Candara</vt:lpstr>
      <vt:lpstr>Symbol</vt:lpstr>
      <vt:lpstr>Wingdings</vt:lpstr>
      <vt:lpstr>Office-tema</vt:lpstr>
      <vt:lpstr>IF Troja-Ljungby  U13-U14 Säsongen 2024/2025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U13 (U14)</dc:title>
  <dc:creator>Håkan Larsson</dc:creator>
  <cp:lastModifiedBy>Christian Eriksson</cp:lastModifiedBy>
  <cp:revision>5</cp:revision>
  <dcterms:created xsi:type="dcterms:W3CDTF">2024-05-06T16:35:25Z</dcterms:created>
  <dcterms:modified xsi:type="dcterms:W3CDTF">2024-06-10T14:05:00Z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0x01010084F0E3D72D6E7E4BAEF234824929B7B4</vt:lpwstr>
  </property>
  <property fmtid="{D5CDD505-2E9C-101B-9397-08002B2CF9AE}" pid="3" name="MediaServiceImageTags">
    <vt:lpwstr/>
  </property>
</Properties>
</file>