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08788" cy="99409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81DC51-BFD1-481D-9971-3F603D51821A}" v="16" dt="2025-01-23T20:27:46.8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49" autoAdjust="0"/>
    <p:restoredTop sz="94660"/>
  </p:normalViewPr>
  <p:slideViewPr>
    <p:cSldViewPr snapToGrid="0">
      <p:cViewPr varScale="1">
        <p:scale>
          <a:sx n="64" d="100"/>
          <a:sy n="64" d="100"/>
        </p:scale>
        <p:origin x="6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Eriksson" userId="42555469-83bd-40b6-a513-d6d9409e384e" providerId="ADAL" clId="{4481DC51-BFD1-481D-9971-3F603D51821A}"/>
    <pc:docChg chg="custSel modSld">
      <pc:chgData name="Christian Eriksson" userId="42555469-83bd-40b6-a513-d6d9409e384e" providerId="ADAL" clId="{4481DC51-BFD1-481D-9971-3F603D51821A}" dt="2025-01-23T20:45:57.968" v="1314" actId="1076"/>
      <pc:docMkLst>
        <pc:docMk/>
      </pc:docMkLst>
      <pc:sldChg chg="addSp delSp modSp mod">
        <pc:chgData name="Christian Eriksson" userId="42555469-83bd-40b6-a513-d6d9409e384e" providerId="ADAL" clId="{4481DC51-BFD1-481D-9971-3F603D51821A}" dt="2025-01-23T20:45:57.968" v="1314" actId="1076"/>
        <pc:sldMkLst>
          <pc:docMk/>
          <pc:sldMk cId="2072822415" sldId="256"/>
        </pc:sldMkLst>
        <pc:spChg chg="add mod">
          <ac:chgData name="Christian Eriksson" userId="42555469-83bd-40b6-a513-d6d9409e384e" providerId="ADAL" clId="{4481DC51-BFD1-481D-9971-3F603D51821A}" dt="2025-01-23T19:53:31.724" v="96" actId="1076"/>
          <ac:spMkLst>
            <pc:docMk/>
            <pc:sldMk cId="2072822415" sldId="256"/>
            <ac:spMk id="2" creationId="{58E1E4A8-0D3B-03C8-0453-83EEEC3F9788}"/>
          </ac:spMkLst>
        </pc:spChg>
        <pc:spChg chg="add mod">
          <ac:chgData name="Christian Eriksson" userId="42555469-83bd-40b6-a513-d6d9409e384e" providerId="ADAL" clId="{4481DC51-BFD1-481D-9971-3F603D51821A}" dt="2025-01-23T19:53:39.669" v="97" actId="1076"/>
          <ac:spMkLst>
            <pc:docMk/>
            <pc:sldMk cId="2072822415" sldId="256"/>
            <ac:spMk id="4" creationId="{A89A7948-C267-F34F-1C1E-AB6CA71B1191}"/>
          </ac:spMkLst>
        </pc:spChg>
        <pc:spChg chg="add mod">
          <ac:chgData name="Christian Eriksson" userId="42555469-83bd-40b6-a513-d6d9409e384e" providerId="ADAL" clId="{4481DC51-BFD1-481D-9971-3F603D51821A}" dt="2025-01-23T19:54:23.575" v="100" actId="1076"/>
          <ac:spMkLst>
            <pc:docMk/>
            <pc:sldMk cId="2072822415" sldId="256"/>
            <ac:spMk id="5" creationId="{7B9BAE24-4EFA-DF23-4F06-57F095429E0E}"/>
          </ac:spMkLst>
        </pc:spChg>
        <pc:spChg chg="add mod">
          <ac:chgData name="Christian Eriksson" userId="42555469-83bd-40b6-a513-d6d9409e384e" providerId="ADAL" clId="{4481DC51-BFD1-481D-9971-3F603D51821A}" dt="2025-01-23T19:54:49.613" v="102" actId="1076"/>
          <ac:spMkLst>
            <pc:docMk/>
            <pc:sldMk cId="2072822415" sldId="256"/>
            <ac:spMk id="6" creationId="{4F0146EF-F944-7FBC-8E03-9A58367499E5}"/>
          </ac:spMkLst>
        </pc:spChg>
        <pc:spChg chg="add mod">
          <ac:chgData name="Christian Eriksson" userId="42555469-83bd-40b6-a513-d6d9409e384e" providerId="ADAL" clId="{4481DC51-BFD1-481D-9971-3F603D51821A}" dt="2025-01-23T19:59:57.721" v="147" actId="1076"/>
          <ac:spMkLst>
            <pc:docMk/>
            <pc:sldMk cId="2072822415" sldId="256"/>
            <ac:spMk id="7" creationId="{C9674704-932B-A081-F725-068186F3BCC1}"/>
          </ac:spMkLst>
        </pc:spChg>
        <pc:spChg chg="add mod">
          <ac:chgData name="Christian Eriksson" userId="42555469-83bd-40b6-a513-d6d9409e384e" providerId="ADAL" clId="{4481DC51-BFD1-481D-9971-3F603D51821A}" dt="2025-01-23T20:02:53.419" v="159" actId="1076"/>
          <ac:spMkLst>
            <pc:docMk/>
            <pc:sldMk cId="2072822415" sldId="256"/>
            <ac:spMk id="9" creationId="{EBEDD051-C381-7E11-9694-7C54DF8C4539}"/>
          </ac:spMkLst>
        </pc:spChg>
        <pc:spChg chg="add mod">
          <ac:chgData name="Christian Eriksson" userId="42555469-83bd-40b6-a513-d6d9409e384e" providerId="ADAL" clId="{4481DC51-BFD1-481D-9971-3F603D51821A}" dt="2025-01-23T20:01:26.831" v="153" actId="1076"/>
          <ac:spMkLst>
            <pc:docMk/>
            <pc:sldMk cId="2072822415" sldId="256"/>
            <ac:spMk id="11" creationId="{83E9F3F5-3E10-DC4D-18D2-3E14AE374DBA}"/>
          </ac:spMkLst>
        </pc:spChg>
        <pc:spChg chg="add mod">
          <ac:chgData name="Christian Eriksson" userId="42555469-83bd-40b6-a513-d6d9409e384e" providerId="ADAL" clId="{4481DC51-BFD1-481D-9971-3F603D51821A}" dt="2025-01-23T20:02:11.060" v="155" actId="1076"/>
          <ac:spMkLst>
            <pc:docMk/>
            <pc:sldMk cId="2072822415" sldId="256"/>
            <ac:spMk id="12" creationId="{9C9337CE-4313-F4E1-CB48-8DD98A4BA921}"/>
          </ac:spMkLst>
        </pc:spChg>
        <pc:spChg chg="add mod">
          <ac:chgData name="Christian Eriksson" userId="42555469-83bd-40b6-a513-d6d9409e384e" providerId="ADAL" clId="{4481DC51-BFD1-481D-9971-3F603D51821A}" dt="2025-01-23T20:02:40.208" v="157" actId="1076"/>
          <ac:spMkLst>
            <pc:docMk/>
            <pc:sldMk cId="2072822415" sldId="256"/>
            <ac:spMk id="13" creationId="{D25F100E-BC80-AFF0-81F3-CCF5C23F4AC0}"/>
          </ac:spMkLst>
        </pc:spChg>
        <pc:spChg chg="del mod">
          <ac:chgData name="Christian Eriksson" userId="42555469-83bd-40b6-a513-d6d9409e384e" providerId="ADAL" clId="{4481DC51-BFD1-481D-9971-3F603D51821A}" dt="2025-01-23T19:49:29.628" v="9" actId="478"/>
          <ac:spMkLst>
            <pc:docMk/>
            <pc:sldMk cId="2072822415" sldId="256"/>
            <ac:spMk id="31" creationId="{9DE4A517-5A24-4345-8D60-F8E96F6EB28F}"/>
          </ac:spMkLst>
        </pc:spChg>
        <pc:spChg chg="del mod">
          <ac:chgData name="Christian Eriksson" userId="42555469-83bd-40b6-a513-d6d9409e384e" providerId="ADAL" clId="{4481DC51-BFD1-481D-9971-3F603D51821A}" dt="2025-01-23T19:49:40.698" v="16"/>
          <ac:spMkLst>
            <pc:docMk/>
            <pc:sldMk cId="2072822415" sldId="256"/>
            <ac:spMk id="32" creationId="{B26E28A0-3199-45A9-A3F9-9D4A7C90E1D1}"/>
          </ac:spMkLst>
        </pc:spChg>
        <pc:spChg chg="del mod">
          <ac:chgData name="Christian Eriksson" userId="42555469-83bd-40b6-a513-d6d9409e384e" providerId="ADAL" clId="{4481DC51-BFD1-481D-9971-3F603D51821A}" dt="2025-01-23T19:49:40.697" v="14"/>
          <ac:spMkLst>
            <pc:docMk/>
            <pc:sldMk cId="2072822415" sldId="256"/>
            <ac:spMk id="33" creationId="{4876C014-B08E-464F-A054-A97AE4FA5880}"/>
          </ac:spMkLst>
        </pc:spChg>
        <pc:spChg chg="del mod">
          <ac:chgData name="Christian Eriksson" userId="42555469-83bd-40b6-a513-d6d9409e384e" providerId="ADAL" clId="{4481DC51-BFD1-481D-9971-3F603D51821A}" dt="2025-01-23T19:50:11.698" v="28"/>
          <ac:spMkLst>
            <pc:docMk/>
            <pc:sldMk cId="2072822415" sldId="256"/>
            <ac:spMk id="35" creationId="{1C76C7D5-33A7-4E5D-A19C-16B917DD5990}"/>
          </ac:spMkLst>
        </pc:spChg>
        <pc:spChg chg="del">
          <ac:chgData name="Christian Eriksson" userId="42555469-83bd-40b6-a513-d6d9409e384e" providerId="ADAL" clId="{4481DC51-BFD1-481D-9971-3F603D51821A}" dt="2025-01-23T19:50:14.476" v="29" actId="478"/>
          <ac:spMkLst>
            <pc:docMk/>
            <pc:sldMk cId="2072822415" sldId="256"/>
            <ac:spMk id="36" creationId="{EE6292B1-68C7-4CD2-B84A-15446531DF58}"/>
          </ac:spMkLst>
        </pc:spChg>
        <pc:spChg chg="del mod">
          <ac:chgData name="Christian Eriksson" userId="42555469-83bd-40b6-a513-d6d9409e384e" providerId="ADAL" clId="{4481DC51-BFD1-481D-9971-3F603D51821A}" dt="2025-01-23T19:50:25.064" v="39"/>
          <ac:spMkLst>
            <pc:docMk/>
            <pc:sldMk cId="2072822415" sldId="256"/>
            <ac:spMk id="37" creationId="{3DBEB2B2-6754-42DF-8A23-1537A9217C92}"/>
          </ac:spMkLst>
        </pc:spChg>
        <pc:spChg chg="mod">
          <ac:chgData name="Christian Eriksson" userId="42555469-83bd-40b6-a513-d6d9409e384e" providerId="ADAL" clId="{4481DC51-BFD1-481D-9971-3F603D51821A}" dt="2025-01-23T20:45:57.968" v="1314" actId="1076"/>
          <ac:spMkLst>
            <pc:docMk/>
            <pc:sldMk cId="2072822415" sldId="256"/>
            <ac:spMk id="39" creationId="{A2B1CE4D-0DAA-49BC-8AC0-DA4D215A8DB4}"/>
          </ac:spMkLst>
        </pc:spChg>
        <pc:spChg chg="mod">
          <ac:chgData name="Christian Eriksson" userId="42555469-83bd-40b6-a513-d6d9409e384e" providerId="ADAL" clId="{4481DC51-BFD1-481D-9971-3F603D51821A}" dt="2025-01-23T19:50:51.613" v="82" actId="20577"/>
          <ac:spMkLst>
            <pc:docMk/>
            <pc:sldMk cId="2072822415" sldId="256"/>
            <ac:spMk id="43" creationId="{DB925471-712F-4A24-89BB-9BE6927703D4}"/>
          </ac:spMkLst>
        </pc:spChg>
        <pc:spChg chg="del mod">
          <ac:chgData name="Christian Eriksson" userId="42555469-83bd-40b6-a513-d6d9409e384e" providerId="ADAL" clId="{4481DC51-BFD1-481D-9971-3F603D51821A}" dt="2025-01-23T19:49:22.528" v="5" actId="478"/>
          <ac:spMkLst>
            <pc:docMk/>
            <pc:sldMk cId="2072822415" sldId="256"/>
            <ac:spMk id="44" creationId="{A9FBE814-06CC-49BC-B308-09113E2B4872}"/>
          </ac:spMkLst>
        </pc:spChg>
        <pc:spChg chg="del mod">
          <ac:chgData name="Christian Eriksson" userId="42555469-83bd-40b6-a513-d6d9409e384e" providerId="ADAL" clId="{4481DC51-BFD1-481D-9971-3F603D51821A}" dt="2025-01-23T19:50:00.697" v="22" actId="478"/>
          <ac:spMkLst>
            <pc:docMk/>
            <pc:sldMk cId="2072822415" sldId="256"/>
            <ac:spMk id="46" creationId="{74AFEC41-A5BC-4C87-BECC-971EBAEE1278}"/>
          </ac:spMkLst>
        </pc:spChg>
        <pc:spChg chg="del mod">
          <ac:chgData name="Christian Eriksson" userId="42555469-83bd-40b6-a513-d6d9409e384e" providerId="ADAL" clId="{4481DC51-BFD1-481D-9971-3F603D51821A}" dt="2025-01-23T19:49:51.775" v="19" actId="478"/>
          <ac:spMkLst>
            <pc:docMk/>
            <pc:sldMk cId="2072822415" sldId="256"/>
            <ac:spMk id="47" creationId="{7277D09B-38C3-40B7-A4F4-F2165493D8E4}"/>
          </ac:spMkLst>
        </pc:spChg>
        <pc:spChg chg="del mod">
          <ac:chgData name="Christian Eriksson" userId="42555469-83bd-40b6-a513-d6d9409e384e" providerId="ADAL" clId="{4481DC51-BFD1-481D-9971-3F603D51821A}" dt="2025-01-23T19:50:11.697" v="26" actId="478"/>
          <ac:spMkLst>
            <pc:docMk/>
            <pc:sldMk cId="2072822415" sldId="256"/>
            <ac:spMk id="48" creationId="{59EBF569-5144-4EF9-B729-0D889FF97346}"/>
          </ac:spMkLst>
        </pc:spChg>
        <pc:graphicFrameChg chg="add mod modGraphic">
          <ac:chgData name="Christian Eriksson" userId="42555469-83bd-40b6-a513-d6d9409e384e" providerId="ADAL" clId="{4481DC51-BFD1-481D-9971-3F603D51821A}" dt="2025-01-23T19:59:53.402" v="146" actId="1076"/>
          <ac:graphicFrameMkLst>
            <pc:docMk/>
            <pc:sldMk cId="2072822415" sldId="256"/>
            <ac:graphicFrameMk id="3" creationId="{663B1A03-1009-1059-B9FF-9F75CB9A7FC8}"/>
          </ac:graphicFrameMkLst>
        </pc:graphicFrameChg>
        <pc:graphicFrameChg chg="add mod">
          <ac:chgData name="Christian Eriksson" userId="42555469-83bd-40b6-a513-d6d9409e384e" providerId="ADAL" clId="{4481DC51-BFD1-481D-9971-3F603D51821A}" dt="2025-01-23T20:00:06.770" v="148" actId="1076"/>
          <ac:graphicFrameMkLst>
            <pc:docMk/>
            <pc:sldMk cId="2072822415" sldId="256"/>
            <ac:graphicFrameMk id="8" creationId="{766CCD93-05FE-86DD-E5BC-B45AB4C896A8}"/>
          </ac:graphicFrameMkLst>
        </pc:graphicFrameChg>
        <pc:graphicFrameChg chg="add mod">
          <ac:chgData name="Christian Eriksson" userId="42555469-83bd-40b6-a513-d6d9409e384e" providerId="ADAL" clId="{4481DC51-BFD1-481D-9971-3F603D51821A}" dt="2025-01-23T20:02:45.225" v="158" actId="1076"/>
          <ac:graphicFrameMkLst>
            <pc:docMk/>
            <pc:sldMk cId="2072822415" sldId="256"/>
            <ac:graphicFrameMk id="10" creationId="{99EF3645-3EEC-B0BA-BABC-ED883BF3A6FB}"/>
          </ac:graphicFrameMkLst>
        </pc:graphicFrameChg>
        <pc:graphicFrameChg chg="del mod">
          <ac:chgData name="Christian Eriksson" userId="42555469-83bd-40b6-a513-d6d9409e384e" providerId="ADAL" clId="{4481DC51-BFD1-481D-9971-3F603D51821A}" dt="2025-01-23T19:49:25.897" v="7" actId="478"/>
          <ac:graphicFrameMkLst>
            <pc:docMk/>
            <pc:sldMk cId="2072822415" sldId="256"/>
            <ac:graphicFrameMk id="30" creationId="{AD4FDD3A-6736-4C64-B513-EDD9E9E13E31}"/>
          </ac:graphicFrameMkLst>
        </pc:graphicFrameChg>
        <pc:graphicFrameChg chg="del">
          <ac:chgData name="Christian Eriksson" userId="42555469-83bd-40b6-a513-d6d9409e384e" providerId="ADAL" clId="{4481DC51-BFD1-481D-9971-3F603D51821A}" dt="2025-01-23T19:49:54.708" v="20" actId="478"/>
          <ac:graphicFrameMkLst>
            <pc:docMk/>
            <pc:sldMk cId="2072822415" sldId="256"/>
            <ac:graphicFrameMk id="34" creationId="{4130BF53-EC78-4AC6-B6C8-130D5431FB07}"/>
          </ac:graphicFrameMkLst>
        </pc:graphicFrameChg>
      </pc:sldChg>
      <pc:sldChg chg="addSp delSp modSp mod">
        <pc:chgData name="Christian Eriksson" userId="42555469-83bd-40b6-a513-d6d9409e384e" providerId="ADAL" clId="{4481DC51-BFD1-481D-9971-3F603D51821A}" dt="2025-01-23T20:29:22.039" v="906" actId="1076"/>
        <pc:sldMkLst>
          <pc:docMk/>
          <pc:sldMk cId="3410177576" sldId="257"/>
        </pc:sldMkLst>
        <pc:spChg chg="add mod">
          <ac:chgData name="Christian Eriksson" userId="42555469-83bd-40b6-a513-d6d9409e384e" providerId="ADAL" clId="{4481DC51-BFD1-481D-9971-3F603D51821A}" dt="2025-01-23T20:18:09.638" v="726" actId="1076"/>
          <ac:spMkLst>
            <pc:docMk/>
            <pc:sldMk cId="3410177576" sldId="257"/>
            <ac:spMk id="2" creationId="{BDE4151C-FB2E-65C4-0B2F-658E44BDBAD4}"/>
          </ac:spMkLst>
        </pc:spChg>
        <pc:spChg chg="add mod">
          <ac:chgData name="Christian Eriksson" userId="42555469-83bd-40b6-a513-d6d9409e384e" providerId="ADAL" clId="{4481DC51-BFD1-481D-9971-3F603D51821A}" dt="2025-01-23T20:29:15.500" v="905" actId="1076"/>
          <ac:spMkLst>
            <pc:docMk/>
            <pc:sldMk cId="3410177576" sldId="257"/>
            <ac:spMk id="3" creationId="{26F68CA2-A616-2C21-73F9-7832EF46CD09}"/>
          </ac:spMkLst>
        </pc:spChg>
        <pc:spChg chg="add mod">
          <ac:chgData name="Christian Eriksson" userId="42555469-83bd-40b6-a513-d6d9409e384e" providerId="ADAL" clId="{4481DC51-BFD1-481D-9971-3F603D51821A}" dt="2025-01-23T20:23:42.838" v="869" actId="1076"/>
          <ac:spMkLst>
            <pc:docMk/>
            <pc:sldMk cId="3410177576" sldId="257"/>
            <ac:spMk id="5" creationId="{D2131A1F-E5E0-476C-52BE-E4F1A9B995A1}"/>
          </ac:spMkLst>
        </pc:spChg>
        <pc:spChg chg="del mod">
          <ac:chgData name="Christian Eriksson" userId="42555469-83bd-40b6-a513-d6d9409e384e" providerId="ADAL" clId="{4481DC51-BFD1-481D-9971-3F603D51821A}" dt="2025-01-23T20:07:21.302" v="343"/>
          <ac:spMkLst>
            <pc:docMk/>
            <pc:sldMk cId="3410177576" sldId="257"/>
            <ac:spMk id="7" creationId="{1A49E5BB-F05C-4C2D-848E-D601D944D831}"/>
          </ac:spMkLst>
        </pc:spChg>
        <pc:spChg chg="mod">
          <ac:chgData name="Christian Eriksson" userId="42555469-83bd-40b6-a513-d6d9409e384e" providerId="ADAL" clId="{4481DC51-BFD1-481D-9971-3F603D51821A}" dt="2025-01-23T20:07:08.234" v="331" actId="20577"/>
          <ac:spMkLst>
            <pc:docMk/>
            <pc:sldMk cId="3410177576" sldId="257"/>
            <ac:spMk id="8" creationId="{4C135A55-0216-4DEF-8FD1-C917A274E76F}"/>
          </ac:spMkLst>
        </pc:spChg>
        <pc:spChg chg="del mod">
          <ac:chgData name="Christian Eriksson" userId="42555469-83bd-40b6-a513-d6d9409e384e" providerId="ADAL" clId="{4481DC51-BFD1-481D-9971-3F603D51821A}" dt="2025-01-23T20:07:21.306" v="345"/>
          <ac:spMkLst>
            <pc:docMk/>
            <pc:sldMk cId="3410177576" sldId="257"/>
            <ac:spMk id="9" creationId="{05FE6AED-F9FF-4532-929C-0E77EA6364A6}"/>
          </ac:spMkLst>
        </pc:spChg>
        <pc:spChg chg="add mod">
          <ac:chgData name="Christian Eriksson" userId="42555469-83bd-40b6-a513-d6d9409e384e" providerId="ADAL" clId="{4481DC51-BFD1-481D-9971-3F603D51821A}" dt="2025-01-23T20:29:03.622" v="904" actId="1076"/>
          <ac:spMkLst>
            <pc:docMk/>
            <pc:sldMk cId="3410177576" sldId="257"/>
            <ac:spMk id="10" creationId="{3793B9C8-984E-5B81-9730-E5A5AD7C8FCA}"/>
          </ac:spMkLst>
        </pc:spChg>
        <pc:spChg chg="mod">
          <ac:chgData name="Christian Eriksson" userId="42555469-83bd-40b6-a513-d6d9409e384e" providerId="ADAL" clId="{4481DC51-BFD1-481D-9971-3F603D51821A}" dt="2025-01-23T20:06:47.774" v="318" actId="20577"/>
          <ac:spMkLst>
            <pc:docMk/>
            <pc:sldMk cId="3410177576" sldId="257"/>
            <ac:spMk id="15" creationId="{D1FC69CB-D054-45D1-92AF-8E32CC14B4CD}"/>
          </ac:spMkLst>
        </pc:spChg>
        <pc:spChg chg="del mod">
          <ac:chgData name="Christian Eriksson" userId="42555469-83bd-40b6-a513-d6d9409e384e" providerId="ADAL" clId="{4481DC51-BFD1-481D-9971-3F603D51821A}" dt="2025-01-23T20:10:10.274" v="543"/>
          <ac:spMkLst>
            <pc:docMk/>
            <pc:sldMk cId="3410177576" sldId="257"/>
            <ac:spMk id="25" creationId="{72DD133D-F777-4251-B325-5452DC15876B}"/>
          </ac:spMkLst>
        </pc:spChg>
        <pc:spChg chg="del">
          <ac:chgData name="Christian Eriksson" userId="42555469-83bd-40b6-a513-d6d9409e384e" providerId="ADAL" clId="{4481DC51-BFD1-481D-9971-3F603D51821A}" dt="2025-01-23T20:10:14.115" v="544" actId="478"/>
          <ac:spMkLst>
            <pc:docMk/>
            <pc:sldMk cId="3410177576" sldId="257"/>
            <ac:spMk id="26" creationId="{D9EFA2D8-387C-40C0-86E7-14E5A1EADE56}"/>
          </ac:spMkLst>
        </pc:spChg>
        <pc:spChg chg="del mod">
          <ac:chgData name="Christian Eriksson" userId="42555469-83bd-40b6-a513-d6d9409e384e" providerId="ADAL" clId="{4481DC51-BFD1-481D-9971-3F603D51821A}" dt="2025-01-23T20:10:26.363" v="547"/>
          <ac:spMkLst>
            <pc:docMk/>
            <pc:sldMk cId="3410177576" sldId="257"/>
            <ac:spMk id="27" creationId="{1B8FDC98-587D-45B8-A021-087F606F5B3E}"/>
          </ac:spMkLst>
        </pc:spChg>
        <pc:spChg chg="mod">
          <ac:chgData name="Christian Eriksson" userId="42555469-83bd-40b6-a513-d6d9409e384e" providerId="ADAL" clId="{4481DC51-BFD1-481D-9971-3F603D51821A}" dt="2025-01-23T20:11:48.214" v="554" actId="20577"/>
          <ac:spMkLst>
            <pc:docMk/>
            <pc:sldMk cId="3410177576" sldId="257"/>
            <ac:spMk id="28" creationId="{0F989549-9EC0-4B72-9F04-922934EB937D}"/>
          </ac:spMkLst>
        </pc:spChg>
        <pc:spChg chg="del mod">
          <ac:chgData name="Christian Eriksson" userId="42555469-83bd-40b6-a513-d6d9409e384e" providerId="ADAL" clId="{4481DC51-BFD1-481D-9971-3F603D51821A}" dt="2025-01-23T20:19:23.229" v="730" actId="478"/>
          <ac:spMkLst>
            <pc:docMk/>
            <pc:sldMk cId="3410177576" sldId="257"/>
            <ac:spMk id="29" creationId="{7C3B36E1-E52A-4E06-8BB1-76D1D65C39D6}"/>
          </ac:spMkLst>
        </pc:spChg>
        <pc:spChg chg="del mod">
          <ac:chgData name="Christian Eriksson" userId="42555469-83bd-40b6-a513-d6d9409e384e" providerId="ADAL" clId="{4481DC51-BFD1-481D-9971-3F603D51821A}" dt="2025-01-23T20:27:59.582" v="876" actId="478"/>
          <ac:spMkLst>
            <pc:docMk/>
            <pc:sldMk cId="3410177576" sldId="257"/>
            <ac:spMk id="47" creationId="{BD73A8E9-87F3-403A-910C-621253A5D98B}"/>
          </ac:spMkLst>
        </pc:spChg>
        <pc:spChg chg="del mod">
          <ac:chgData name="Christian Eriksson" userId="42555469-83bd-40b6-a513-d6d9409e384e" providerId="ADAL" clId="{4481DC51-BFD1-481D-9971-3F603D51821A}" dt="2025-01-23T20:28:08.838" v="878" actId="478"/>
          <ac:spMkLst>
            <pc:docMk/>
            <pc:sldMk cId="3410177576" sldId="257"/>
            <ac:spMk id="48" creationId="{17BF0678-CD04-4802-BF6D-04D87F4C1A39}"/>
          </ac:spMkLst>
        </pc:spChg>
        <pc:spChg chg="del mod">
          <ac:chgData name="Christian Eriksson" userId="42555469-83bd-40b6-a513-d6d9409e384e" providerId="ADAL" clId="{4481DC51-BFD1-481D-9971-3F603D51821A}" dt="2025-01-23T20:28:16.945" v="880" actId="478"/>
          <ac:spMkLst>
            <pc:docMk/>
            <pc:sldMk cId="3410177576" sldId="257"/>
            <ac:spMk id="49" creationId="{156CEBC6-3CDE-4088-BFB1-17BAB80C5256}"/>
          </ac:spMkLst>
        </pc:spChg>
        <pc:spChg chg="mod">
          <ac:chgData name="Christian Eriksson" userId="42555469-83bd-40b6-a513-d6d9409e384e" providerId="ADAL" clId="{4481DC51-BFD1-481D-9971-3F603D51821A}" dt="2025-01-23T20:18:23.173" v="727" actId="20577"/>
          <ac:spMkLst>
            <pc:docMk/>
            <pc:sldMk cId="3410177576" sldId="257"/>
            <ac:spMk id="50" creationId="{D44D8C94-B2A5-4139-AF0E-8B86AECD6AFF}"/>
          </ac:spMkLst>
        </pc:spChg>
        <pc:spChg chg="del mod">
          <ac:chgData name="Christian Eriksson" userId="42555469-83bd-40b6-a513-d6d9409e384e" providerId="ADAL" clId="{4481DC51-BFD1-481D-9971-3F603D51821A}" dt="2025-01-23T20:25:21.363" v="872" actId="478"/>
          <ac:spMkLst>
            <pc:docMk/>
            <pc:sldMk cId="3410177576" sldId="257"/>
            <ac:spMk id="51" creationId="{4B57E022-2883-4BB8-B9EC-9A382D658323}"/>
          </ac:spMkLst>
        </pc:spChg>
        <pc:spChg chg="mod">
          <ac:chgData name="Christian Eriksson" userId="42555469-83bd-40b6-a513-d6d9409e384e" providerId="ADAL" clId="{4481DC51-BFD1-481D-9971-3F603D51821A}" dt="2025-01-23T20:10:55.693" v="551" actId="1076"/>
          <ac:spMkLst>
            <pc:docMk/>
            <pc:sldMk cId="3410177576" sldId="257"/>
            <ac:spMk id="52" creationId="{6470627D-0683-457B-82AD-11EA9417CF4E}"/>
          </ac:spMkLst>
        </pc:spChg>
        <pc:spChg chg="mod">
          <ac:chgData name="Christian Eriksson" userId="42555469-83bd-40b6-a513-d6d9409e384e" providerId="ADAL" clId="{4481DC51-BFD1-481D-9971-3F603D51821A}" dt="2025-01-23T20:29:22.039" v="906" actId="1076"/>
          <ac:spMkLst>
            <pc:docMk/>
            <pc:sldMk cId="3410177576" sldId="257"/>
            <ac:spMk id="58" creationId="{3293D5B0-1B01-483F-8935-602DBD15A3AD}"/>
          </ac:spMkLst>
        </pc:spChg>
        <pc:graphicFrameChg chg="mod">
          <ac:chgData name="Christian Eriksson" userId="42555469-83bd-40b6-a513-d6d9409e384e" providerId="ADAL" clId="{4481DC51-BFD1-481D-9971-3F603D51821A}" dt="2025-01-23T20:11:27.212" v="553" actId="1076"/>
          <ac:graphicFrameMkLst>
            <pc:docMk/>
            <pc:sldMk cId="3410177576" sldId="257"/>
            <ac:graphicFrameMk id="6" creationId="{5D01797A-6936-435E-A55B-45C5BA2756B7}"/>
          </ac:graphicFrameMkLst>
        </pc:graphicFrameChg>
        <pc:graphicFrameChg chg="mod">
          <ac:chgData name="Christian Eriksson" userId="42555469-83bd-40b6-a513-d6d9409e384e" providerId="ADAL" clId="{4481DC51-BFD1-481D-9971-3F603D51821A}" dt="2025-01-23T20:10:46.905" v="550" actId="1076"/>
          <ac:graphicFrameMkLst>
            <pc:docMk/>
            <pc:sldMk cId="3410177576" sldId="257"/>
            <ac:graphicFrameMk id="24" creationId="{903CBCD0-7F58-47DF-9FB2-F090FF9A5009}"/>
          </ac:graphicFrameMkLst>
        </pc:graphicFrameChg>
        <pc:graphicFrameChg chg="del">
          <ac:chgData name="Christian Eriksson" userId="42555469-83bd-40b6-a513-d6d9409e384e" providerId="ADAL" clId="{4481DC51-BFD1-481D-9971-3F603D51821A}" dt="2025-01-23T20:27:51.749" v="874" actId="478"/>
          <ac:graphicFrameMkLst>
            <pc:docMk/>
            <pc:sldMk cId="3410177576" sldId="257"/>
            <ac:graphicFrameMk id="46" creationId="{0D979250-6A8C-4551-851E-FCA6271813F6}"/>
          </ac:graphicFrameMkLst>
        </pc:graphicFrameChg>
        <pc:graphicFrameChg chg="del">
          <ac:chgData name="Christian Eriksson" userId="42555469-83bd-40b6-a513-d6d9409e384e" providerId="ADAL" clId="{4481DC51-BFD1-481D-9971-3F603D51821A}" dt="2025-01-23T20:19:07.785" v="728" actId="478"/>
          <ac:graphicFrameMkLst>
            <pc:docMk/>
            <pc:sldMk cId="3410177576" sldId="257"/>
            <ac:graphicFrameMk id="56" creationId="{C52E827D-F7E8-46C6-9AD8-EF0406401EF9}"/>
          </ac:graphicFrameMkLst>
        </pc:graphicFrameChg>
      </pc:sldChg>
      <pc:sldChg chg="delSp modSp mod">
        <pc:chgData name="Christian Eriksson" userId="42555469-83bd-40b6-a513-d6d9409e384e" providerId="ADAL" clId="{4481DC51-BFD1-481D-9971-3F603D51821A}" dt="2025-01-23T20:45:28.103" v="1313" actId="20577"/>
        <pc:sldMkLst>
          <pc:docMk/>
          <pc:sldMk cId="2597354491" sldId="258"/>
        </pc:sldMkLst>
        <pc:spChg chg="mod">
          <ac:chgData name="Christian Eriksson" userId="42555469-83bd-40b6-a513-d6d9409e384e" providerId="ADAL" clId="{4481DC51-BFD1-481D-9971-3F603D51821A}" dt="2025-01-23T20:41:34.844" v="1092" actId="1076"/>
          <ac:spMkLst>
            <pc:docMk/>
            <pc:sldMk cId="2597354491" sldId="258"/>
            <ac:spMk id="18" creationId="{229A7B43-7885-4A25-BC62-F4A3EBF2AF0A}"/>
          </ac:spMkLst>
        </pc:spChg>
        <pc:spChg chg="mod">
          <ac:chgData name="Christian Eriksson" userId="42555469-83bd-40b6-a513-d6d9409e384e" providerId="ADAL" clId="{4481DC51-BFD1-481D-9971-3F603D51821A}" dt="2025-01-23T20:43:35.937" v="1224" actId="20577"/>
          <ac:spMkLst>
            <pc:docMk/>
            <pc:sldMk cId="2597354491" sldId="258"/>
            <ac:spMk id="23" creationId="{13814CE2-259B-4BC3-98CC-279F84F1BA54}"/>
          </ac:spMkLst>
        </pc:spChg>
        <pc:spChg chg="del mod">
          <ac:chgData name="Christian Eriksson" userId="42555469-83bd-40b6-a513-d6d9409e384e" providerId="ADAL" clId="{4481DC51-BFD1-481D-9971-3F603D51821A}" dt="2025-01-23T20:40:55.468" v="1089" actId="478"/>
          <ac:spMkLst>
            <pc:docMk/>
            <pc:sldMk cId="2597354491" sldId="258"/>
            <ac:spMk id="25" creationId="{56E0DB41-8074-4290-A8C4-6815E7E0B942}"/>
          </ac:spMkLst>
        </pc:spChg>
        <pc:spChg chg="del">
          <ac:chgData name="Christian Eriksson" userId="42555469-83bd-40b6-a513-d6d9409e384e" providerId="ADAL" clId="{4481DC51-BFD1-481D-9971-3F603D51821A}" dt="2025-01-23T20:41:11.447" v="1090" actId="478"/>
          <ac:spMkLst>
            <pc:docMk/>
            <pc:sldMk cId="2597354491" sldId="258"/>
            <ac:spMk id="27" creationId="{E2212778-D06F-42D5-80BC-F0629E0F97E9}"/>
          </ac:spMkLst>
        </pc:spChg>
        <pc:spChg chg="del">
          <ac:chgData name="Christian Eriksson" userId="42555469-83bd-40b6-a513-d6d9409e384e" providerId="ADAL" clId="{4481DC51-BFD1-481D-9971-3F603D51821A}" dt="2025-01-23T20:41:21.708" v="1091" actId="478"/>
          <ac:spMkLst>
            <pc:docMk/>
            <pc:sldMk cId="2597354491" sldId="258"/>
            <ac:spMk id="28" creationId="{6F87BF32-5DCB-46E6-A314-9F85F4B7E25B}"/>
          </ac:spMkLst>
        </pc:spChg>
        <pc:spChg chg="mod">
          <ac:chgData name="Christian Eriksson" userId="42555469-83bd-40b6-a513-d6d9409e384e" providerId="ADAL" clId="{4481DC51-BFD1-481D-9971-3F603D51821A}" dt="2025-01-23T20:33:21.312" v="909" actId="20577"/>
          <ac:spMkLst>
            <pc:docMk/>
            <pc:sldMk cId="2597354491" sldId="258"/>
            <ac:spMk id="38" creationId="{36683E4D-6233-4C92-97EB-2D04E5352910}"/>
          </ac:spMkLst>
        </pc:spChg>
        <pc:spChg chg="mod">
          <ac:chgData name="Christian Eriksson" userId="42555469-83bd-40b6-a513-d6d9409e384e" providerId="ADAL" clId="{4481DC51-BFD1-481D-9971-3F603D51821A}" dt="2025-01-23T20:45:28.103" v="1313" actId="20577"/>
          <ac:spMkLst>
            <pc:docMk/>
            <pc:sldMk cId="2597354491" sldId="258"/>
            <ac:spMk id="40" creationId="{9BC5A45A-312C-4CE6-BDB6-8E4F6EACD9B0}"/>
          </ac:spMkLst>
        </pc:spChg>
        <pc:graphicFrameChg chg="del">
          <ac:chgData name="Christian Eriksson" userId="42555469-83bd-40b6-a513-d6d9409e384e" providerId="ADAL" clId="{4481DC51-BFD1-481D-9971-3F603D51821A}" dt="2025-01-23T20:40:43.814" v="1086" actId="478"/>
          <ac:graphicFrameMkLst>
            <pc:docMk/>
            <pc:sldMk cId="2597354491" sldId="258"/>
            <ac:graphicFrameMk id="24" creationId="{15115BBD-EABE-4C3A-8314-E534EBE8B24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E0BA7-0CCA-4CC9-9A76-B7B178438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84AD1-0E99-4F5F-A390-B6ED8FF32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26F16-60D9-4C48-84CF-DBC62F511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AB7FF-630E-4518-BC4B-A80BF914F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CEEB8-30B3-4B55-AE38-BE9F1B85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065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D74D7-DCDE-4C7D-BC2F-C8E6E8D1F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B69398-8AAA-4F42-9C55-32D3246B2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599C6-169A-4152-9BA2-9B0820C6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39040-EFE8-447C-AAEC-B7507375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AF61E-DAAC-4ACD-8A1C-C68411093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2118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3273F9-92EE-486E-AC65-0647673277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5D726C-3E48-4890-A788-DC233439A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30DAB-7950-4149-B68C-AEC2818C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F94CD-809D-437E-81F1-F2E9E45E0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64E09-17B3-4326-B255-0D603272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8129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9DBE3-848E-48A8-AAE3-DBF679671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2641B-C55E-45AF-AFE7-DF7C96371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B6701-BAAF-4383-8C31-7AE95F192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67880-1E28-4B05-AD65-EFC3C8B3B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E7F60-7E87-497D-833E-6C8C6085D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888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E9D52-414C-4BBC-8D5E-362161BB1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627B4-F188-4563-86B6-5DBFC75D9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92E15-2FD8-4BBA-A3BC-7F46A6B7B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02B76-7934-4E4A-BE1E-F19ED7E02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8C58D-5C2C-49CF-9112-AE4D25420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3542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03CEC-8599-422F-A97B-B7720DE45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7A366-7F18-4B9E-8E31-9D0326866D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329394-AC00-4106-B88B-B55B602CD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46D35D-CF22-469E-96E6-79F4DD266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C1C6BC-890C-4652-8179-AD4B2FC86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DA8C3-2381-46D5-AD28-8993FB331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370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0BDFF-36C1-4540-BBEA-68D599567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3AAA1-267D-4C5B-BF08-DC7FCB22C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CC25CE-3262-4F65-BDD5-9185853568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EE0202-49C0-47C5-B959-9DE3679974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2F4EDF-7775-40FE-B289-BD85B28D7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DD13BD-029C-410C-A89E-0F151A421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82BA2-EEA5-4627-9D51-9E555ED7A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AF2B44-BD56-4F82-97A3-B18CE263A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7310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683F1-F630-46D3-A73D-B23277713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5CF0B6-D3D0-4F1C-9294-7813214D8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1430E4-E5E0-4939-9498-D127F6CC9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99ECB7-BD81-43BE-9AAE-1DB5016AA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210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DAFF63-7661-4B80-BFD8-18309AB12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41EB0D-0DE7-4703-93DB-4D3259718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25740E-7B85-44FE-9388-5748FB43B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09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63359-F664-4942-BB28-F6A157416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E6656-E895-4A2F-800F-E83CEA618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A5A300-CB2D-4C2C-9C2E-22D9B1BBF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41932-AE63-48ED-9D38-B9B4C8939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48713-4FD6-4914-BE42-EB9A6CCF2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A309E-1694-4E50-AADD-D41A11FA2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42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376B1-A483-4003-8164-0024A2480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9E7DA5-74E3-4D87-B0FF-69B83383B8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487EB6-9E69-4795-94C5-1145A193F8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A165C-ACB2-44F2-A3FB-182B08FE4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E739C-F08D-41A2-A0E4-E9F4A3287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159EB-1A5C-4E49-8FCA-D604AD3CD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8516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EE7B34-6949-4FE5-B685-3E92EF2F1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B03EFA-402B-4840-AD92-51E23E99C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9B3F8-0805-4DA6-A4A2-B8A87712C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3E1A4-4E74-4511-80E4-9ECADA477F2E}" type="datetimeFigureOut">
              <a:rPr lang="sv-SE" smtClean="0"/>
              <a:t>2025-01-23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1F27C-69E4-407C-A3CE-A5E506314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AF284-D7B7-49CF-A583-A00FDDF71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1388F-B81E-4027-9DCC-D7D6B54180C4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A206BF-8FF4-CF1D-307E-3B6CB3D3FE1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343525" y="6611620"/>
            <a:ext cx="1539875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12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Classification: INTERNAL</a:t>
            </a:r>
          </a:p>
        </p:txBody>
      </p:sp>
    </p:spTree>
    <p:extLst>
      <p:ext uri="{BB962C8B-B14F-4D97-AF65-F5344CB8AC3E}">
        <p14:creationId xmlns:p14="http://schemas.microsoft.com/office/powerpoint/2010/main" val="381756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2025722A-9D7E-4D5D-8BCE-8E6D95894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362154"/>
              </p:ext>
            </p:extLst>
          </p:nvPr>
        </p:nvGraphicFramePr>
        <p:xfrm>
          <a:off x="2032000" y="2079962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02CC7C83-FC31-4331-B209-154E148E7E95}"/>
              </a:ext>
            </a:extLst>
          </p:cNvPr>
          <p:cNvSpPr txBox="1"/>
          <p:nvPr/>
        </p:nvSpPr>
        <p:spPr>
          <a:xfrm>
            <a:off x="1934028" y="1827131"/>
            <a:ext cx="878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Mindre bra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47E5956-C6E0-4A55-9104-9344A531F82C}"/>
              </a:ext>
            </a:extLst>
          </p:cNvPr>
          <p:cNvSpPr/>
          <p:nvPr/>
        </p:nvSpPr>
        <p:spPr>
          <a:xfrm>
            <a:off x="5327759" y="1827131"/>
            <a:ext cx="426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 Bra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DBAC878-EB78-4920-B114-C64D606C7D94}"/>
              </a:ext>
            </a:extLst>
          </p:cNvPr>
          <p:cNvSpPr txBox="1"/>
          <p:nvPr/>
        </p:nvSpPr>
        <p:spPr>
          <a:xfrm>
            <a:off x="9425072" y="1802963"/>
            <a:ext cx="686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Jättebra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2B1CE4D-0DAA-49BC-8AC0-DA4D215A8DB4}"/>
              </a:ext>
            </a:extLst>
          </p:cNvPr>
          <p:cNvSpPr txBox="1"/>
          <p:nvPr/>
        </p:nvSpPr>
        <p:spPr>
          <a:xfrm>
            <a:off x="2038525" y="638706"/>
            <a:ext cx="3502626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sv-SE" b="1" dirty="0"/>
              <a:t>Samtal Team 11 Säsong 2024/2025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B85E322-CFF3-4286-B2D3-1E36BBE2BF34}"/>
              </a:ext>
            </a:extLst>
          </p:cNvPr>
          <p:cNvSpPr txBox="1"/>
          <p:nvPr/>
        </p:nvSpPr>
        <p:spPr>
          <a:xfrm>
            <a:off x="8077200" y="987663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Namn: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B925471-712F-4A24-89BB-9BE6927703D4}"/>
              </a:ext>
            </a:extLst>
          </p:cNvPr>
          <p:cNvSpPr txBox="1"/>
          <p:nvPr/>
        </p:nvSpPr>
        <p:spPr>
          <a:xfrm>
            <a:off x="1934028" y="1486940"/>
            <a:ext cx="3865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1. Hur är din känsla under/efter träning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AE74E826-E6A5-45F3-83B5-18EC36A9A401}"/>
              </a:ext>
            </a:extLst>
          </p:cNvPr>
          <p:cNvSpPr/>
          <p:nvPr/>
        </p:nvSpPr>
        <p:spPr>
          <a:xfrm>
            <a:off x="2045669" y="2489826"/>
            <a:ext cx="1353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Kommentar: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8E1E4A8-0D3B-03C8-0453-83EEEC3F9788}"/>
              </a:ext>
            </a:extLst>
          </p:cNvPr>
          <p:cNvSpPr/>
          <p:nvPr/>
        </p:nvSpPr>
        <p:spPr>
          <a:xfrm>
            <a:off x="1983094" y="2857372"/>
            <a:ext cx="5167568" cy="369332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dirty="0"/>
              <a:t>2.  Tycker du vi tränar för lite, lagom eller för mycket?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63B1A03-1009-1059-B9FF-9F75CB9A7F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136536"/>
              </p:ext>
            </p:extLst>
          </p:nvPr>
        </p:nvGraphicFramePr>
        <p:xfrm>
          <a:off x="2031999" y="3555182"/>
          <a:ext cx="8128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89A7948-C267-F34F-1C1E-AB6CA71B1191}"/>
              </a:ext>
            </a:extLst>
          </p:cNvPr>
          <p:cNvSpPr txBox="1"/>
          <p:nvPr/>
        </p:nvSpPr>
        <p:spPr>
          <a:xfrm>
            <a:off x="2031999" y="3215193"/>
            <a:ext cx="620106" cy="27699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sv-SE" sz="1200" dirty="0">
                <a:cs typeface="Calibri"/>
              </a:rPr>
              <a:t>För lite</a:t>
            </a:r>
            <a:endParaRPr lang="sv-SE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9BAE24-4EFA-DF23-4F06-57F095429E0E}"/>
              </a:ext>
            </a:extLst>
          </p:cNvPr>
          <p:cNvSpPr/>
          <p:nvPr/>
        </p:nvSpPr>
        <p:spPr>
          <a:xfrm>
            <a:off x="5356106" y="3226704"/>
            <a:ext cx="634084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1200" dirty="0"/>
              <a:t> Lagom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0146EF-F944-7FBC-8E03-9A58367499E5}"/>
              </a:ext>
            </a:extLst>
          </p:cNvPr>
          <p:cNvSpPr txBox="1"/>
          <p:nvPr/>
        </p:nvSpPr>
        <p:spPr>
          <a:xfrm>
            <a:off x="9241817" y="3281946"/>
            <a:ext cx="869277" cy="27699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sv-SE" sz="1200" dirty="0">
                <a:cs typeface="Calibri"/>
              </a:rPr>
              <a:t>För mycket</a:t>
            </a:r>
            <a:endParaRPr lang="sv-SE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674704-932B-A081-F725-068186F3BCC1}"/>
              </a:ext>
            </a:extLst>
          </p:cNvPr>
          <p:cNvSpPr txBox="1"/>
          <p:nvPr/>
        </p:nvSpPr>
        <p:spPr>
          <a:xfrm>
            <a:off x="2031999" y="4152740"/>
            <a:ext cx="5428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3. Hur tycker du att det fungerar i omklädningsrummet?</a:t>
            </a:r>
          </a:p>
        </p:txBody>
      </p:sp>
      <p:graphicFrame>
        <p:nvGraphicFramePr>
          <p:cNvPr id="8" name="Table 9">
            <a:extLst>
              <a:ext uri="{FF2B5EF4-FFF2-40B4-BE49-F238E27FC236}">
                <a16:creationId xmlns:a16="http://schemas.microsoft.com/office/drawing/2014/main" id="{766CCD93-05FE-86DD-E5BC-B45AB4C896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606185"/>
              </p:ext>
            </p:extLst>
          </p:nvPr>
        </p:nvGraphicFramePr>
        <p:xfrm>
          <a:off x="2071392" y="4584510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9" name="Rectangle 17">
            <a:extLst>
              <a:ext uri="{FF2B5EF4-FFF2-40B4-BE49-F238E27FC236}">
                <a16:creationId xmlns:a16="http://schemas.microsoft.com/office/drawing/2014/main" id="{EBEDD051-C381-7E11-9694-7C54DF8C4539}"/>
              </a:ext>
            </a:extLst>
          </p:cNvPr>
          <p:cNvSpPr/>
          <p:nvPr/>
        </p:nvSpPr>
        <p:spPr>
          <a:xfrm>
            <a:off x="2071392" y="5070625"/>
            <a:ext cx="42426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4. Hur tycker du att det fungerar i förrådet?</a:t>
            </a:r>
          </a:p>
          <a:p>
            <a:endParaRPr lang="sv-SE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EF3645-3EEC-B0BA-BABC-ED883BF3A6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022249"/>
              </p:ext>
            </p:extLst>
          </p:nvPr>
        </p:nvGraphicFramePr>
        <p:xfrm>
          <a:off x="2071392" y="5748995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11" name="TextBox 12">
            <a:extLst>
              <a:ext uri="{FF2B5EF4-FFF2-40B4-BE49-F238E27FC236}">
                <a16:creationId xmlns:a16="http://schemas.microsoft.com/office/drawing/2014/main" id="{83E9F3F5-3E10-DC4D-18D2-3E14AE374DBA}"/>
              </a:ext>
            </a:extLst>
          </p:cNvPr>
          <p:cNvSpPr txBox="1"/>
          <p:nvPr/>
        </p:nvSpPr>
        <p:spPr>
          <a:xfrm>
            <a:off x="9333444" y="5341919"/>
            <a:ext cx="686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Jättebra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C9337CE-4313-F4E1-CB48-8DD98A4BA921}"/>
              </a:ext>
            </a:extLst>
          </p:cNvPr>
          <p:cNvSpPr/>
          <p:nvPr/>
        </p:nvSpPr>
        <p:spPr>
          <a:xfrm>
            <a:off x="5438427" y="5393816"/>
            <a:ext cx="4694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200" dirty="0"/>
              <a:t> Bra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5F100E-BC80-AFF0-81F3-CCF5C23F4AC0}"/>
              </a:ext>
            </a:extLst>
          </p:cNvPr>
          <p:cNvSpPr txBox="1"/>
          <p:nvPr/>
        </p:nvSpPr>
        <p:spPr>
          <a:xfrm>
            <a:off x="2045669" y="5407918"/>
            <a:ext cx="878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Mindre bra</a:t>
            </a:r>
          </a:p>
        </p:txBody>
      </p:sp>
    </p:spTree>
    <p:extLst>
      <p:ext uri="{BB962C8B-B14F-4D97-AF65-F5344CB8AC3E}">
        <p14:creationId xmlns:p14="http://schemas.microsoft.com/office/powerpoint/2010/main" val="2072822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2507B2-9D7A-4868-8ACB-F83D6BFE75F6}"/>
              </a:ext>
            </a:extLst>
          </p:cNvPr>
          <p:cNvSpPr/>
          <p:nvPr/>
        </p:nvSpPr>
        <p:spPr>
          <a:xfrm>
            <a:off x="5207443" y="864604"/>
            <a:ext cx="2199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D01797A-6936-435E-A55B-45C5BA275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076190"/>
              </p:ext>
            </p:extLst>
          </p:nvPr>
        </p:nvGraphicFramePr>
        <p:xfrm>
          <a:off x="1845721" y="827759"/>
          <a:ext cx="8128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4C135A55-0216-4DEF-8FD1-C917A274E76F}"/>
              </a:ext>
            </a:extLst>
          </p:cNvPr>
          <p:cNvSpPr/>
          <p:nvPr/>
        </p:nvSpPr>
        <p:spPr>
          <a:xfrm>
            <a:off x="5097001" y="846831"/>
            <a:ext cx="219932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1200" dirty="0"/>
              <a:t> 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AD228B-A6C8-46E5-9E6D-DBBBC4731203}"/>
              </a:ext>
            </a:extLst>
          </p:cNvPr>
          <p:cNvSpPr/>
          <p:nvPr/>
        </p:nvSpPr>
        <p:spPr>
          <a:xfrm>
            <a:off x="3868495" y="3614253"/>
            <a:ext cx="219932" cy="276999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1200" dirty="0">
                <a:cs typeface="Calibri"/>
              </a:rPr>
              <a:t> 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FC69CB-D054-45D1-92AF-8E32CC14B4CD}"/>
              </a:ext>
            </a:extLst>
          </p:cNvPr>
          <p:cNvSpPr/>
          <p:nvPr/>
        </p:nvSpPr>
        <p:spPr>
          <a:xfrm>
            <a:off x="1805430" y="336924"/>
            <a:ext cx="6343211" cy="369332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dirty="0"/>
              <a:t>5. Hur ser du på din egen prestation så här långt under säsongen?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903CBCD0-7F58-47DF-9FB2-F090FF9A5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385731"/>
              </p:ext>
            </p:extLst>
          </p:nvPr>
        </p:nvGraphicFramePr>
        <p:xfrm>
          <a:off x="1845721" y="1953737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0F989549-9EC0-4B72-9F04-922934EB937D}"/>
              </a:ext>
            </a:extLst>
          </p:cNvPr>
          <p:cNvSpPr txBox="1"/>
          <p:nvPr/>
        </p:nvSpPr>
        <p:spPr>
          <a:xfrm>
            <a:off x="1805430" y="1425408"/>
            <a:ext cx="6243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6. Hur är känslan att spela slutspelsserien genemot grundserien?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5998B53-A46A-40D5-8CC6-2CA84603EAD4}"/>
              </a:ext>
            </a:extLst>
          </p:cNvPr>
          <p:cNvSpPr/>
          <p:nvPr/>
        </p:nvSpPr>
        <p:spPr>
          <a:xfrm>
            <a:off x="5414043" y="5030065"/>
            <a:ext cx="21993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 </a:t>
            </a:r>
          </a:p>
        </p:txBody>
      </p:sp>
      <p:sp>
        <p:nvSpPr>
          <p:cNvPr id="50" name="Rectangle 14">
            <a:extLst>
              <a:ext uri="{FF2B5EF4-FFF2-40B4-BE49-F238E27FC236}">
                <a16:creationId xmlns:a16="http://schemas.microsoft.com/office/drawing/2014/main" id="{D44D8C94-B2A5-4139-AF0E-8B86AECD6AFF}"/>
              </a:ext>
            </a:extLst>
          </p:cNvPr>
          <p:cNvSpPr/>
          <p:nvPr/>
        </p:nvSpPr>
        <p:spPr>
          <a:xfrm>
            <a:off x="1743865" y="2850630"/>
            <a:ext cx="6233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7. Känslan med cuper? Spelar vi för lite/lagom/för många cuper?</a:t>
            </a:r>
          </a:p>
        </p:txBody>
      </p:sp>
      <p:sp>
        <p:nvSpPr>
          <p:cNvPr id="52" name="Rectangle 18">
            <a:extLst>
              <a:ext uri="{FF2B5EF4-FFF2-40B4-BE49-F238E27FC236}">
                <a16:creationId xmlns:a16="http://schemas.microsoft.com/office/drawing/2014/main" id="{6470627D-0683-457B-82AD-11EA9417CF4E}"/>
              </a:ext>
            </a:extLst>
          </p:cNvPr>
          <p:cNvSpPr/>
          <p:nvPr/>
        </p:nvSpPr>
        <p:spPr>
          <a:xfrm>
            <a:off x="1805430" y="2435340"/>
            <a:ext cx="1353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Kommentar:</a:t>
            </a:r>
          </a:p>
        </p:txBody>
      </p:sp>
      <p:sp>
        <p:nvSpPr>
          <p:cNvPr id="58" name="textruta 57">
            <a:extLst>
              <a:ext uri="{FF2B5EF4-FFF2-40B4-BE49-F238E27FC236}">
                <a16:creationId xmlns:a16="http://schemas.microsoft.com/office/drawing/2014/main" id="{3293D5B0-1B01-483F-8935-602DBD15A3AD}"/>
              </a:ext>
            </a:extLst>
          </p:cNvPr>
          <p:cNvSpPr txBox="1"/>
          <p:nvPr/>
        </p:nvSpPr>
        <p:spPr>
          <a:xfrm>
            <a:off x="1845721" y="5122398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/>
              <a:t>Kommentar:</a:t>
            </a:r>
          </a:p>
        </p:txBody>
      </p:sp>
      <p:sp>
        <p:nvSpPr>
          <p:cNvPr id="2" name="Rectangle 18">
            <a:extLst>
              <a:ext uri="{FF2B5EF4-FFF2-40B4-BE49-F238E27FC236}">
                <a16:creationId xmlns:a16="http://schemas.microsoft.com/office/drawing/2014/main" id="{BDE4151C-FB2E-65C4-0B2F-658E44BDBAD4}"/>
              </a:ext>
            </a:extLst>
          </p:cNvPr>
          <p:cNvSpPr/>
          <p:nvPr/>
        </p:nvSpPr>
        <p:spPr>
          <a:xfrm>
            <a:off x="1776146" y="3286042"/>
            <a:ext cx="1353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Kommentar:</a:t>
            </a:r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26F68CA2-A616-2C21-73F9-7832EF46CD09}"/>
              </a:ext>
            </a:extLst>
          </p:cNvPr>
          <p:cNvSpPr/>
          <p:nvPr/>
        </p:nvSpPr>
        <p:spPr>
          <a:xfrm>
            <a:off x="1845721" y="4705957"/>
            <a:ext cx="68495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9. Hur ser du på teorin? Upplägget? Hur ofta tycker du vi ska köra teori?</a:t>
            </a:r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D2131A1F-E5E0-476C-52BE-E4F1A9B995A1}"/>
              </a:ext>
            </a:extLst>
          </p:cNvPr>
          <p:cNvSpPr/>
          <p:nvPr/>
        </p:nvSpPr>
        <p:spPr>
          <a:xfrm>
            <a:off x="1845721" y="4185696"/>
            <a:ext cx="1353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Kommentar: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793B9C8-984E-5B81-9730-E5A5AD7C8FCA}"/>
              </a:ext>
            </a:extLst>
          </p:cNvPr>
          <p:cNvSpPr/>
          <p:nvPr/>
        </p:nvSpPr>
        <p:spPr>
          <a:xfrm>
            <a:off x="1805430" y="3876420"/>
            <a:ext cx="6655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8. Hur ser du på fysen? Upplägget? Hur ofta tycker du vi ska köra fys?</a:t>
            </a:r>
          </a:p>
        </p:txBody>
      </p:sp>
    </p:spTree>
    <p:extLst>
      <p:ext uri="{BB962C8B-B14F-4D97-AF65-F5344CB8AC3E}">
        <p14:creationId xmlns:p14="http://schemas.microsoft.com/office/powerpoint/2010/main" val="3410177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29A7B43-7885-4A25-BC62-F4A3EBF2AF0A}"/>
              </a:ext>
            </a:extLst>
          </p:cNvPr>
          <p:cNvSpPr/>
          <p:nvPr/>
        </p:nvSpPr>
        <p:spPr>
          <a:xfrm>
            <a:off x="1632020" y="1613461"/>
            <a:ext cx="63689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dirty="0"/>
          </a:p>
          <a:p>
            <a:r>
              <a:rPr lang="sv-SE" dirty="0">
                <a:cs typeface="Calibri" panose="020F0502020204030204"/>
              </a:rPr>
              <a:t>11. Hur ser Ni på tränarstaben ?</a:t>
            </a:r>
          </a:p>
          <a:p>
            <a:endParaRPr lang="sv-SE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814CE2-259B-4BC3-98CC-279F84F1BA54}"/>
              </a:ext>
            </a:extLst>
          </p:cNvPr>
          <p:cNvSpPr txBox="1"/>
          <p:nvPr/>
        </p:nvSpPr>
        <p:spPr>
          <a:xfrm>
            <a:off x="1668527" y="1605844"/>
            <a:ext cx="6668557" cy="2585323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12. Vilken/ vilka i laget tycker du att du har bäst kemi (samspel) med?</a:t>
            </a:r>
          </a:p>
          <a:p>
            <a:endParaRPr lang="sv-SE" dirty="0">
              <a:cs typeface="Calibri" panose="020F0502020204030204"/>
            </a:endParaRPr>
          </a:p>
          <a:p>
            <a:endParaRPr lang="sv-SE" dirty="0">
              <a:cs typeface="Calibri" panose="020F0502020204030204"/>
            </a:endParaRPr>
          </a:p>
          <a:p>
            <a:endParaRPr lang="sv-SE" dirty="0">
              <a:cs typeface="Calibri" panose="020F0502020204030204"/>
            </a:endParaRPr>
          </a:p>
          <a:p>
            <a:endParaRPr lang="sv-SE" dirty="0">
              <a:cs typeface="Calibri" panose="020F0502020204030204"/>
            </a:endParaRPr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393C54DD-6EFC-46F5-8020-F7A76AAA15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176474"/>
              </p:ext>
            </p:extLst>
          </p:nvPr>
        </p:nvGraphicFramePr>
        <p:xfrm>
          <a:off x="1632020" y="1383013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131474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3553732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784178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7516791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713860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31553658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267990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40430290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4303997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726127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351906"/>
                  </a:ext>
                </a:extLst>
              </a:tr>
            </a:tbl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4BA20E81-CA40-4530-AE9E-731D94BB8CA7}"/>
              </a:ext>
            </a:extLst>
          </p:cNvPr>
          <p:cNvSpPr txBox="1"/>
          <p:nvPr/>
        </p:nvSpPr>
        <p:spPr>
          <a:xfrm>
            <a:off x="1619456" y="1029288"/>
            <a:ext cx="878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Mindre bra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FE066AC-5440-4CE6-B312-54C0402E627E}"/>
              </a:ext>
            </a:extLst>
          </p:cNvPr>
          <p:cNvSpPr/>
          <p:nvPr/>
        </p:nvSpPr>
        <p:spPr>
          <a:xfrm>
            <a:off x="5002806" y="1021492"/>
            <a:ext cx="426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 Bra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EAD042-2163-4FDC-960C-35829726811E}"/>
              </a:ext>
            </a:extLst>
          </p:cNvPr>
          <p:cNvSpPr txBox="1"/>
          <p:nvPr/>
        </p:nvSpPr>
        <p:spPr>
          <a:xfrm>
            <a:off x="8961607" y="1000627"/>
            <a:ext cx="686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/>
              <a:t>Jättebra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6683E4D-6233-4C92-97EB-2D04E5352910}"/>
              </a:ext>
            </a:extLst>
          </p:cNvPr>
          <p:cNvSpPr txBox="1"/>
          <p:nvPr/>
        </p:nvSpPr>
        <p:spPr>
          <a:xfrm>
            <a:off x="1632020" y="599486"/>
            <a:ext cx="4516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10. Hur uppfattar du gemenskapen i gruppen?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C5A45A-312C-4CE6-BDB6-8E4F6EACD9B0}"/>
              </a:ext>
            </a:extLst>
          </p:cNvPr>
          <p:cNvSpPr txBox="1"/>
          <p:nvPr/>
        </p:nvSpPr>
        <p:spPr>
          <a:xfrm>
            <a:off x="1668527" y="2767239"/>
            <a:ext cx="5517023" cy="230832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endParaRPr lang="sv-SE" dirty="0">
              <a:cs typeface="Calibri"/>
            </a:endParaRPr>
          </a:p>
          <a:p>
            <a:endParaRPr lang="sv-SE" dirty="0"/>
          </a:p>
          <a:p>
            <a:endParaRPr lang="sv-SE" dirty="0">
              <a:cs typeface="Calibri" panose="020F0502020204030204"/>
            </a:endParaRPr>
          </a:p>
          <a:p>
            <a:r>
              <a:rPr lang="sv-SE" dirty="0">
                <a:cs typeface="Calibri" panose="020F0502020204030204"/>
              </a:rPr>
              <a:t>13. Hur går dina tankar inför nästa säsong? Målsättning? </a:t>
            </a:r>
          </a:p>
          <a:p>
            <a:endParaRPr lang="sv-SE" dirty="0">
              <a:cs typeface="Calibri" panose="020F0502020204030204"/>
            </a:endParaRP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14. Övriga frågor/funderingar? </a:t>
            </a:r>
            <a:endParaRPr lang="sv-SE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97354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SecurityGroups xmlns="6546b688-e402-4bed-a809-cfdb396e2660" xsi:nil="true"/>
    <MigrationWizId xmlns="6546b688-e402-4bed-a809-cfdb396e2660" xsi:nil="true"/>
    <MigrationWizIdPermissionLevels xmlns="6546b688-e402-4bed-a809-cfdb396e2660" xsi:nil="true"/>
    <MigrationWizIdPermissions xmlns="6546b688-e402-4bed-a809-cfdb396e2660" xsi:nil="true"/>
    <MigrationWizIdDocumentLibraryPermissions xmlns="6546b688-e402-4bed-a809-cfdb396e266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B58D9DEB0D5B4595EA604FA677BE7B" ma:contentTypeVersion="16" ma:contentTypeDescription="Create a new document." ma:contentTypeScope="" ma:versionID="836b56e7c88d49b4699a3bdd721e63d7">
  <xsd:schema xmlns:xsd="http://www.w3.org/2001/XMLSchema" xmlns:xs="http://www.w3.org/2001/XMLSchema" xmlns:p="http://schemas.microsoft.com/office/2006/metadata/properties" xmlns:ns3="6546b688-e402-4bed-a809-cfdb396e2660" xmlns:ns4="690dfe7d-81bf-4ddc-865a-50d1850b0e25" targetNamespace="http://schemas.microsoft.com/office/2006/metadata/properties" ma:root="true" ma:fieldsID="923687abb0f22e5182b6a8e7b1ebe93f" ns3:_="" ns4:_="">
    <xsd:import namespace="6546b688-e402-4bed-a809-cfdb396e2660"/>
    <xsd:import namespace="690dfe7d-81bf-4ddc-865a-50d1850b0e25"/>
    <xsd:element name="properties">
      <xsd:complexType>
        <xsd:sequence>
          <xsd:element name="documentManagement">
            <xsd:complexType>
              <xsd:all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46b688-e402-4bed-a809-cfdb396e2660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0dfe7d-81bf-4ddc-865a-50d1850b0e2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AF714D-E045-4398-84C9-EF3E7A01749F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6546b688-e402-4bed-a809-cfdb396e2660"/>
    <ds:schemaRef ds:uri="http://purl.org/dc/dcmitype/"/>
    <ds:schemaRef ds:uri="http://purl.org/dc/terms/"/>
    <ds:schemaRef ds:uri="http://schemas.microsoft.com/office/infopath/2007/PartnerControls"/>
    <ds:schemaRef ds:uri="690dfe7d-81bf-4ddc-865a-50d1850b0e25"/>
  </ds:schemaRefs>
</ds:datastoreItem>
</file>

<file path=customXml/itemProps2.xml><?xml version="1.0" encoding="utf-8"?>
<ds:datastoreItem xmlns:ds="http://schemas.openxmlformats.org/officeDocument/2006/customXml" ds:itemID="{36AE46DE-87D5-49A1-9836-47C653380B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6ECA3A-ACCC-4764-9184-5B806E3B73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46b688-e402-4bed-a809-cfdb396e2660"/>
    <ds:schemaRef ds:uri="690dfe7d-81bf-4ddc-865a-50d1850b0e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a1905ba-e821-4589-85c9-0606f355ed90}" enabled="1" method="Standard" siteId="{7849ddb5-cc3f-42e6-b0f1-1102b2c2600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1637</TotalTime>
  <Words>294</Words>
  <Application>Microsoft Office PowerPoint</Application>
  <PresentationFormat>Widescreen</PresentationFormat>
  <Paragraphs>120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 Eriksson</dc:creator>
  <cp:lastModifiedBy>Christian Eriksson</cp:lastModifiedBy>
  <cp:revision>112</cp:revision>
  <cp:lastPrinted>2021-03-19T13:07:48Z</cp:lastPrinted>
  <dcterms:created xsi:type="dcterms:W3CDTF">2020-01-15T08:53:13Z</dcterms:created>
  <dcterms:modified xsi:type="dcterms:W3CDTF">2025-01-23T20:46:08Z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0x010100C7B58D9DEB0D5B4595EA604FA677BE7B</vt:lpwstr>
  </property>
  <property fmtid="{D5CDD505-2E9C-101B-9397-08002B2CF9AE}" pid="3" name="ClassificationContentMarkingFooterLocations">
    <vt:lpwstr>Office Theme:8</vt:lpwstr>
  </property>
  <property fmtid="{D5CDD505-2E9C-101B-9397-08002B2CF9AE}" pid="4" name="ClassificationContentMarkingFooterText">
    <vt:lpwstr>Classification: INTERNAL</vt:lpwstr>
  </property>
</Properties>
</file>