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08788" cy="99409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9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E0BA7-0CCA-4CC9-9A76-B7B178438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84AD1-0E99-4F5F-A390-B6ED8FF32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26F16-60D9-4C48-84CF-DBC62F51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AB7FF-630E-4518-BC4B-A80BF914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CEEB8-30B3-4B55-AE38-BE9F1B85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6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D74D7-DCDE-4C7D-BC2F-C8E6E8D1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69398-8AAA-4F42-9C55-32D3246B2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599C6-169A-4152-9BA2-9B0820C6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39040-EFE8-447C-AAEC-B7507375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AF61E-DAAC-4ACD-8A1C-C68411093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211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273F9-92EE-486E-AC65-064767327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5D726C-3E48-4890-A788-DC233439A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30DAB-7950-4149-B68C-AEC2818C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F94CD-809D-437E-81F1-F2E9E45E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64E09-17B3-4326-B255-0D603272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12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DBE3-848E-48A8-AAE3-DBF679671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2641B-C55E-45AF-AFE7-DF7C96371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B6701-BAAF-4383-8C31-7AE95F19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67880-1E28-4B05-AD65-EFC3C8B3B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E7F60-7E87-497D-833E-6C8C6085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888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9D52-414C-4BBC-8D5E-362161BB1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27B4-F188-4563-86B6-5DBFC75D9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92E15-2FD8-4BBA-A3BC-7F46A6B7B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02B76-7934-4E4A-BE1E-F19ED7E02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8C58D-5C2C-49CF-9112-AE4D2542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3542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03CEC-8599-422F-A97B-B7720DE45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7A366-7F18-4B9E-8E31-9D0326866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329394-AC00-4106-B88B-B55B602CD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6D35D-CF22-469E-96E6-79F4DD266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C1C6BC-890C-4652-8179-AD4B2FC86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DA8C3-2381-46D5-AD28-8993FB33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70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0BDFF-36C1-4540-BBEA-68D599567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3AAA1-267D-4C5B-BF08-DC7FCB22C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C25CE-3262-4F65-BDD5-918585356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E0202-49C0-47C5-B959-9DE367997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F4EDF-7775-40FE-B289-BD85B28D7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DD13BD-029C-410C-A89E-0F151A421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82BA2-EEA5-4627-9D51-9E555ED7A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AF2B44-BD56-4F82-97A3-B18CE263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731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683F1-F630-46D3-A73D-B23277713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CF0B6-D3D0-4F1C-9294-7813214D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430E4-E5E0-4939-9498-D127F6CC9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9ECB7-BD81-43BE-9AAE-1DB5016A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10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DAFF63-7661-4B80-BFD8-18309AB12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41EB0D-0DE7-4703-93DB-4D325971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25740E-7B85-44FE-9388-5748FB43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09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3359-F664-4942-BB28-F6A157416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E6656-E895-4A2F-800F-E83CEA618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A5A300-CB2D-4C2C-9C2E-22D9B1BBF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41932-AE63-48ED-9D38-B9B4C8939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48713-4FD6-4914-BE42-EB9A6CCF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A309E-1694-4E50-AADD-D41A11FA2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42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376B1-A483-4003-8164-0024A2480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9E7DA5-74E3-4D87-B0FF-69B83383B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87EB6-9E69-4795-94C5-1145A193F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A165C-ACB2-44F2-A3FB-182B08FE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E739C-F08D-41A2-A0E4-E9F4A3287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159EB-1A5C-4E49-8FCA-D604AD3CD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51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EE7B34-6949-4FE5-B685-3E92EF2F1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B03EFA-402B-4840-AD92-51E23E99C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9B3F8-0805-4DA6-A4A2-B8A87712C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3E1A4-4E74-4511-80E4-9ECADA477F2E}" type="datetimeFigureOut">
              <a:rPr lang="sv-SE" smtClean="0"/>
              <a:t>2024-01-28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1F27C-69E4-407C-A3CE-A5E506314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AF284-D7B7-49CF-A583-A00FDDF71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756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025722A-9D7E-4D5D-8BCE-8E6D95894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62154"/>
              </p:ext>
            </p:extLst>
          </p:nvPr>
        </p:nvGraphicFramePr>
        <p:xfrm>
          <a:off x="2032000" y="2079962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02CC7C83-FC31-4331-B209-154E148E7E95}"/>
              </a:ext>
            </a:extLst>
          </p:cNvPr>
          <p:cNvSpPr txBox="1"/>
          <p:nvPr/>
        </p:nvSpPr>
        <p:spPr>
          <a:xfrm>
            <a:off x="1934028" y="1827131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7E5956-C6E0-4A55-9104-9344A531F82C}"/>
              </a:ext>
            </a:extLst>
          </p:cNvPr>
          <p:cNvSpPr/>
          <p:nvPr/>
        </p:nvSpPr>
        <p:spPr>
          <a:xfrm>
            <a:off x="5327759" y="1827131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BAC878-EB78-4920-B114-C64D606C7D94}"/>
              </a:ext>
            </a:extLst>
          </p:cNvPr>
          <p:cNvSpPr txBox="1"/>
          <p:nvPr/>
        </p:nvSpPr>
        <p:spPr>
          <a:xfrm>
            <a:off x="9425072" y="1802963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AD4FDD3A-6736-4C64-B513-EDD9E9E13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505349"/>
              </p:ext>
            </p:extLst>
          </p:nvPr>
        </p:nvGraphicFramePr>
        <p:xfrm>
          <a:off x="2083412" y="345025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9DE4A517-5A24-4345-8D60-F8E96F6EB28F}"/>
              </a:ext>
            </a:extLst>
          </p:cNvPr>
          <p:cNvSpPr txBox="1"/>
          <p:nvPr/>
        </p:nvSpPr>
        <p:spPr>
          <a:xfrm>
            <a:off x="1985440" y="3144679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6E28A0-3199-45A9-A3F9-9D4A7C90E1D1}"/>
              </a:ext>
            </a:extLst>
          </p:cNvPr>
          <p:cNvSpPr/>
          <p:nvPr/>
        </p:nvSpPr>
        <p:spPr>
          <a:xfrm>
            <a:off x="5379171" y="3151412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876C014-B08E-464F-A054-A97AE4FA5880}"/>
              </a:ext>
            </a:extLst>
          </p:cNvPr>
          <p:cNvSpPr txBox="1"/>
          <p:nvPr/>
        </p:nvSpPr>
        <p:spPr>
          <a:xfrm>
            <a:off x="9525390" y="3189157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130BF53-EC78-4AC6-B6C8-130D5431F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58747"/>
              </p:ext>
            </p:extLst>
          </p:nvPr>
        </p:nvGraphicFramePr>
        <p:xfrm>
          <a:off x="2083412" y="4820546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1C76C7D5-33A7-4E5D-A19C-16B917DD5990}"/>
              </a:ext>
            </a:extLst>
          </p:cNvPr>
          <p:cNvSpPr txBox="1"/>
          <p:nvPr/>
        </p:nvSpPr>
        <p:spPr>
          <a:xfrm>
            <a:off x="1985440" y="4527619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6292B1-68C7-4CD2-B84A-15446531DF58}"/>
              </a:ext>
            </a:extLst>
          </p:cNvPr>
          <p:cNvSpPr/>
          <p:nvPr/>
        </p:nvSpPr>
        <p:spPr>
          <a:xfrm>
            <a:off x="5377617" y="4527619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DBEB2B2-6754-42DF-8A23-1537A9217C92}"/>
              </a:ext>
            </a:extLst>
          </p:cNvPr>
          <p:cNvSpPr txBox="1"/>
          <p:nvPr/>
        </p:nvSpPr>
        <p:spPr>
          <a:xfrm>
            <a:off x="9525390" y="4543547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2B1CE4D-0DAA-49BC-8AC0-DA4D215A8DB4}"/>
              </a:ext>
            </a:extLst>
          </p:cNvPr>
          <p:cNvSpPr txBox="1"/>
          <p:nvPr/>
        </p:nvSpPr>
        <p:spPr>
          <a:xfrm>
            <a:off x="2031999" y="507505"/>
            <a:ext cx="3502626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sv-SE" b="1" dirty="0"/>
              <a:t>Samtal Team 11 Säsong 2023/2024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85E322-CFF3-4286-B2D3-1E36BBE2BF34}"/>
              </a:ext>
            </a:extLst>
          </p:cNvPr>
          <p:cNvSpPr txBox="1"/>
          <p:nvPr/>
        </p:nvSpPr>
        <p:spPr>
          <a:xfrm>
            <a:off x="8077200" y="987663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Namn: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B925471-712F-4A24-89BB-9BE6927703D4}"/>
              </a:ext>
            </a:extLst>
          </p:cNvPr>
          <p:cNvSpPr txBox="1"/>
          <p:nvPr/>
        </p:nvSpPr>
        <p:spPr>
          <a:xfrm>
            <a:off x="1934028" y="1486940"/>
            <a:ext cx="4189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1. Hur är din känsla på väg ner till träning?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9FBE814-06CC-49BC-B308-09113E2B4872}"/>
              </a:ext>
            </a:extLst>
          </p:cNvPr>
          <p:cNvSpPr/>
          <p:nvPr/>
        </p:nvSpPr>
        <p:spPr>
          <a:xfrm>
            <a:off x="1985440" y="2827097"/>
            <a:ext cx="3668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2. Hur är din känsla under träningen?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E74E826-E6A5-45F3-83B5-18EC36A9A401}"/>
              </a:ext>
            </a:extLst>
          </p:cNvPr>
          <p:cNvSpPr/>
          <p:nvPr/>
        </p:nvSpPr>
        <p:spPr>
          <a:xfrm>
            <a:off x="2045669" y="2489826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4AFEC41-A5BC-4C87-BECC-971EBAEE1278}"/>
              </a:ext>
            </a:extLst>
          </p:cNvPr>
          <p:cNvSpPr/>
          <p:nvPr/>
        </p:nvSpPr>
        <p:spPr>
          <a:xfrm>
            <a:off x="2031999" y="3890253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277D09B-38C3-40B7-A4F4-F2165493D8E4}"/>
              </a:ext>
            </a:extLst>
          </p:cNvPr>
          <p:cNvSpPr/>
          <p:nvPr/>
        </p:nvSpPr>
        <p:spPr>
          <a:xfrm>
            <a:off x="2045669" y="4208530"/>
            <a:ext cx="35614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3. Hur är din känsla efter träningen?</a:t>
            </a:r>
          </a:p>
          <a:p>
            <a:endParaRPr lang="sv-SE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9EBF569-5144-4EF9-B729-0D889FF97346}"/>
              </a:ext>
            </a:extLst>
          </p:cNvPr>
          <p:cNvSpPr/>
          <p:nvPr/>
        </p:nvSpPr>
        <p:spPr>
          <a:xfrm>
            <a:off x="2032000" y="5212556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</p:spTree>
    <p:extLst>
      <p:ext uri="{BB962C8B-B14F-4D97-AF65-F5344CB8AC3E}">
        <p14:creationId xmlns:p14="http://schemas.microsoft.com/office/powerpoint/2010/main" val="20728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2507B2-9D7A-4868-8ACB-F83D6BFE75F6}"/>
              </a:ext>
            </a:extLst>
          </p:cNvPr>
          <p:cNvSpPr/>
          <p:nvPr/>
        </p:nvSpPr>
        <p:spPr>
          <a:xfrm>
            <a:off x="5207443" y="864604"/>
            <a:ext cx="2199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01797A-6936-435E-A55B-45C5BA27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446197"/>
              </p:ext>
            </p:extLst>
          </p:nvPr>
        </p:nvGraphicFramePr>
        <p:xfrm>
          <a:off x="1828939" y="1134150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A49E5BB-F05C-4C2D-848E-D601D944D831}"/>
              </a:ext>
            </a:extLst>
          </p:cNvPr>
          <p:cNvSpPr txBox="1"/>
          <p:nvPr/>
        </p:nvSpPr>
        <p:spPr>
          <a:xfrm>
            <a:off x="1865124" y="871220"/>
            <a:ext cx="620106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sv-SE" sz="1200" dirty="0">
                <a:cs typeface="Calibri"/>
              </a:rPr>
              <a:t>För lite</a:t>
            </a:r>
            <a:endParaRPr lang="sv-SE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35A55-0216-4DEF-8FD1-C917A274E76F}"/>
              </a:ext>
            </a:extLst>
          </p:cNvPr>
          <p:cNvSpPr/>
          <p:nvPr/>
        </p:nvSpPr>
        <p:spPr>
          <a:xfrm>
            <a:off x="5097001" y="846831"/>
            <a:ext cx="634084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1200" dirty="0"/>
              <a:t> Lagom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FE6AED-F9FF-4532-929C-0E77EA6364A6}"/>
              </a:ext>
            </a:extLst>
          </p:cNvPr>
          <p:cNvSpPr txBox="1"/>
          <p:nvPr/>
        </p:nvSpPr>
        <p:spPr>
          <a:xfrm>
            <a:off x="8970435" y="846830"/>
            <a:ext cx="869277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sv-SE" sz="1200" dirty="0">
                <a:cs typeface="Calibri"/>
              </a:rPr>
              <a:t>För mycket</a:t>
            </a:r>
            <a:endParaRPr lang="sv-SE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AD228B-A6C8-46E5-9E6D-DBBBC4731203}"/>
              </a:ext>
            </a:extLst>
          </p:cNvPr>
          <p:cNvSpPr/>
          <p:nvPr/>
        </p:nvSpPr>
        <p:spPr>
          <a:xfrm>
            <a:off x="3868495" y="3614253"/>
            <a:ext cx="219932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1200" dirty="0">
                <a:cs typeface="Calibri"/>
              </a:rPr>
              <a:t> 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FC69CB-D054-45D1-92AF-8E32CC14B4CD}"/>
              </a:ext>
            </a:extLst>
          </p:cNvPr>
          <p:cNvSpPr/>
          <p:nvPr/>
        </p:nvSpPr>
        <p:spPr>
          <a:xfrm>
            <a:off x="1841686" y="328069"/>
            <a:ext cx="5114670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dirty="0"/>
              <a:t>4. Tycker du vi tränar för lite, lagom eller för mycket?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03CBCD0-7F58-47DF-9FB2-F090FF9A5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973819"/>
              </p:ext>
            </p:extLst>
          </p:nvPr>
        </p:nvGraphicFramePr>
        <p:xfrm>
          <a:off x="1805430" y="2542812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72DD133D-F777-4251-B325-5452DC15876B}"/>
              </a:ext>
            </a:extLst>
          </p:cNvPr>
          <p:cNvSpPr txBox="1"/>
          <p:nvPr/>
        </p:nvSpPr>
        <p:spPr>
          <a:xfrm>
            <a:off x="1872046" y="2199210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9EFA2D8-387C-40C0-86E7-14E5A1EADE56}"/>
              </a:ext>
            </a:extLst>
          </p:cNvPr>
          <p:cNvSpPr/>
          <p:nvPr/>
        </p:nvSpPr>
        <p:spPr>
          <a:xfrm>
            <a:off x="5261643" y="2166494"/>
            <a:ext cx="4694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B8FDC98-587D-45B8-A021-087F606F5B3E}"/>
              </a:ext>
            </a:extLst>
          </p:cNvPr>
          <p:cNvSpPr txBox="1"/>
          <p:nvPr/>
        </p:nvSpPr>
        <p:spPr>
          <a:xfrm>
            <a:off x="9153690" y="2199209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F989549-9EC0-4B72-9F04-922934EB937D}"/>
              </a:ext>
            </a:extLst>
          </p:cNvPr>
          <p:cNvSpPr txBox="1"/>
          <p:nvPr/>
        </p:nvSpPr>
        <p:spPr>
          <a:xfrm>
            <a:off x="1711712" y="1843720"/>
            <a:ext cx="5428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5. Hur tycker du att det fungerar i omklädningsrummet?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C3B36E1-E52A-4E06-8BB1-76D1D65C39D6}"/>
              </a:ext>
            </a:extLst>
          </p:cNvPr>
          <p:cNvSpPr/>
          <p:nvPr/>
        </p:nvSpPr>
        <p:spPr>
          <a:xfrm>
            <a:off x="4060274" y="3923986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998B53-A46A-40D5-8CC6-2CA84603EAD4}"/>
              </a:ext>
            </a:extLst>
          </p:cNvPr>
          <p:cNvSpPr/>
          <p:nvPr/>
        </p:nvSpPr>
        <p:spPr>
          <a:xfrm>
            <a:off x="5414043" y="5030065"/>
            <a:ext cx="2199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</a:t>
            </a:r>
          </a:p>
        </p:txBody>
      </p:sp>
      <p:graphicFrame>
        <p:nvGraphicFramePr>
          <p:cNvPr id="46" name="Table 9">
            <a:extLst>
              <a:ext uri="{FF2B5EF4-FFF2-40B4-BE49-F238E27FC236}">
                <a16:creationId xmlns:a16="http://schemas.microsoft.com/office/drawing/2014/main" id="{0D979250-6A8C-4551-851E-FCA627181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172235"/>
              </p:ext>
            </p:extLst>
          </p:nvPr>
        </p:nvGraphicFramePr>
        <p:xfrm>
          <a:off x="1743865" y="5290699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47" name="TextBox 10">
            <a:extLst>
              <a:ext uri="{FF2B5EF4-FFF2-40B4-BE49-F238E27FC236}">
                <a16:creationId xmlns:a16="http://schemas.microsoft.com/office/drawing/2014/main" id="{BD73A8E9-87F3-403A-910C-621253A5D98B}"/>
              </a:ext>
            </a:extLst>
          </p:cNvPr>
          <p:cNvSpPr txBox="1"/>
          <p:nvPr/>
        </p:nvSpPr>
        <p:spPr>
          <a:xfrm>
            <a:off x="1743865" y="4937940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48" name="Rectangle 11">
            <a:extLst>
              <a:ext uri="{FF2B5EF4-FFF2-40B4-BE49-F238E27FC236}">
                <a16:creationId xmlns:a16="http://schemas.microsoft.com/office/drawing/2014/main" id="{17BF0678-CD04-4802-BF6D-04D87F4C1A39}"/>
              </a:ext>
            </a:extLst>
          </p:cNvPr>
          <p:cNvSpPr/>
          <p:nvPr/>
        </p:nvSpPr>
        <p:spPr>
          <a:xfrm>
            <a:off x="5131672" y="4959192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156CEBC6-3CDE-4088-BFB1-17BAB80C5256}"/>
              </a:ext>
            </a:extLst>
          </p:cNvPr>
          <p:cNvSpPr txBox="1"/>
          <p:nvPr/>
        </p:nvSpPr>
        <p:spPr>
          <a:xfrm>
            <a:off x="9062062" y="4937940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50" name="Rectangle 14">
            <a:extLst>
              <a:ext uri="{FF2B5EF4-FFF2-40B4-BE49-F238E27FC236}">
                <a16:creationId xmlns:a16="http://schemas.microsoft.com/office/drawing/2014/main" id="{D44D8C94-B2A5-4139-AF0E-8B86AECD6AFF}"/>
              </a:ext>
            </a:extLst>
          </p:cNvPr>
          <p:cNvSpPr/>
          <p:nvPr/>
        </p:nvSpPr>
        <p:spPr>
          <a:xfrm>
            <a:off x="1676064" y="3480086"/>
            <a:ext cx="5445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6. Det finns alltid en plats för dig i omklädningsrummet?</a:t>
            </a:r>
          </a:p>
        </p:txBody>
      </p:sp>
      <p:sp>
        <p:nvSpPr>
          <p:cNvPr id="51" name="Rectangle 17">
            <a:extLst>
              <a:ext uri="{FF2B5EF4-FFF2-40B4-BE49-F238E27FC236}">
                <a16:creationId xmlns:a16="http://schemas.microsoft.com/office/drawing/2014/main" id="{4B57E022-2883-4BB8-B9EC-9A382D658323}"/>
              </a:ext>
            </a:extLst>
          </p:cNvPr>
          <p:cNvSpPr/>
          <p:nvPr/>
        </p:nvSpPr>
        <p:spPr>
          <a:xfrm>
            <a:off x="1667085" y="4614775"/>
            <a:ext cx="42426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7. Hur tycker du att det fungerar i förrådet?</a:t>
            </a:r>
          </a:p>
          <a:p>
            <a:endParaRPr lang="sv-SE" dirty="0"/>
          </a:p>
        </p:txBody>
      </p:sp>
      <p:sp>
        <p:nvSpPr>
          <p:cNvPr id="52" name="Rectangle 18">
            <a:extLst>
              <a:ext uri="{FF2B5EF4-FFF2-40B4-BE49-F238E27FC236}">
                <a16:creationId xmlns:a16="http://schemas.microsoft.com/office/drawing/2014/main" id="{6470627D-0683-457B-82AD-11EA9417CF4E}"/>
              </a:ext>
            </a:extLst>
          </p:cNvPr>
          <p:cNvSpPr/>
          <p:nvPr/>
        </p:nvSpPr>
        <p:spPr>
          <a:xfrm>
            <a:off x="1711712" y="3012735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graphicFrame>
        <p:nvGraphicFramePr>
          <p:cNvPr id="56" name="Table 19">
            <a:extLst>
              <a:ext uri="{FF2B5EF4-FFF2-40B4-BE49-F238E27FC236}">
                <a16:creationId xmlns:a16="http://schemas.microsoft.com/office/drawing/2014/main" id="{C52E827D-F7E8-46C6-9AD8-EF0406401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486999"/>
              </p:ext>
            </p:extLst>
          </p:nvPr>
        </p:nvGraphicFramePr>
        <p:xfrm>
          <a:off x="1776146" y="3947437"/>
          <a:ext cx="159399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995">
                  <a:extLst>
                    <a:ext uri="{9D8B030D-6E8A-4147-A177-3AD203B41FA5}">
                      <a16:colId xmlns:a16="http://schemas.microsoft.com/office/drawing/2014/main" val="857045170"/>
                    </a:ext>
                  </a:extLst>
                </a:gridCol>
                <a:gridCol w="796995">
                  <a:extLst>
                    <a:ext uri="{9D8B030D-6E8A-4147-A177-3AD203B41FA5}">
                      <a16:colId xmlns:a16="http://schemas.microsoft.com/office/drawing/2014/main" val="3767703946"/>
                    </a:ext>
                  </a:extLst>
                </a:gridCol>
              </a:tblGrid>
              <a:tr h="267159">
                <a:tc>
                  <a:txBody>
                    <a:bodyPr/>
                    <a:lstStyle/>
                    <a:p>
                      <a:r>
                        <a:rPr lang="sv-SE" dirty="0"/>
                        <a:t>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221746"/>
                  </a:ext>
                </a:extLst>
              </a:tr>
            </a:tbl>
          </a:graphicData>
        </a:graphic>
      </p:graphicFrame>
      <p:sp>
        <p:nvSpPr>
          <p:cNvPr id="58" name="textruta 57">
            <a:extLst>
              <a:ext uri="{FF2B5EF4-FFF2-40B4-BE49-F238E27FC236}">
                <a16:creationId xmlns:a16="http://schemas.microsoft.com/office/drawing/2014/main" id="{3293D5B0-1B01-483F-8935-602DBD15A3AD}"/>
              </a:ext>
            </a:extLst>
          </p:cNvPr>
          <p:cNvSpPr txBox="1"/>
          <p:nvPr/>
        </p:nvSpPr>
        <p:spPr>
          <a:xfrm>
            <a:off x="1667085" y="5826503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Kommentar:</a:t>
            </a:r>
          </a:p>
        </p:txBody>
      </p:sp>
    </p:spTree>
    <p:extLst>
      <p:ext uri="{BB962C8B-B14F-4D97-AF65-F5344CB8AC3E}">
        <p14:creationId xmlns:p14="http://schemas.microsoft.com/office/powerpoint/2010/main" val="341017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29A7B43-7885-4A25-BC62-F4A3EBF2AF0A}"/>
              </a:ext>
            </a:extLst>
          </p:cNvPr>
          <p:cNvSpPr/>
          <p:nvPr/>
        </p:nvSpPr>
        <p:spPr>
          <a:xfrm>
            <a:off x="1632019" y="1605844"/>
            <a:ext cx="63689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dirty="0"/>
          </a:p>
          <a:p>
            <a:r>
              <a:rPr lang="sv-SE" dirty="0">
                <a:cs typeface="Calibri" panose="020F0502020204030204"/>
              </a:rPr>
              <a:t>9. Hur är känslan att eventuellt tränar med U14? Matcher ?</a:t>
            </a:r>
          </a:p>
          <a:p>
            <a:endParaRPr lang="sv-SE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814CE2-259B-4BC3-98CC-279F84F1BA54}"/>
              </a:ext>
            </a:extLst>
          </p:cNvPr>
          <p:cNvSpPr txBox="1"/>
          <p:nvPr/>
        </p:nvSpPr>
        <p:spPr>
          <a:xfrm>
            <a:off x="1516217" y="2396398"/>
            <a:ext cx="5954066" cy="230832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10. Uppge minst 3 </a:t>
            </a:r>
            <a:r>
              <a:rPr lang="sv-SE" dirty="0" err="1"/>
              <a:t>st</a:t>
            </a:r>
            <a:r>
              <a:rPr lang="sv-SE" dirty="0"/>
              <a:t> saker som </a:t>
            </a:r>
            <a:r>
              <a:rPr lang="sv-SE" dirty="0" err="1"/>
              <a:t>kännertecknar</a:t>
            </a:r>
            <a:r>
              <a:rPr lang="sv-SE" dirty="0"/>
              <a:t> en bra kompis!</a:t>
            </a:r>
          </a:p>
          <a:p>
            <a:endParaRPr lang="sv-SE" dirty="0">
              <a:cs typeface="Calibri" panose="020F0502020204030204"/>
            </a:endParaRPr>
          </a:p>
          <a:p>
            <a:endParaRPr lang="sv-SE" dirty="0">
              <a:cs typeface="Calibri" panose="020F0502020204030204"/>
            </a:endParaRPr>
          </a:p>
          <a:p>
            <a:endParaRPr lang="sv-SE" dirty="0">
              <a:cs typeface="Calibri" panose="020F0502020204030204"/>
            </a:endParaRPr>
          </a:p>
          <a:p>
            <a:endParaRPr lang="sv-SE" dirty="0">
              <a:cs typeface="Calibri" panose="020F0502020204030204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93C54DD-6EFC-46F5-8020-F7A76AAA1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176474"/>
              </p:ext>
            </p:extLst>
          </p:nvPr>
        </p:nvGraphicFramePr>
        <p:xfrm>
          <a:off x="1632020" y="1383013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4BA20E81-CA40-4530-AE9E-731D94BB8CA7}"/>
              </a:ext>
            </a:extLst>
          </p:cNvPr>
          <p:cNvSpPr txBox="1"/>
          <p:nvPr/>
        </p:nvSpPr>
        <p:spPr>
          <a:xfrm>
            <a:off x="1619456" y="1029288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FE066AC-5440-4CE6-B312-54C0402E627E}"/>
              </a:ext>
            </a:extLst>
          </p:cNvPr>
          <p:cNvSpPr/>
          <p:nvPr/>
        </p:nvSpPr>
        <p:spPr>
          <a:xfrm>
            <a:off x="5002806" y="1021492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EAD042-2163-4FDC-960C-35829726811E}"/>
              </a:ext>
            </a:extLst>
          </p:cNvPr>
          <p:cNvSpPr txBox="1"/>
          <p:nvPr/>
        </p:nvSpPr>
        <p:spPr>
          <a:xfrm>
            <a:off x="8961607" y="1000627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683E4D-6233-4C92-97EB-2D04E5352910}"/>
              </a:ext>
            </a:extLst>
          </p:cNvPr>
          <p:cNvSpPr txBox="1"/>
          <p:nvPr/>
        </p:nvSpPr>
        <p:spPr>
          <a:xfrm>
            <a:off x="1632020" y="599486"/>
            <a:ext cx="439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8. Hur uppfattar du gemenskapen i gruppen?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C5A45A-312C-4CE6-BDB6-8E4F6EACD9B0}"/>
              </a:ext>
            </a:extLst>
          </p:cNvPr>
          <p:cNvSpPr txBox="1"/>
          <p:nvPr/>
        </p:nvSpPr>
        <p:spPr>
          <a:xfrm>
            <a:off x="1516217" y="3497830"/>
            <a:ext cx="4218206" cy="1754326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11. Aktiviteter/idrotter förutom ishockey?</a:t>
            </a:r>
            <a:endParaRPr lang="sv-SE" dirty="0"/>
          </a:p>
          <a:p>
            <a:endParaRPr lang="sv-SE" dirty="0">
              <a:cs typeface="Calibri" panose="020F0502020204030204"/>
            </a:endParaRPr>
          </a:p>
          <a:p>
            <a:r>
              <a:rPr lang="sv-SE" dirty="0">
                <a:cs typeface="Calibri" panose="020F0502020204030204"/>
              </a:rPr>
              <a:t>12. Hur går dina tankar inför nästa säsong?</a:t>
            </a:r>
          </a:p>
          <a:p>
            <a:endParaRPr lang="sv-SE" dirty="0">
              <a:cs typeface="Calibri" panose="020F0502020204030204"/>
            </a:endParaRPr>
          </a:p>
          <a:p>
            <a:r>
              <a:rPr lang="sv-SE" dirty="0"/>
              <a:t>13. Övriga frågor/funderingar? </a:t>
            </a:r>
            <a:endParaRPr lang="sv-SE" dirty="0">
              <a:cs typeface="Calibri" panose="020F0502020204030204"/>
            </a:endParaRPr>
          </a:p>
        </p:txBody>
      </p:sp>
      <p:graphicFrame>
        <p:nvGraphicFramePr>
          <p:cNvPr id="24" name="Table 9">
            <a:extLst>
              <a:ext uri="{FF2B5EF4-FFF2-40B4-BE49-F238E27FC236}">
                <a16:creationId xmlns:a16="http://schemas.microsoft.com/office/drawing/2014/main" id="{15115BBD-EABE-4C3A-8314-E534EBE8B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891017"/>
              </p:ext>
            </p:extLst>
          </p:nvPr>
        </p:nvGraphicFramePr>
        <p:xfrm>
          <a:off x="1632020" y="2594600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25" name="TextBox 34">
            <a:extLst>
              <a:ext uri="{FF2B5EF4-FFF2-40B4-BE49-F238E27FC236}">
                <a16:creationId xmlns:a16="http://schemas.microsoft.com/office/drawing/2014/main" id="{56E0DB41-8074-4290-A8C4-6815E7E0B942}"/>
              </a:ext>
            </a:extLst>
          </p:cNvPr>
          <p:cNvSpPr txBox="1"/>
          <p:nvPr/>
        </p:nvSpPr>
        <p:spPr>
          <a:xfrm>
            <a:off x="1632020" y="2294770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27" name="TextBox 34">
            <a:extLst>
              <a:ext uri="{FF2B5EF4-FFF2-40B4-BE49-F238E27FC236}">
                <a16:creationId xmlns:a16="http://schemas.microsoft.com/office/drawing/2014/main" id="{E2212778-D06F-42D5-80BC-F0629E0F97E9}"/>
              </a:ext>
            </a:extLst>
          </p:cNvPr>
          <p:cNvSpPr txBox="1"/>
          <p:nvPr/>
        </p:nvSpPr>
        <p:spPr>
          <a:xfrm>
            <a:off x="4956263" y="2304386"/>
            <a:ext cx="686022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28" name="TextBox 36">
            <a:extLst>
              <a:ext uri="{FF2B5EF4-FFF2-40B4-BE49-F238E27FC236}">
                <a16:creationId xmlns:a16="http://schemas.microsoft.com/office/drawing/2014/main" id="{6F87BF32-5DCB-46E6-A314-9F85F4B7E25B}"/>
              </a:ext>
            </a:extLst>
          </p:cNvPr>
          <p:cNvSpPr txBox="1"/>
          <p:nvPr/>
        </p:nvSpPr>
        <p:spPr>
          <a:xfrm>
            <a:off x="8961607" y="2304386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</p:spTree>
    <p:extLst>
      <p:ext uri="{BB962C8B-B14F-4D97-AF65-F5344CB8AC3E}">
        <p14:creationId xmlns:p14="http://schemas.microsoft.com/office/powerpoint/2010/main" val="2597354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B58D9DEB0D5B4595EA604FA677BE7B" ma:contentTypeVersion="16" ma:contentTypeDescription="Create a new document." ma:contentTypeScope="" ma:versionID="836b56e7c88d49b4699a3bdd721e63d7">
  <xsd:schema xmlns:xsd="http://www.w3.org/2001/XMLSchema" xmlns:xs="http://www.w3.org/2001/XMLSchema" xmlns:p="http://schemas.microsoft.com/office/2006/metadata/properties" xmlns:ns3="6546b688-e402-4bed-a809-cfdb396e2660" xmlns:ns4="690dfe7d-81bf-4ddc-865a-50d1850b0e25" targetNamespace="http://schemas.microsoft.com/office/2006/metadata/properties" ma:root="true" ma:fieldsID="923687abb0f22e5182b6a8e7b1ebe93f" ns3:_="" ns4:_="">
    <xsd:import namespace="6546b688-e402-4bed-a809-cfdb396e2660"/>
    <xsd:import namespace="690dfe7d-81bf-4ddc-865a-50d1850b0e25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6b688-e402-4bed-a809-cfdb396e2660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dfe7d-81bf-4ddc-865a-50d1850b0e2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6546b688-e402-4bed-a809-cfdb396e2660" xsi:nil="true"/>
    <MigrationWizId xmlns="6546b688-e402-4bed-a809-cfdb396e2660" xsi:nil="true"/>
    <MigrationWizIdPermissionLevels xmlns="6546b688-e402-4bed-a809-cfdb396e2660" xsi:nil="true"/>
    <MigrationWizIdPermissions xmlns="6546b688-e402-4bed-a809-cfdb396e2660" xsi:nil="true"/>
    <MigrationWizIdDocumentLibraryPermissions xmlns="6546b688-e402-4bed-a809-cfdb396e2660" xsi:nil="true"/>
  </documentManagement>
</p:properties>
</file>

<file path=customXml/itemProps1.xml><?xml version="1.0" encoding="utf-8"?>
<ds:datastoreItem xmlns:ds="http://schemas.openxmlformats.org/officeDocument/2006/customXml" ds:itemID="{C26ECA3A-ACCC-4764-9184-5B806E3B73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46b688-e402-4bed-a809-cfdb396e2660"/>
    <ds:schemaRef ds:uri="690dfe7d-81bf-4ddc-865a-50d1850b0e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AE46DE-87D5-49A1-9836-47C653380B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AF714D-E045-4398-84C9-EF3E7A01749F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6546b688-e402-4bed-a809-cfdb396e2660"/>
    <ds:schemaRef ds:uri="http://purl.org/dc/dcmitype/"/>
    <ds:schemaRef ds:uri="http://purl.org/dc/terms/"/>
    <ds:schemaRef ds:uri="http://schemas.microsoft.com/office/infopath/2007/PartnerControls"/>
    <ds:schemaRef ds:uri="690dfe7d-81bf-4ddc-865a-50d1850b0e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283</Words>
  <Application>Microsoft Office PowerPoint</Application>
  <PresentationFormat>Widescreen</PresentationFormat>
  <Paragraphs>139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 Eriksson</dc:creator>
  <cp:lastModifiedBy>Christian Eriksson</cp:lastModifiedBy>
  <cp:revision>112</cp:revision>
  <cp:lastPrinted>2021-03-19T13:07:48Z</cp:lastPrinted>
  <dcterms:created xsi:type="dcterms:W3CDTF">2020-01-15T08:53:13Z</dcterms:created>
  <dcterms:modified xsi:type="dcterms:W3CDTF">2024-01-28T09:50:31Z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0x010100C7B58D9DEB0D5B4595EA604FA677BE7B</vt:lpwstr>
  </property>
</Properties>
</file>