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08788" cy="99409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74559-8722-4714-B394-3FAD486799AF}" v="638" dt="2021-03-17T15:23:58.164"/>
    <p1510:client id="{9BC31182-A881-4E86-9C51-A24D0EF25566}" v="98" dt="2022-01-11T12:45:39.771"/>
    <p1510:client id="{E72132CA-1E4A-49A8-9ACE-4C88294445D2}" v="326" dt="2022-01-04T12:45:05.546"/>
    <p1510:client id="{F6E3E455-5C83-4D71-BAC3-AE21E0FF7FB1}" v="185" dt="2021-03-17T15:35:10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0BA7-0CCA-4CC9-9A76-B7B178438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4AD1-0E99-4F5F-A390-B6ED8FF3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26F16-60D9-4C48-84CF-DBC62F51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B7FF-630E-4518-BC4B-A80BF914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EEB8-30B3-4B55-AE38-BE9F1B85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74D7-DCDE-4C7D-BC2F-C8E6E8D1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69398-8AAA-4F42-9C55-32D3246B2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99C6-169A-4152-9BA2-9B0820C6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9040-EFE8-447C-AAEC-B7507375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F61E-DAAC-4ACD-8A1C-C6841109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1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273F9-92EE-486E-AC65-064767327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D726C-3E48-4890-A788-DC233439A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DAB-7950-4149-B68C-AEC2818C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F94CD-809D-437E-81F1-F2E9E45E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4E09-17B3-4326-B255-0D60327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1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DBE3-848E-48A8-AAE3-DBF67967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641B-C55E-45AF-AFE7-DF7C9637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B6701-BAAF-4383-8C31-7AE95F19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67880-1E28-4B05-AD65-EFC3C8B3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E7F60-7E87-497D-833E-6C8C6085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8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9D52-414C-4BBC-8D5E-362161BB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627B4-F188-4563-86B6-5DBFC75D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92E15-2FD8-4BBA-A3BC-7F46A6B7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2B76-7934-4E4A-BE1E-F19ED7E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C58D-5C2C-49CF-9112-AE4D2542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54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3CEC-8599-422F-A97B-B7720DE4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A366-7F18-4B9E-8E31-9D0326866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29394-AC00-4106-B88B-B55B602C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6D35D-CF22-469E-96E6-79F4DD26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1C6BC-890C-4652-8179-AD4B2FC8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DA8C3-2381-46D5-AD28-8993FB33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BDFF-36C1-4540-BBEA-68D59956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3AAA1-267D-4C5B-BF08-DC7FCB22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C25CE-3262-4F65-BDD5-91858535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E0202-49C0-47C5-B959-9DE367997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F4EDF-7775-40FE-B289-BD85B28D7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D13BD-029C-410C-A89E-0F151A42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82BA2-EEA5-4627-9D51-9E555ED7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F2B44-BD56-4F82-97A3-B18CE263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31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83F1-F630-46D3-A73D-B2327771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CF0B6-D3D0-4F1C-9294-7813214D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430E4-E5E0-4939-9498-D127F6CC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9ECB7-BD81-43BE-9AAE-1DB5016A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10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AFF63-7661-4B80-BFD8-18309AB1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1EB0D-0DE7-4703-93DB-4D325971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5740E-7B85-44FE-9388-5748FB43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3359-F664-4942-BB28-F6A15741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E6656-E895-4A2F-800F-E83CEA61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5A300-CB2D-4C2C-9C2E-22D9B1BBF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41932-AE63-48ED-9D38-B9B4C893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8713-4FD6-4914-BE42-EB9A6CCF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A309E-1694-4E50-AADD-D41A11FA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2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76B1-A483-4003-8164-0024A248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E7DA5-74E3-4D87-B0FF-69B83383B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87EB6-9E69-4795-94C5-1145A193F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A165C-ACB2-44F2-A3FB-182B08FE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E739C-F08D-41A2-A0E4-E9F4A328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159EB-1A5C-4E49-8FCA-D604AD3C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5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E7B34-6949-4FE5-B685-3E92EF2F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03EFA-402B-4840-AD92-51E23E99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B3F8-0805-4DA6-A4A2-B8A87712C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E1A4-4E74-4511-80E4-9ECADA477F2E}" type="datetimeFigureOut">
              <a:rPr lang="sv-SE" smtClean="0"/>
              <a:t>2022-01-11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F27C-69E4-407C-A3CE-A5E506314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F284-D7B7-49CF-A583-A00FDDF71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5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25722A-9D7E-4D5D-8BCE-8E6D95894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62154"/>
              </p:ext>
            </p:extLst>
          </p:nvPr>
        </p:nvGraphicFramePr>
        <p:xfrm>
          <a:off x="2032000" y="20799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2CC7C83-FC31-4331-B209-154E148E7E95}"/>
              </a:ext>
            </a:extLst>
          </p:cNvPr>
          <p:cNvSpPr txBox="1"/>
          <p:nvPr/>
        </p:nvSpPr>
        <p:spPr>
          <a:xfrm>
            <a:off x="1934028" y="1827131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7E5956-C6E0-4A55-9104-9344A531F82C}"/>
              </a:ext>
            </a:extLst>
          </p:cNvPr>
          <p:cNvSpPr/>
          <p:nvPr/>
        </p:nvSpPr>
        <p:spPr>
          <a:xfrm>
            <a:off x="5327759" y="1827131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BAC878-EB78-4920-B114-C64D606C7D94}"/>
              </a:ext>
            </a:extLst>
          </p:cNvPr>
          <p:cNvSpPr txBox="1"/>
          <p:nvPr/>
        </p:nvSpPr>
        <p:spPr>
          <a:xfrm>
            <a:off x="9425072" y="1802963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D4FDD3A-6736-4C64-B513-EDD9E9E13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505349"/>
              </p:ext>
            </p:extLst>
          </p:nvPr>
        </p:nvGraphicFramePr>
        <p:xfrm>
          <a:off x="2083412" y="345025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DE4A517-5A24-4345-8D60-F8E96F6EB28F}"/>
              </a:ext>
            </a:extLst>
          </p:cNvPr>
          <p:cNvSpPr txBox="1"/>
          <p:nvPr/>
        </p:nvSpPr>
        <p:spPr>
          <a:xfrm>
            <a:off x="1985440" y="314467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26E28A0-3199-45A9-A3F9-9D4A7C90E1D1}"/>
              </a:ext>
            </a:extLst>
          </p:cNvPr>
          <p:cNvSpPr/>
          <p:nvPr/>
        </p:nvSpPr>
        <p:spPr>
          <a:xfrm>
            <a:off x="5379171" y="315141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76C014-B08E-464F-A054-A97AE4FA5880}"/>
              </a:ext>
            </a:extLst>
          </p:cNvPr>
          <p:cNvSpPr txBox="1"/>
          <p:nvPr/>
        </p:nvSpPr>
        <p:spPr>
          <a:xfrm>
            <a:off x="9525390" y="318915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130BF53-EC78-4AC6-B6C8-130D5431F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8747"/>
              </p:ext>
            </p:extLst>
          </p:nvPr>
        </p:nvGraphicFramePr>
        <p:xfrm>
          <a:off x="2083412" y="482054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1C76C7D5-33A7-4E5D-A19C-16B917DD5990}"/>
              </a:ext>
            </a:extLst>
          </p:cNvPr>
          <p:cNvSpPr txBox="1"/>
          <p:nvPr/>
        </p:nvSpPr>
        <p:spPr>
          <a:xfrm>
            <a:off x="1985440" y="452761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6292B1-68C7-4CD2-B84A-15446531DF58}"/>
              </a:ext>
            </a:extLst>
          </p:cNvPr>
          <p:cNvSpPr/>
          <p:nvPr/>
        </p:nvSpPr>
        <p:spPr>
          <a:xfrm>
            <a:off x="5377617" y="4527619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BEB2B2-6754-42DF-8A23-1537A9217C92}"/>
              </a:ext>
            </a:extLst>
          </p:cNvPr>
          <p:cNvSpPr txBox="1"/>
          <p:nvPr/>
        </p:nvSpPr>
        <p:spPr>
          <a:xfrm>
            <a:off x="9525390" y="454354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2B1CE4D-0DAA-49BC-8AC0-DA4D215A8DB4}"/>
              </a:ext>
            </a:extLst>
          </p:cNvPr>
          <p:cNvSpPr txBox="1"/>
          <p:nvPr/>
        </p:nvSpPr>
        <p:spPr>
          <a:xfrm>
            <a:off x="2032000" y="264695"/>
            <a:ext cx="348499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b="1" dirty="0"/>
              <a:t>Samtal Team 08 Säsong 2021/2022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85E322-CFF3-4286-B2D3-1E36BBE2BF34}"/>
              </a:ext>
            </a:extLst>
          </p:cNvPr>
          <p:cNvSpPr txBox="1"/>
          <p:nvPr/>
        </p:nvSpPr>
        <p:spPr>
          <a:xfrm>
            <a:off x="8077200" y="9876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Namn: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925471-712F-4A24-89BB-9BE6927703D4}"/>
              </a:ext>
            </a:extLst>
          </p:cNvPr>
          <p:cNvSpPr txBox="1"/>
          <p:nvPr/>
        </p:nvSpPr>
        <p:spPr>
          <a:xfrm>
            <a:off x="1934028" y="1486940"/>
            <a:ext cx="4189673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dirty="0"/>
              <a:t> </a:t>
            </a:r>
            <a:r>
              <a:rPr lang="sv-SE" dirty="0" smtClean="0"/>
              <a:t>1. Hur </a:t>
            </a:r>
            <a:r>
              <a:rPr lang="sv-SE" dirty="0"/>
              <a:t>är din känsla på väg ner till träning?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9FBE814-06CC-49BC-B308-09113E2B4872}"/>
              </a:ext>
            </a:extLst>
          </p:cNvPr>
          <p:cNvSpPr/>
          <p:nvPr/>
        </p:nvSpPr>
        <p:spPr>
          <a:xfrm>
            <a:off x="1985440" y="2827097"/>
            <a:ext cx="3668568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 smtClean="0"/>
              <a:t>2. Hur </a:t>
            </a:r>
            <a:r>
              <a:rPr lang="sv-SE" dirty="0"/>
              <a:t>är din känsla under träningen?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74E826-E6A5-45F3-83B5-18EC36A9A401}"/>
              </a:ext>
            </a:extLst>
          </p:cNvPr>
          <p:cNvSpPr/>
          <p:nvPr/>
        </p:nvSpPr>
        <p:spPr>
          <a:xfrm>
            <a:off x="2045669" y="24898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AFEC41-A5BC-4C87-BECC-971EBAEE1278}"/>
              </a:ext>
            </a:extLst>
          </p:cNvPr>
          <p:cNvSpPr/>
          <p:nvPr/>
        </p:nvSpPr>
        <p:spPr>
          <a:xfrm>
            <a:off x="2031999" y="3890253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277D09B-38C3-40B7-A4F4-F2165493D8E4}"/>
              </a:ext>
            </a:extLst>
          </p:cNvPr>
          <p:cNvSpPr/>
          <p:nvPr/>
        </p:nvSpPr>
        <p:spPr>
          <a:xfrm>
            <a:off x="2045669" y="4208530"/>
            <a:ext cx="3561424" cy="646331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 smtClean="0"/>
              <a:t>3. Hur </a:t>
            </a:r>
            <a:r>
              <a:rPr lang="sv-SE" dirty="0"/>
              <a:t>är din känsla efter träningen?</a:t>
            </a:r>
          </a:p>
          <a:p>
            <a:endParaRPr lang="sv-SE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9EBF569-5144-4EF9-B729-0D889FF97346}"/>
              </a:ext>
            </a:extLst>
          </p:cNvPr>
          <p:cNvSpPr/>
          <p:nvPr/>
        </p:nvSpPr>
        <p:spPr>
          <a:xfrm>
            <a:off x="2032000" y="521255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</p:spTree>
    <p:extLst>
      <p:ext uri="{BB962C8B-B14F-4D97-AF65-F5344CB8AC3E}">
        <p14:creationId xmlns:p14="http://schemas.microsoft.com/office/powerpoint/2010/main" val="20728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AFE438-1687-4C61-90B7-64B24D146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12972"/>
              </p:ext>
            </p:extLst>
          </p:nvPr>
        </p:nvGraphicFramePr>
        <p:xfrm>
          <a:off x="1911684" y="111743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4B48F3-59A6-4713-B9D7-D3CF762F70EC}"/>
              </a:ext>
            </a:extLst>
          </p:cNvPr>
          <p:cNvSpPr txBox="1"/>
          <p:nvPr/>
        </p:nvSpPr>
        <p:spPr>
          <a:xfrm>
            <a:off x="1813712" y="864604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2507B2-9D7A-4868-8ACB-F83D6BFE75F6}"/>
              </a:ext>
            </a:extLst>
          </p:cNvPr>
          <p:cNvSpPr/>
          <p:nvPr/>
        </p:nvSpPr>
        <p:spPr>
          <a:xfrm>
            <a:off x="5207443" y="864604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54496-8DE5-462D-91B2-050DDF1DEA1B}"/>
              </a:ext>
            </a:extLst>
          </p:cNvPr>
          <p:cNvSpPr txBox="1"/>
          <p:nvPr/>
        </p:nvSpPr>
        <p:spPr>
          <a:xfrm>
            <a:off x="9304756" y="840436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01797A-6936-435E-A55B-45C5BA275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46012"/>
              </p:ext>
            </p:extLst>
          </p:nvPr>
        </p:nvGraphicFramePr>
        <p:xfrm>
          <a:off x="1963096" y="248772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49E5BB-F05C-4C2D-848E-D601D944D831}"/>
              </a:ext>
            </a:extLst>
          </p:cNvPr>
          <p:cNvSpPr txBox="1"/>
          <p:nvPr/>
        </p:nvSpPr>
        <p:spPr>
          <a:xfrm>
            <a:off x="1865124" y="2182152"/>
            <a:ext cx="620106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lite</a:t>
            </a:r>
            <a:endParaRPr lang="sv-SE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135A55-0216-4DEF-8FD1-C917A274E76F}"/>
              </a:ext>
            </a:extLst>
          </p:cNvPr>
          <p:cNvSpPr/>
          <p:nvPr/>
        </p:nvSpPr>
        <p:spPr>
          <a:xfrm>
            <a:off x="5258855" y="2188885"/>
            <a:ext cx="634084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/>
              <a:t> Lagom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FE6AED-F9FF-4532-929C-0E77EA6364A6}"/>
              </a:ext>
            </a:extLst>
          </p:cNvPr>
          <p:cNvSpPr txBox="1"/>
          <p:nvPr/>
        </p:nvSpPr>
        <p:spPr>
          <a:xfrm>
            <a:off x="9405074" y="2226630"/>
            <a:ext cx="869277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mycket</a:t>
            </a:r>
            <a:endParaRPr lang="sv-SE" sz="12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4A120EB-456E-48E7-BF6A-43ED4936D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836327"/>
              </p:ext>
            </p:extLst>
          </p:nvPr>
        </p:nvGraphicFramePr>
        <p:xfrm>
          <a:off x="1963096" y="385801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1B53D2E-AE5F-4F2A-8D8E-37EDAF988656}"/>
              </a:ext>
            </a:extLst>
          </p:cNvPr>
          <p:cNvSpPr txBox="1"/>
          <p:nvPr/>
        </p:nvSpPr>
        <p:spPr>
          <a:xfrm>
            <a:off x="1865124" y="3565092"/>
            <a:ext cx="686598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Målvakt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D228B-A6C8-46E5-9E6D-DBBBC4731203}"/>
              </a:ext>
            </a:extLst>
          </p:cNvPr>
          <p:cNvSpPr/>
          <p:nvPr/>
        </p:nvSpPr>
        <p:spPr>
          <a:xfrm>
            <a:off x="3868495" y="3614253"/>
            <a:ext cx="3222485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>
                <a:cs typeface="Calibri"/>
              </a:rPr>
              <a:t> Back                                                                 Center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5E52FA-C430-4449-B7E0-276F945BF716}"/>
              </a:ext>
            </a:extLst>
          </p:cNvPr>
          <p:cNvSpPr txBox="1"/>
          <p:nvPr/>
        </p:nvSpPr>
        <p:spPr>
          <a:xfrm>
            <a:off x="9405074" y="3581020"/>
            <a:ext cx="702115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Forward</a:t>
            </a:r>
            <a:endParaRPr lang="sv-SE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B55669-8524-4E20-A90A-D9C171FD0A86}"/>
              </a:ext>
            </a:extLst>
          </p:cNvPr>
          <p:cNvSpPr txBox="1"/>
          <p:nvPr/>
        </p:nvSpPr>
        <p:spPr>
          <a:xfrm>
            <a:off x="1786822" y="554385"/>
            <a:ext cx="433714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dirty="0"/>
              <a:t> </a:t>
            </a:r>
            <a:r>
              <a:rPr lang="sv-SE" dirty="0" smtClean="0"/>
              <a:t>4. Hur </a:t>
            </a:r>
            <a:r>
              <a:rPr lang="sv-SE" dirty="0"/>
              <a:t>är din känsla i samband med match?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FC69CB-D054-45D1-92AF-8E32CC14B4CD}"/>
              </a:ext>
            </a:extLst>
          </p:cNvPr>
          <p:cNvSpPr/>
          <p:nvPr/>
        </p:nvSpPr>
        <p:spPr>
          <a:xfrm>
            <a:off x="1865124" y="1864570"/>
            <a:ext cx="511467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 smtClean="0"/>
              <a:t>5. Tycker </a:t>
            </a:r>
            <a:r>
              <a:rPr lang="sv-SE" dirty="0"/>
              <a:t>du vi tränar för lite, lagom eller för mycket?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8C0688-2D9C-4B5F-BD4E-F9D6F4923FBD}"/>
              </a:ext>
            </a:extLst>
          </p:cNvPr>
          <p:cNvSpPr/>
          <p:nvPr/>
        </p:nvSpPr>
        <p:spPr>
          <a:xfrm>
            <a:off x="1925353" y="1527299"/>
            <a:ext cx="1353769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0BCEEDC-6F25-418C-AC11-8BDC02FEE687}"/>
              </a:ext>
            </a:extLst>
          </p:cNvPr>
          <p:cNvSpPr/>
          <p:nvPr/>
        </p:nvSpPr>
        <p:spPr>
          <a:xfrm>
            <a:off x="1911683" y="29277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22A66C-7A45-4FD0-A860-B9D71C0EB0C4}"/>
              </a:ext>
            </a:extLst>
          </p:cNvPr>
          <p:cNvSpPr/>
          <p:nvPr/>
        </p:nvSpPr>
        <p:spPr>
          <a:xfrm>
            <a:off x="1925353" y="3246003"/>
            <a:ext cx="3987823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 smtClean="0"/>
              <a:t>6. Favoritposition </a:t>
            </a:r>
            <a:r>
              <a:rPr lang="sv-SE" dirty="0"/>
              <a:t>i laget om du får välja?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7473CE4-4505-4FA8-AFB2-2BB022A297B6}"/>
              </a:ext>
            </a:extLst>
          </p:cNvPr>
          <p:cNvSpPr/>
          <p:nvPr/>
        </p:nvSpPr>
        <p:spPr>
          <a:xfrm>
            <a:off x="1911684" y="4250029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CBCD0-7F58-47DF-9FB2-F090FF9A5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961512"/>
              </p:ext>
            </p:extLst>
          </p:nvPr>
        </p:nvGraphicFramePr>
        <p:xfrm>
          <a:off x="1963096" y="515312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2DD133D-F777-4251-B325-5452DC15876B}"/>
              </a:ext>
            </a:extLst>
          </p:cNvPr>
          <p:cNvSpPr txBox="1"/>
          <p:nvPr/>
        </p:nvSpPr>
        <p:spPr>
          <a:xfrm>
            <a:off x="1867912" y="4877665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EFA2D8-387C-40C0-86E7-14E5A1EADE56}"/>
              </a:ext>
            </a:extLst>
          </p:cNvPr>
          <p:cNvSpPr/>
          <p:nvPr/>
        </p:nvSpPr>
        <p:spPr>
          <a:xfrm>
            <a:off x="5261643" y="4877665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FDC98-587D-45B8-A021-087F606F5B3E}"/>
              </a:ext>
            </a:extLst>
          </p:cNvPr>
          <p:cNvSpPr txBox="1"/>
          <p:nvPr/>
        </p:nvSpPr>
        <p:spPr>
          <a:xfrm>
            <a:off x="9358956" y="485349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989549-9EC0-4B72-9F04-922934EB937D}"/>
              </a:ext>
            </a:extLst>
          </p:cNvPr>
          <p:cNvSpPr txBox="1"/>
          <p:nvPr/>
        </p:nvSpPr>
        <p:spPr>
          <a:xfrm>
            <a:off x="1887582" y="4614787"/>
            <a:ext cx="5428858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dirty="0" smtClean="0"/>
              <a:t>7. Hur </a:t>
            </a:r>
            <a:r>
              <a:rPr lang="sv-SE" dirty="0"/>
              <a:t>tycker du att det fungerar i omklädningsrummet?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3B36E1-E52A-4E06-8BB1-76D1D65C39D6}"/>
              </a:ext>
            </a:extLst>
          </p:cNvPr>
          <p:cNvSpPr/>
          <p:nvPr/>
        </p:nvSpPr>
        <p:spPr>
          <a:xfrm>
            <a:off x="1900409" y="5541132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998B53-A46A-40D5-8CC6-2CA84603EAD4}"/>
              </a:ext>
            </a:extLst>
          </p:cNvPr>
          <p:cNvSpPr/>
          <p:nvPr/>
        </p:nvSpPr>
        <p:spPr>
          <a:xfrm>
            <a:off x="5414043" y="5030065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017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D0F80B9-5372-4923-B24A-0149B46EA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15972"/>
              </p:ext>
            </p:extLst>
          </p:nvPr>
        </p:nvGraphicFramePr>
        <p:xfrm>
          <a:off x="1795816" y="225180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411242F-4548-4F4C-8418-23D2D40A6BB5}"/>
              </a:ext>
            </a:extLst>
          </p:cNvPr>
          <p:cNvSpPr txBox="1"/>
          <p:nvPr/>
        </p:nvSpPr>
        <p:spPr>
          <a:xfrm>
            <a:off x="1818160" y="1976903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52D26E-4778-4265-915E-13E609A88174}"/>
              </a:ext>
            </a:extLst>
          </p:cNvPr>
          <p:cNvSpPr/>
          <p:nvPr/>
        </p:nvSpPr>
        <p:spPr>
          <a:xfrm>
            <a:off x="5090021" y="1958878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6ECC7-AAF9-4831-BA42-50E62299D3D8}"/>
              </a:ext>
            </a:extLst>
          </p:cNvPr>
          <p:cNvSpPr txBox="1"/>
          <p:nvPr/>
        </p:nvSpPr>
        <p:spPr>
          <a:xfrm>
            <a:off x="9237794" y="1974806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55FBF7-67D8-49BD-86A5-C853D0AE77D1}"/>
              </a:ext>
            </a:extLst>
          </p:cNvPr>
          <p:cNvSpPr/>
          <p:nvPr/>
        </p:nvSpPr>
        <p:spPr>
          <a:xfrm>
            <a:off x="1712886" y="721479"/>
            <a:ext cx="5445914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 smtClean="0"/>
              <a:t>8. Det </a:t>
            </a:r>
            <a:r>
              <a:rPr lang="sv-SE" dirty="0"/>
              <a:t>finns alltid en plats för dig i omklädningsrummet?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9A7B43-7885-4A25-BC62-F4A3EBF2AF0A}"/>
              </a:ext>
            </a:extLst>
          </p:cNvPr>
          <p:cNvSpPr/>
          <p:nvPr/>
        </p:nvSpPr>
        <p:spPr>
          <a:xfrm>
            <a:off x="1735086" y="1576229"/>
            <a:ext cx="4242636" cy="646331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 smtClean="0"/>
              <a:t>9. Hur </a:t>
            </a:r>
            <a:r>
              <a:rPr lang="sv-SE" dirty="0"/>
              <a:t>tycker du att det fungerar i förrådet?</a:t>
            </a:r>
          </a:p>
          <a:p>
            <a:endParaRPr lang="sv-SE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673B79-0CF8-408E-A3E9-64C78BCA654B}"/>
              </a:ext>
            </a:extLst>
          </p:cNvPr>
          <p:cNvSpPr/>
          <p:nvPr/>
        </p:nvSpPr>
        <p:spPr>
          <a:xfrm>
            <a:off x="1896642" y="2675899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8DD916E-9C27-4E0C-AF2F-D280B26A3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31272"/>
              </p:ext>
            </p:extLst>
          </p:nvPr>
        </p:nvGraphicFramePr>
        <p:xfrm>
          <a:off x="1776146" y="1137256"/>
          <a:ext cx="15939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95">
                  <a:extLst>
                    <a:ext uri="{9D8B030D-6E8A-4147-A177-3AD203B41FA5}">
                      <a16:colId xmlns:a16="http://schemas.microsoft.com/office/drawing/2014/main" val="857045170"/>
                    </a:ext>
                  </a:extLst>
                </a:gridCol>
                <a:gridCol w="796995">
                  <a:extLst>
                    <a:ext uri="{9D8B030D-6E8A-4147-A177-3AD203B41FA5}">
                      <a16:colId xmlns:a16="http://schemas.microsoft.com/office/drawing/2014/main" val="3767703946"/>
                    </a:ext>
                  </a:extLst>
                </a:gridCol>
              </a:tblGrid>
              <a:tr h="26715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21746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22F2248-AAA9-41ED-BC1F-D18E51294CA7}"/>
              </a:ext>
            </a:extLst>
          </p:cNvPr>
          <p:cNvSpPr txBox="1"/>
          <p:nvPr/>
        </p:nvSpPr>
        <p:spPr>
          <a:xfrm>
            <a:off x="2040483" y="1131736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Ja</a:t>
            </a:r>
            <a:r>
              <a:rPr lang="sv-SE" dirty="0"/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372E6C-ECD1-4433-AB37-D812F0062F93}"/>
              </a:ext>
            </a:extLst>
          </p:cNvPr>
          <p:cNvSpPr txBox="1"/>
          <p:nvPr/>
        </p:nvSpPr>
        <p:spPr>
          <a:xfrm>
            <a:off x="2611319" y="119646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Nej</a:t>
            </a:r>
            <a:endParaRPr lang="sv-S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14CE2-259B-4BC3-98CC-279F84F1BA54}"/>
              </a:ext>
            </a:extLst>
          </p:cNvPr>
          <p:cNvSpPr txBox="1"/>
          <p:nvPr/>
        </p:nvSpPr>
        <p:spPr>
          <a:xfrm>
            <a:off x="1776146" y="3419298"/>
            <a:ext cx="5627246" cy="229293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sz="1700" dirty="0" smtClean="0"/>
              <a:t>11. Uppge </a:t>
            </a:r>
            <a:r>
              <a:rPr lang="sv-SE" sz="1700" dirty="0"/>
              <a:t>minst 3 </a:t>
            </a:r>
            <a:r>
              <a:rPr lang="sv-SE" sz="1700" dirty="0" err="1"/>
              <a:t>st</a:t>
            </a:r>
            <a:r>
              <a:rPr lang="sv-SE" sz="1700" dirty="0"/>
              <a:t> saker som </a:t>
            </a:r>
            <a:r>
              <a:rPr lang="sv-SE" sz="1700" dirty="0" smtClean="0"/>
              <a:t>kännetecknar </a:t>
            </a:r>
            <a:r>
              <a:rPr lang="sv-SE" sz="1700" dirty="0"/>
              <a:t>en bra kompis!</a:t>
            </a: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93C54DD-6EFC-46F5-8020-F7A76AAA1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07066"/>
              </p:ext>
            </p:extLst>
          </p:nvPr>
        </p:nvGraphicFramePr>
        <p:xfrm>
          <a:off x="1798392" y="367212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4BA20E81-CA40-4530-AE9E-731D94BB8CA7}"/>
              </a:ext>
            </a:extLst>
          </p:cNvPr>
          <p:cNvSpPr txBox="1"/>
          <p:nvPr/>
        </p:nvSpPr>
        <p:spPr>
          <a:xfrm>
            <a:off x="1845050" y="3396375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E066AC-5440-4CE6-B312-54C0402E627E}"/>
              </a:ext>
            </a:extLst>
          </p:cNvPr>
          <p:cNvSpPr/>
          <p:nvPr/>
        </p:nvSpPr>
        <p:spPr>
          <a:xfrm>
            <a:off x="5238781" y="3396375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EAD042-2163-4FDC-960C-35829726811E}"/>
              </a:ext>
            </a:extLst>
          </p:cNvPr>
          <p:cNvSpPr txBox="1"/>
          <p:nvPr/>
        </p:nvSpPr>
        <p:spPr>
          <a:xfrm>
            <a:off x="9336094" y="337220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683E4D-6233-4C92-97EB-2D04E5352910}"/>
              </a:ext>
            </a:extLst>
          </p:cNvPr>
          <p:cNvSpPr txBox="1"/>
          <p:nvPr/>
        </p:nvSpPr>
        <p:spPr>
          <a:xfrm>
            <a:off x="1754898" y="3087378"/>
            <a:ext cx="4516301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dirty="0" smtClean="0"/>
              <a:t>10. Hur </a:t>
            </a:r>
            <a:r>
              <a:rPr lang="sv-SE" dirty="0"/>
              <a:t>uppfattar du gemenskapen i gruppen?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C5A45A-312C-4CE6-BDB6-8E4F6EACD9B0}"/>
              </a:ext>
            </a:extLst>
          </p:cNvPr>
          <p:cNvSpPr txBox="1"/>
          <p:nvPr/>
        </p:nvSpPr>
        <p:spPr>
          <a:xfrm>
            <a:off x="1795816" y="4704416"/>
            <a:ext cx="7412478" cy="218521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700" dirty="0" smtClean="0">
                <a:cs typeface="Calibri"/>
              </a:rPr>
              <a:t>12. Aktiviteter/idrotter </a:t>
            </a:r>
            <a:r>
              <a:rPr lang="sv-SE" sz="1700" dirty="0">
                <a:cs typeface="Calibri"/>
              </a:rPr>
              <a:t>förutom ishockey?</a:t>
            </a:r>
            <a:endParaRPr lang="sv-SE" sz="1700" dirty="0"/>
          </a:p>
          <a:p>
            <a:endParaRPr lang="sv-SE" sz="1700" dirty="0">
              <a:cs typeface="Calibri" panose="020F0502020204030204"/>
            </a:endParaRPr>
          </a:p>
          <a:p>
            <a:r>
              <a:rPr lang="sv-SE" sz="1700" dirty="0" smtClean="0">
                <a:cs typeface="Calibri" panose="020F0502020204030204"/>
              </a:rPr>
              <a:t>13. Hur </a:t>
            </a:r>
            <a:r>
              <a:rPr lang="sv-SE" sz="1700" dirty="0">
                <a:cs typeface="Calibri" panose="020F0502020204030204"/>
              </a:rPr>
              <a:t>går dina tankar inför nästa säsong?</a:t>
            </a:r>
          </a:p>
          <a:p>
            <a:endParaRPr lang="sv-SE" sz="1700" dirty="0">
              <a:cs typeface="Calibri" panose="020F0502020204030204"/>
            </a:endParaRPr>
          </a:p>
          <a:p>
            <a:r>
              <a:rPr lang="sv-SE" sz="1700" dirty="0" smtClean="0">
                <a:cs typeface="Calibri" panose="020F0502020204030204"/>
              </a:rPr>
              <a:t>14. Efter </a:t>
            </a:r>
            <a:r>
              <a:rPr lang="sv-SE" sz="1700" dirty="0">
                <a:cs typeface="Calibri" panose="020F0502020204030204"/>
              </a:rPr>
              <a:t>säsongen (vår/sommar) kommer vi träna 4 </a:t>
            </a:r>
            <a:r>
              <a:rPr lang="sv-SE" sz="1700" dirty="0" err="1">
                <a:cs typeface="Calibri"/>
              </a:rPr>
              <a:t>fyspass</a:t>
            </a:r>
            <a:r>
              <a:rPr lang="sv-SE" sz="1700" dirty="0">
                <a:cs typeface="Calibri"/>
              </a:rPr>
              <a:t>/veckan med 07:orna. </a:t>
            </a:r>
            <a:endParaRPr lang="sv-SE" sz="1700" dirty="0" smtClean="0">
              <a:cs typeface="Calibri"/>
            </a:endParaRPr>
          </a:p>
          <a:p>
            <a:r>
              <a:rPr lang="sv-SE" sz="1700" dirty="0" smtClean="0">
                <a:cs typeface="Calibri"/>
              </a:rPr>
              <a:t>Hur </a:t>
            </a:r>
            <a:r>
              <a:rPr lang="sv-SE" sz="1700" dirty="0">
                <a:cs typeface="Calibri"/>
              </a:rPr>
              <a:t>går dina tankar inför försäsongen?</a:t>
            </a:r>
            <a:endParaRPr lang="sv-SE" sz="1700" dirty="0"/>
          </a:p>
          <a:p>
            <a:endParaRPr lang="sv-SE" sz="1700" dirty="0"/>
          </a:p>
          <a:p>
            <a:r>
              <a:rPr lang="sv-SE" sz="1700" dirty="0" smtClean="0"/>
              <a:t>15. Övriga </a:t>
            </a:r>
            <a:r>
              <a:rPr lang="sv-SE" sz="1700" dirty="0"/>
              <a:t>frågor/funderingar? </a:t>
            </a:r>
            <a:endParaRPr lang="sv-SE" sz="17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9735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385</Words>
  <Application>Microsoft Office PowerPoint</Application>
  <PresentationFormat>Widescreen</PresentationFormat>
  <Paragraphs>144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Eriksson</dc:creator>
  <cp:lastModifiedBy>Wass Eric</cp:lastModifiedBy>
  <cp:revision>161</cp:revision>
  <cp:lastPrinted>2020-01-17T07:40:42Z</cp:lastPrinted>
  <dcterms:created xsi:type="dcterms:W3CDTF">2020-01-15T08:53:13Z</dcterms:created>
  <dcterms:modified xsi:type="dcterms:W3CDTF">2022-01-11T14:55:09Z</dcterms:modified>
</cp:coreProperties>
</file>