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-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9EE7A-1567-4321-B31C-14410C32BF04}" type="datetimeFigureOut">
              <a:rPr lang="sv-SE" smtClean="0"/>
              <a:t>2016-11-29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DCFBC-337B-48AF-BD7A-8C55665216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617152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9EE7A-1567-4321-B31C-14410C32BF04}" type="datetimeFigureOut">
              <a:rPr lang="sv-SE" smtClean="0"/>
              <a:t>2016-11-29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DCFBC-337B-48AF-BD7A-8C55665216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832270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9EE7A-1567-4321-B31C-14410C32BF04}" type="datetimeFigureOut">
              <a:rPr lang="sv-SE" smtClean="0"/>
              <a:t>2016-11-29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DCFBC-337B-48AF-BD7A-8C55665216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063377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9EE7A-1567-4321-B31C-14410C32BF04}" type="datetimeFigureOut">
              <a:rPr lang="sv-SE" smtClean="0"/>
              <a:t>2016-11-29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DCFBC-337B-48AF-BD7A-8C55665216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67413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9EE7A-1567-4321-B31C-14410C32BF04}" type="datetimeFigureOut">
              <a:rPr lang="sv-SE" smtClean="0"/>
              <a:t>2016-11-29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DCFBC-337B-48AF-BD7A-8C55665216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638959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9EE7A-1567-4321-B31C-14410C32BF04}" type="datetimeFigureOut">
              <a:rPr lang="sv-SE" smtClean="0"/>
              <a:t>2016-11-29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DCFBC-337B-48AF-BD7A-8C55665216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131871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9EE7A-1567-4321-B31C-14410C32BF04}" type="datetimeFigureOut">
              <a:rPr lang="sv-SE" smtClean="0"/>
              <a:t>2016-11-29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DCFBC-337B-48AF-BD7A-8C55665216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039764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9EE7A-1567-4321-B31C-14410C32BF04}" type="datetimeFigureOut">
              <a:rPr lang="sv-SE" smtClean="0"/>
              <a:t>2016-11-29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DCFBC-337B-48AF-BD7A-8C55665216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27355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9EE7A-1567-4321-B31C-14410C32BF04}" type="datetimeFigureOut">
              <a:rPr lang="sv-SE" smtClean="0"/>
              <a:t>2016-11-29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DCFBC-337B-48AF-BD7A-8C55665216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2148594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9EE7A-1567-4321-B31C-14410C32BF04}" type="datetimeFigureOut">
              <a:rPr lang="sv-SE" smtClean="0"/>
              <a:t>2016-11-29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DCFBC-337B-48AF-BD7A-8C55665216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414333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9EE7A-1567-4321-B31C-14410C32BF04}" type="datetimeFigureOut">
              <a:rPr lang="sv-SE" smtClean="0"/>
              <a:t>2016-11-29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5DCFBC-337B-48AF-BD7A-8C55665216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4509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29EE7A-1567-4321-B31C-14410C32BF04}" type="datetimeFigureOut">
              <a:rPr lang="sv-SE" smtClean="0"/>
              <a:t>2016-11-29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5DCFBC-337B-48AF-BD7A-8C55665216C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80118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764705"/>
            <a:ext cx="7772400" cy="1944215"/>
          </a:xfrm>
        </p:spPr>
        <p:txBody>
          <a:bodyPr/>
          <a:lstStyle/>
          <a:p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140968"/>
            <a:ext cx="6400800" cy="2497832"/>
          </a:xfrm>
        </p:spPr>
        <p:txBody>
          <a:bodyPr/>
          <a:lstStyle/>
          <a:p>
            <a:r>
              <a:rPr lang="sv-SE" dirty="0" smtClean="0">
                <a:latin typeface="Algerian" panose="04020705040A02060702" pitchFamily="82" charset="0"/>
              </a:rPr>
              <a:t>”VÅRCUP”</a:t>
            </a:r>
          </a:p>
          <a:p>
            <a:r>
              <a:rPr lang="sv-SE" dirty="0" smtClean="0">
                <a:latin typeface="Algerian" panose="04020705040A02060702" pitchFamily="82" charset="0"/>
              </a:rPr>
              <a:t>1 mars – 2 april</a:t>
            </a:r>
          </a:p>
          <a:p>
            <a:r>
              <a:rPr lang="sv-SE" dirty="0" smtClean="0">
                <a:latin typeface="Algerian" panose="04020705040A02060702" pitchFamily="82" charset="0"/>
              </a:rPr>
              <a:t>2017</a:t>
            </a:r>
            <a:endParaRPr lang="sv-SE" dirty="0">
              <a:latin typeface="Algerian" panose="04020705040A02060702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4187" y="908720"/>
            <a:ext cx="3095625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778888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Uppgifter</a:t>
            </a:r>
            <a:endParaRPr lang="sv-SE" dirty="0"/>
          </a:p>
        </p:txBody>
      </p:sp>
      <p:sp>
        <p:nvSpPr>
          <p:cNvPr id="5" name="Platshållare för innehåll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 dirty="0"/>
          </a:p>
          <a:p>
            <a:endParaRPr lang="sv-SE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782" y="1412775"/>
            <a:ext cx="8527698" cy="496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79346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/>
              <a:t/>
            </a:r>
            <a:br>
              <a:rPr lang="sv-SE" dirty="0" smtClean="0"/>
            </a:br>
            <a:r>
              <a:rPr lang="sv-SE" dirty="0"/>
              <a:t/>
            </a:r>
            <a:br>
              <a:rPr lang="sv-SE" dirty="0"/>
            </a:br>
            <a:r>
              <a:rPr lang="sv-SE" dirty="0" smtClean="0"/>
              <a:t>Gruppansvariga + arbetsuppgifter</a:t>
            </a:r>
            <a:br>
              <a:rPr lang="sv-SE" dirty="0" smtClean="0"/>
            </a:br>
            <a:r>
              <a:rPr lang="sv-SE" dirty="0" smtClean="0"/>
              <a:t>gruppansvarig, sammankallande och rapportansvarig</a:t>
            </a:r>
            <a:br>
              <a:rPr lang="sv-SE" dirty="0" smtClean="0"/>
            </a:b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2564904"/>
            <a:ext cx="8229600" cy="3561259"/>
          </a:xfrm>
        </p:spPr>
        <p:txBody>
          <a:bodyPr>
            <a:normAutofit fontScale="85000" lnSpcReduction="10000"/>
          </a:bodyPr>
          <a:lstStyle/>
          <a:p>
            <a:r>
              <a:rPr lang="sv-SE" dirty="0" err="1" smtClean="0"/>
              <a:t>Cocherscorner</a:t>
            </a:r>
            <a:r>
              <a:rPr lang="sv-SE" dirty="0" smtClean="0"/>
              <a:t> – </a:t>
            </a:r>
            <a:r>
              <a:rPr lang="sv-SE" dirty="0" smtClean="0">
                <a:solidFill>
                  <a:srgbClr val="FF0000"/>
                </a:solidFill>
              </a:rPr>
              <a:t>Linnea H </a:t>
            </a:r>
            <a:r>
              <a:rPr lang="sv-SE" dirty="0" smtClean="0"/>
              <a:t>(Behövs ytterligare 2-3 personer i denna ”grupp”) Fika mm mer till ledarna</a:t>
            </a:r>
          </a:p>
          <a:p>
            <a:r>
              <a:rPr lang="sv-SE" dirty="0" err="1" smtClean="0"/>
              <a:t>Sekreteriatet</a:t>
            </a:r>
            <a:r>
              <a:rPr lang="sv-SE" dirty="0" smtClean="0"/>
              <a:t> – </a:t>
            </a:r>
            <a:r>
              <a:rPr lang="sv-SE" dirty="0" smtClean="0">
                <a:solidFill>
                  <a:srgbClr val="FF0000"/>
                </a:solidFill>
              </a:rPr>
              <a:t>Mattias Rönn </a:t>
            </a:r>
            <a:r>
              <a:rPr lang="sv-SE" dirty="0" smtClean="0"/>
              <a:t>(+ 10 personer samt att spelare vid behov kan ta </a:t>
            </a:r>
            <a:r>
              <a:rPr lang="sv-SE" dirty="0" err="1" smtClean="0"/>
              <a:t>båsdörr</a:t>
            </a:r>
            <a:r>
              <a:rPr lang="sv-SE" dirty="0" smtClean="0"/>
              <a:t>) allt som ingår i att sitta i </a:t>
            </a:r>
            <a:r>
              <a:rPr lang="sv-SE" dirty="0" err="1" smtClean="0"/>
              <a:t>seket</a:t>
            </a:r>
            <a:endParaRPr lang="sv-SE" dirty="0" smtClean="0"/>
          </a:p>
          <a:p>
            <a:r>
              <a:rPr lang="sv-SE" dirty="0" smtClean="0"/>
              <a:t>Matchvärdar – </a:t>
            </a:r>
            <a:r>
              <a:rPr lang="sv-SE" dirty="0" smtClean="0">
                <a:solidFill>
                  <a:srgbClr val="FF0000"/>
                </a:solidFill>
              </a:rPr>
              <a:t>Sanna A </a:t>
            </a:r>
            <a:r>
              <a:rPr lang="sv-SE" dirty="0" smtClean="0"/>
              <a:t>+ 3 personer behövs ytterligare 3- 4 personer ger info och servar ”sitt lag” med </a:t>
            </a:r>
            <a:r>
              <a:rPr lang="sv-SE" dirty="0" err="1" smtClean="0"/>
              <a:t>mellis</a:t>
            </a:r>
            <a:r>
              <a:rPr lang="sv-SE" dirty="0" smtClean="0"/>
              <a:t> och annat som behövs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0155050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Forts gruppansvar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v-SE" dirty="0" smtClean="0"/>
              <a:t>Matgrupp - </a:t>
            </a:r>
            <a:r>
              <a:rPr lang="sv-SE" dirty="0" err="1" smtClean="0">
                <a:solidFill>
                  <a:srgbClr val="FF0000"/>
                </a:solidFill>
              </a:rPr>
              <a:t>Särnö</a:t>
            </a:r>
            <a:r>
              <a:rPr lang="sv-SE" dirty="0" smtClean="0">
                <a:solidFill>
                  <a:srgbClr val="FF0000"/>
                </a:solidFill>
              </a:rPr>
              <a:t> </a:t>
            </a:r>
            <a:r>
              <a:rPr lang="sv-SE" dirty="0" smtClean="0"/>
              <a:t>(behövs fem sex personer) planerar, ordnar och serverar luncher och middagar. Till detta behöver vi försöka få fram sponsring då detta är en stor utgift.</a:t>
            </a:r>
          </a:p>
          <a:p>
            <a:r>
              <a:rPr lang="sv-SE" dirty="0" smtClean="0"/>
              <a:t>Onlinedator – </a:t>
            </a:r>
            <a:r>
              <a:rPr lang="sv-SE" dirty="0" smtClean="0">
                <a:solidFill>
                  <a:srgbClr val="FF0000"/>
                </a:solidFill>
              </a:rPr>
              <a:t>Lövgren </a:t>
            </a:r>
            <a:r>
              <a:rPr lang="sv-SE" dirty="0" smtClean="0"/>
              <a:t>( + två) håller i </a:t>
            </a:r>
            <a:r>
              <a:rPr lang="sv-SE" dirty="0" err="1" smtClean="0"/>
              <a:t>cuponline</a:t>
            </a:r>
            <a:r>
              <a:rPr lang="sv-SE" dirty="0" smtClean="0"/>
              <a:t> och annat datorbaserat under cupen.</a:t>
            </a:r>
          </a:p>
          <a:p>
            <a:r>
              <a:rPr lang="sv-SE" dirty="0" smtClean="0"/>
              <a:t>Fika och matförsäljning ute/inne – </a:t>
            </a:r>
            <a:r>
              <a:rPr lang="sv-SE" dirty="0" smtClean="0">
                <a:solidFill>
                  <a:srgbClr val="FF0000"/>
                </a:solidFill>
              </a:rPr>
              <a:t>Svensson </a:t>
            </a:r>
            <a:r>
              <a:rPr lang="sv-SE" dirty="0" smtClean="0"/>
              <a:t>( + tre behövs ytterligare 5-6 personer) tält, grillar, planera vad som ska finnas, fixar detta genom </a:t>
            </a:r>
            <a:r>
              <a:rPr lang="sv-SE" dirty="0" err="1" smtClean="0"/>
              <a:t>spons</a:t>
            </a:r>
            <a:r>
              <a:rPr lang="sv-SE" dirty="0" smtClean="0"/>
              <a:t> eller liknande</a:t>
            </a:r>
            <a:endParaRPr lang="sv-SE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37421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forts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 lnSpcReduction="10000"/>
          </a:bodyPr>
          <a:lstStyle/>
          <a:p>
            <a:r>
              <a:rPr lang="sv-SE" dirty="0" smtClean="0"/>
              <a:t>Sponsorgrupp – </a:t>
            </a:r>
            <a:r>
              <a:rPr lang="sv-SE" dirty="0" smtClean="0">
                <a:solidFill>
                  <a:srgbClr val="FF0000"/>
                </a:solidFill>
              </a:rPr>
              <a:t>Kim</a:t>
            </a:r>
            <a:r>
              <a:rPr lang="sv-SE" dirty="0" smtClean="0"/>
              <a:t> (behövs minst 1 till) jobbar för att få in stora och små sponsorer.</a:t>
            </a:r>
          </a:p>
          <a:p>
            <a:r>
              <a:rPr lang="sv-SE" dirty="0" smtClean="0"/>
              <a:t>Omklädningsrum - </a:t>
            </a:r>
            <a:r>
              <a:rPr lang="sv-SE" dirty="0" err="1" smtClean="0">
                <a:solidFill>
                  <a:srgbClr val="FF0000"/>
                </a:solidFill>
              </a:rPr>
              <a:t>Wellhart</a:t>
            </a:r>
            <a:r>
              <a:rPr lang="sv-SE" dirty="0" smtClean="0">
                <a:solidFill>
                  <a:srgbClr val="FF0000"/>
                </a:solidFill>
              </a:rPr>
              <a:t> </a:t>
            </a:r>
            <a:r>
              <a:rPr lang="sv-SE" dirty="0" smtClean="0"/>
              <a:t>( + 2) gör schema över omklädningsrummen samt ser till att de är rena före under och efter cupen</a:t>
            </a:r>
          </a:p>
          <a:p>
            <a:r>
              <a:rPr lang="sv-SE" dirty="0" smtClean="0"/>
              <a:t>Sjukvårdansvarig och säkerhetsansvarig - </a:t>
            </a:r>
            <a:r>
              <a:rPr lang="sv-SE" dirty="0" smtClean="0">
                <a:solidFill>
                  <a:srgbClr val="FF0000"/>
                </a:solidFill>
              </a:rPr>
              <a:t>Justins mamma </a:t>
            </a:r>
            <a:r>
              <a:rPr lang="sv-SE" dirty="0" smtClean="0"/>
              <a:t>+någon mer.</a:t>
            </a:r>
          </a:p>
          <a:p>
            <a:r>
              <a:rPr lang="sv-SE" dirty="0" smtClean="0"/>
              <a:t>Aktivitet – skottmaskin </a:t>
            </a:r>
            <a:r>
              <a:rPr lang="sv-SE" dirty="0" smtClean="0">
                <a:solidFill>
                  <a:srgbClr val="FF0000"/>
                </a:solidFill>
              </a:rPr>
              <a:t>Lindström</a:t>
            </a:r>
          </a:p>
          <a:p>
            <a:r>
              <a:rPr lang="sv-SE" dirty="0" smtClean="0"/>
              <a:t>Ekonomi under cupen - </a:t>
            </a:r>
            <a:r>
              <a:rPr lang="sv-SE" dirty="0" smtClean="0">
                <a:solidFill>
                  <a:srgbClr val="FF0000"/>
                </a:solidFill>
              </a:rPr>
              <a:t>Annika G </a:t>
            </a:r>
            <a:endParaRPr lang="sv-SE" dirty="0" smtClean="0"/>
          </a:p>
          <a:p>
            <a:endParaRPr lang="sv-SE" dirty="0" smtClean="0"/>
          </a:p>
        </p:txBody>
      </p:sp>
    </p:spTree>
    <p:extLst>
      <p:ext uri="{BB962C8B-B14F-4D97-AF65-F5344CB8AC3E}">
        <p14:creationId xmlns:p14="http://schemas.microsoft.com/office/powerpoint/2010/main" val="19070852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Övrigt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sv-SE" dirty="0" smtClean="0"/>
              <a:t>Vad kostar istiderna?</a:t>
            </a:r>
          </a:p>
          <a:p>
            <a:r>
              <a:rPr lang="sv-SE" dirty="0" err="1" smtClean="0"/>
              <a:t>Ev</a:t>
            </a:r>
            <a:r>
              <a:rPr lang="sv-SE" dirty="0" smtClean="0"/>
              <a:t> sanktioner</a:t>
            </a:r>
          </a:p>
          <a:p>
            <a:r>
              <a:rPr lang="sv-SE" dirty="0" smtClean="0"/>
              <a:t>Hur får vi lag till cupen? Ansvarig grupp?</a:t>
            </a:r>
          </a:p>
          <a:p>
            <a:r>
              <a:rPr lang="sv-SE" dirty="0" smtClean="0"/>
              <a:t>Utlands-utomlän? </a:t>
            </a:r>
          </a:p>
          <a:p>
            <a:r>
              <a:rPr lang="sv-SE" dirty="0" smtClean="0"/>
              <a:t>Boende – P Ekström har fixat ett bra avtal med hotell i Haninge.</a:t>
            </a:r>
          </a:p>
          <a:p>
            <a:r>
              <a:rPr lang="sv-SE" dirty="0" smtClean="0"/>
              <a:t>Trycksaker</a:t>
            </a:r>
          </a:p>
          <a:p>
            <a:r>
              <a:rPr lang="sv-SE" dirty="0" smtClean="0"/>
              <a:t>Förslag på namn till cupen istället för arbetsnamnet </a:t>
            </a:r>
            <a:r>
              <a:rPr lang="sv-SE" dirty="0" err="1" smtClean="0"/>
              <a:t>vårcup</a:t>
            </a:r>
            <a:r>
              <a:rPr lang="sv-SE" dirty="0" smtClean="0"/>
              <a:t>? 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152881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Tidsplanering</a:t>
            </a:r>
            <a:endParaRPr lang="sv-SE" dirty="0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 smtClean="0"/>
              <a:t>Allt måste vara på plats 1 mars! Utifrån det får alla grupper planera sina uppdrag. Avrapportring sker sista veckan varje månad till cup-ledningen Robban Annika och Lotta. Vi sammanställer och skickar ut rapporter till alla så alla vet var vi står.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186848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Cup ska </a:t>
            </a:r>
            <a:r>
              <a:rPr lang="sv-SE" smtClean="0"/>
              <a:t>va kul!!!!!</a:t>
            </a:r>
            <a:endParaRPr lang="sv-SE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5650" y="2967831"/>
            <a:ext cx="2552700" cy="179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95461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318</Words>
  <Application>Microsoft Office PowerPoint</Application>
  <PresentationFormat>Bildspel på skärmen (4:3)</PresentationFormat>
  <Paragraphs>29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8</vt:i4>
      </vt:variant>
    </vt:vector>
  </HeadingPairs>
  <TitlesOfParts>
    <vt:vector size="9" baseType="lpstr">
      <vt:lpstr>Office-tema</vt:lpstr>
      <vt:lpstr>PowerPoint-presentation</vt:lpstr>
      <vt:lpstr>Uppgifter</vt:lpstr>
      <vt:lpstr>  Gruppansvariga + arbetsuppgifter gruppansvarig, sammankallande och rapportansvarig </vt:lpstr>
      <vt:lpstr>Forts gruppansvar</vt:lpstr>
      <vt:lpstr>forts</vt:lpstr>
      <vt:lpstr>Övrigt</vt:lpstr>
      <vt:lpstr>Tidsplanering</vt:lpstr>
      <vt:lpstr>Cup ska va kul!!!!!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Lise-Lott Rydström</dc:creator>
  <cp:lastModifiedBy>Lise-Lott Rydström</cp:lastModifiedBy>
  <cp:revision>11</cp:revision>
  <dcterms:created xsi:type="dcterms:W3CDTF">2016-11-22T19:12:34Z</dcterms:created>
  <dcterms:modified xsi:type="dcterms:W3CDTF">2016-11-29T21:37:54Z</dcterms:modified>
</cp:coreProperties>
</file>