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171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322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633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4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89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18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397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735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85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143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0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EE7A-1567-4321-B31C-14410C32BF04}" type="datetimeFigureOut">
              <a:rPr lang="sv-SE" smtClean="0"/>
              <a:t>2016-11-29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DCFBC-337B-48AF-BD7A-8C55665216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11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94421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2497832"/>
          </a:xfrm>
        </p:spPr>
        <p:txBody>
          <a:bodyPr/>
          <a:lstStyle/>
          <a:p>
            <a:r>
              <a:rPr lang="sv-SE" dirty="0" smtClean="0">
                <a:latin typeface="Algerian" panose="04020705040A02060702" pitchFamily="82" charset="0"/>
              </a:rPr>
              <a:t>”VÅRCUP”</a:t>
            </a:r>
          </a:p>
          <a:p>
            <a:r>
              <a:rPr lang="sv-SE" dirty="0" smtClean="0">
                <a:latin typeface="Algerian" panose="04020705040A02060702" pitchFamily="82" charset="0"/>
              </a:rPr>
              <a:t>1 mars – 2 april</a:t>
            </a:r>
          </a:p>
          <a:p>
            <a:r>
              <a:rPr lang="sv-SE" dirty="0" smtClean="0">
                <a:latin typeface="Algerian" panose="04020705040A02060702" pitchFamily="82" charset="0"/>
              </a:rPr>
              <a:t>2017</a:t>
            </a:r>
            <a:endParaRPr lang="sv-SE" dirty="0">
              <a:latin typeface="Algerian" panose="04020705040A02060702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7" y="908720"/>
            <a:ext cx="30956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88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Uppgifter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2" y="1412775"/>
            <a:ext cx="8527698" cy="496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793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Gruppansvariga + arbetsuppgifter</a:t>
            </a:r>
            <a:br>
              <a:rPr lang="sv-SE" dirty="0" smtClean="0"/>
            </a:br>
            <a:r>
              <a:rPr lang="sv-SE" dirty="0" smtClean="0"/>
              <a:t>gruppansvarig, sammankallande och rapportansvarig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85000" lnSpcReduction="10000"/>
          </a:bodyPr>
          <a:lstStyle/>
          <a:p>
            <a:r>
              <a:rPr lang="sv-SE" dirty="0" err="1" smtClean="0"/>
              <a:t>Cocherscorner</a:t>
            </a:r>
            <a:r>
              <a:rPr lang="sv-SE" dirty="0" smtClean="0"/>
              <a:t> – </a:t>
            </a:r>
            <a:r>
              <a:rPr lang="sv-SE" dirty="0" smtClean="0">
                <a:solidFill>
                  <a:srgbClr val="FF0000"/>
                </a:solidFill>
              </a:rPr>
              <a:t>Linnea H </a:t>
            </a:r>
            <a:r>
              <a:rPr lang="sv-SE" dirty="0" smtClean="0"/>
              <a:t>(Behövs ytterligare 2-3 personer i denna ”grupp”) Fika mm mer till ledarna</a:t>
            </a:r>
          </a:p>
          <a:p>
            <a:r>
              <a:rPr lang="sv-SE" dirty="0" err="1" smtClean="0"/>
              <a:t>Sekreteriatet</a:t>
            </a:r>
            <a:r>
              <a:rPr lang="sv-SE" dirty="0" smtClean="0"/>
              <a:t> – </a:t>
            </a:r>
            <a:r>
              <a:rPr lang="sv-SE" dirty="0" smtClean="0">
                <a:solidFill>
                  <a:srgbClr val="FF0000"/>
                </a:solidFill>
              </a:rPr>
              <a:t>Mattias Rönn </a:t>
            </a:r>
            <a:r>
              <a:rPr lang="sv-SE" dirty="0" smtClean="0"/>
              <a:t>(+ 10 personer samt att spelare vid behov kan ta </a:t>
            </a:r>
            <a:r>
              <a:rPr lang="sv-SE" dirty="0" err="1" smtClean="0"/>
              <a:t>båsdörr</a:t>
            </a:r>
            <a:r>
              <a:rPr lang="sv-SE" dirty="0" smtClean="0"/>
              <a:t>) allt som ingår i att sitta i </a:t>
            </a:r>
            <a:r>
              <a:rPr lang="sv-SE" dirty="0" err="1" smtClean="0"/>
              <a:t>seket</a:t>
            </a:r>
            <a:endParaRPr lang="sv-SE" dirty="0" smtClean="0"/>
          </a:p>
          <a:p>
            <a:r>
              <a:rPr lang="sv-SE" dirty="0" smtClean="0"/>
              <a:t>Matchvärdar – </a:t>
            </a:r>
            <a:r>
              <a:rPr lang="sv-SE" dirty="0" smtClean="0">
                <a:solidFill>
                  <a:srgbClr val="FF0000"/>
                </a:solidFill>
              </a:rPr>
              <a:t>Sanna A </a:t>
            </a:r>
            <a:r>
              <a:rPr lang="sv-SE" dirty="0" smtClean="0"/>
              <a:t>+ 3 personer behövs ytterligare 3- 4 personer ger info och servar ”sitt lag” med </a:t>
            </a:r>
            <a:r>
              <a:rPr lang="sv-SE" dirty="0" err="1" smtClean="0"/>
              <a:t>mellis</a:t>
            </a:r>
            <a:r>
              <a:rPr lang="sv-SE" dirty="0" smtClean="0"/>
              <a:t> och annat som behövs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5505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 gruppansvar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Matgrupp - </a:t>
            </a:r>
            <a:r>
              <a:rPr lang="sv-SE" dirty="0" err="1" smtClean="0">
                <a:solidFill>
                  <a:srgbClr val="FF0000"/>
                </a:solidFill>
              </a:rPr>
              <a:t>Särnö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 smtClean="0"/>
              <a:t>(behövs fem sex personer) planerar, ordnar och serverar luncher och middagar. Till detta behöver vi försöka få fram sponsring då detta är en stor utgift.</a:t>
            </a:r>
          </a:p>
          <a:p>
            <a:r>
              <a:rPr lang="sv-SE" dirty="0" smtClean="0"/>
              <a:t>Onlinedator – </a:t>
            </a:r>
            <a:r>
              <a:rPr lang="sv-SE" dirty="0" smtClean="0">
                <a:solidFill>
                  <a:srgbClr val="FF0000"/>
                </a:solidFill>
              </a:rPr>
              <a:t>Lövgren </a:t>
            </a:r>
            <a:r>
              <a:rPr lang="sv-SE" dirty="0" smtClean="0"/>
              <a:t>( + två) håller i </a:t>
            </a:r>
            <a:r>
              <a:rPr lang="sv-SE" dirty="0" err="1" smtClean="0"/>
              <a:t>cuponline</a:t>
            </a:r>
            <a:r>
              <a:rPr lang="sv-SE" dirty="0" smtClean="0"/>
              <a:t> och annat datorbaserat under cupen.</a:t>
            </a:r>
          </a:p>
          <a:p>
            <a:r>
              <a:rPr lang="sv-SE" dirty="0" smtClean="0"/>
              <a:t>Fika och matförsäljning ute/inne – </a:t>
            </a:r>
            <a:r>
              <a:rPr lang="sv-SE" dirty="0" smtClean="0">
                <a:solidFill>
                  <a:srgbClr val="FF0000"/>
                </a:solidFill>
              </a:rPr>
              <a:t>Svensson </a:t>
            </a:r>
            <a:r>
              <a:rPr lang="sv-SE" dirty="0" smtClean="0"/>
              <a:t>( + tre behövs ytterligare 5-6 personer) tält, grillar, planera vad som ska finnas, fixar detta genom </a:t>
            </a:r>
            <a:r>
              <a:rPr lang="sv-SE" dirty="0" err="1" smtClean="0"/>
              <a:t>spons</a:t>
            </a:r>
            <a:r>
              <a:rPr lang="sv-SE" dirty="0" smtClean="0"/>
              <a:t> eller liknande</a:t>
            </a:r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2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Sponsorgrupp – </a:t>
            </a:r>
            <a:r>
              <a:rPr lang="sv-SE" dirty="0" smtClean="0">
                <a:solidFill>
                  <a:srgbClr val="FF0000"/>
                </a:solidFill>
              </a:rPr>
              <a:t>Kim</a:t>
            </a:r>
            <a:r>
              <a:rPr lang="sv-SE" dirty="0" smtClean="0"/>
              <a:t> (behövs minst 1 till) jobbar för att få in stora och små sponsorer.</a:t>
            </a:r>
          </a:p>
          <a:p>
            <a:r>
              <a:rPr lang="sv-SE" dirty="0" smtClean="0"/>
              <a:t>Omklädningsrum - </a:t>
            </a:r>
            <a:r>
              <a:rPr lang="sv-SE" dirty="0" err="1" smtClean="0">
                <a:solidFill>
                  <a:srgbClr val="FF0000"/>
                </a:solidFill>
              </a:rPr>
              <a:t>Wellhart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r>
              <a:rPr lang="sv-SE" dirty="0" smtClean="0"/>
              <a:t>( + 2) gör schema över omklädningsrummen samt ser till att de är rena före under och efter cupen</a:t>
            </a:r>
          </a:p>
          <a:p>
            <a:r>
              <a:rPr lang="sv-SE" dirty="0" smtClean="0"/>
              <a:t>Sjukvårdansvarig och säkerhetsansvarig - </a:t>
            </a:r>
            <a:r>
              <a:rPr lang="sv-SE" dirty="0" smtClean="0">
                <a:solidFill>
                  <a:srgbClr val="FF0000"/>
                </a:solidFill>
              </a:rPr>
              <a:t>Justins mamma </a:t>
            </a:r>
            <a:r>
              <a:rPr lang="sv-SE" dirty="0" smtClean="0"/>
              <a:t>+någon mer.</a:t>
            </a:r>
          </a:p>
          <a:p>
            <a:r>
              <a:rPr lang="sv-SE" dirty="0" smtClean="0"/>
              <a:t>Aktivitet – skottmaskin </a:t>
            </a:r>
            <a:r>
              <a:rPr lang="sv-SE" dirty="0" smtClean="0">
                <a:solidFill>
                  <a:srgbClr val="FF0000"/>
                </a:solidFill>
              </a:rPr>
              <a:t>Lindström</a:t>
            </a:r>
          </a:p>
          <a:p>
            <a:r>
              <a:rPr lang="sv-SE" dirty="0" smtClean="0"/>
              <a:t>Ekonomi under cupen - </a:t>
            </a:r>
            <a:r>
              <a:rPr lang="sv-SE" dirty="0" smtClean="0">
                <a:solidFill>
                  <a:srgbClr val="FF0000"/>
                </a:solidFill>
              </a:rPr>
              <a:t>Annika G </a:t>
            </a:r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90708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Vad kostar istiderna?</a:t>
            </a:r>
          </a:p>
          <a:p>
            <a:r>
              <a:rPr lang="sv-SE" dirty="0" err="1" smtClean="0"/>
              <a:t>Ev</a:t>
            </a:r>
            <a:r>
              <a:rPr lang="sv-SE" dirty="0" smtClean="0"/>
              <a:t> sanktioner</a:t>
            </a:r>
          </a:p>
          <a:p>
            <a:r>
              <a:rPr lang="sv-SE" dirty="0" smtClean="0"/>
              <a:t>Hur får vi lag till cupen? Ansvarig grupp?</a:t>
            </a:r>
          </a:p>
          <a:p>
            <a:r>
              <a:rPr lang="sv-SE" dirty="0" smtClean="0"/>
              <a:t>Utlands-utomlän? </a:t>
            </a:r>
          </a:p>
          <a:p>
            <a:r>
              <a:rPr lang="sv-SE" dirty="0" smtClean="0"/>
              <a:t>Boende – P Ekström har fixat ett bra avtal med hotell i Haninge.</a:t>
            </a:r>
          </a:p>
          <a:p>
            <a:r>
              <a:rPr lang="sv-SE" dirty="0" smtClean="0"/>
              <a:t>Trycksaker</a:t>
            </a:r>
          </a:p>
          <a:p>
            <a:r>
              <a:rPr lang="sv-SE" dirty="0" smtClean="0"/>
              <a:t>Förslag på namn till cupen istället för arbetsnamnet </a:t>
            </a:r>
            <a:r>
              <a:rPr lang="sv-SE" dirty="0" err="1" smtClean="0"/>
              <a:t>vårcup</a:t>
            </a:r>
            <a:r>
              <a:rPr lang="sv-SE" dirty="0" smtClean="0"/>
              <a:t>?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28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Tidsplanering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Allt måste vara på plats 1 mars! Utifrån det får alla grupper planera sina uppdrag. Avrapportring sker sista veckan varje månad till cup-ledningen Robban Annika och Lotta. Vi sammanställer och skickar ut rapporter till alla så alla vet var vi står.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684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Cup ska </a:t>
            </a:r>
            <a:r>
              <a:rPr lang="sv-SE" smtClean="0"/>
              <a:t>va kul!!!!!</a:t>
            </a:r>
            <a:endParaRPr lang="sv-SE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2967831"/>
            <a:ext cx="2552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9546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318</Words>
  <Application>Microsoft Office PowerPoint</Application>
  <PresentationFormat>Bildspel på skärmen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Office-tema</vt:lpstr>
      <vt:lpstr>PowerPoint-presentation</vt:lpstr>
      <vt:lpstr>Uppgifter</vt:lpstr>
      <vt:lpstr>  Gruppansvariga + arbetsuppgifter gruppansvarig, sammankallande och rapportansvarig </vt:lpstr>
      <vt:lpstr>Forts gruppansvar</vt:lpstr>
      <vt:lpstr>forts</vt:lpstr>
      <vt:lpstr>Övrigt</vt:lpstr>
      <vt:lpstr>Tidsplanering</vt:lpstr>
      <vt:lpstr>Cup ska va kul!!!!!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Lise-Lott Rydström</dc:creator>
  <cp:lastModifiedBy>Lise-Lott Rydström</cp:lastModifiedBy>
  <cp:revision>11</cp:revision>
  <dcterms:created xsi:type="dcterms:W3CDTF">2016-11-22T19:12:34Z</dcterms:created>
  <dcterms:modified xsi:type="dcterms:W3CDTF">2016-11-29T21:37:54Z</dcterms:modified>
</cp:coreProperties>
</file>