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57" r:id="rId3"/>
    <p:sldId id="258" r:id="rId4"/>
    <p:sldId id="259" r:id="rId5"/>
    <p:sldId id="266" r:id="rId6"/>
    <p:sldId id="271" r:id="rId7"/>
    <p:sldId id="267" r:id="rId8"/>
    <p:sldId id="262" r:id="rId9"/>
    <p:sldId id="260" r:id="rId10"/>
    <p:sldId id="263" r:id="rId11"/>
    <p:sldId id="264" r:id="rId12"/>
    <p:sldId id="268" r:id="rId13"/>
    <p:sldId id="270" r:id="rId14"/>
    <p:sldId id="269"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7B223D-34B6-49A1-93DE-7D51F4A64D6B}" v="3" dt="2026-04-13T14:37:36.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Grigholm" userId="5e3d2bc2-76b3-4417-9b40-20ac41df1e41" providerId="ADAL" clId="{1BC61D2F-2A52-47B3-97C0-C73F31303EF2}"/>
    <pc:docChg chg="undo custSel addSld delSld modSld">
      <pc:chgData name="Sara Grigholm" userId="5e3d2bc2-76b3-4417-9b40-20ac41df1e41" providerId="ADAL" clId="{1BC61D2F-2A52-47B3-97C0-C73F31303EF2}" dt="2026-04-13T15:06:13.508" v="3514" actId="20577"/>
      <pc:docMkLst>
        <pc:docMk/>
      </pc:docMkLst>
      <pc:sldChg chg="new del">
        <pc:chgData name="Sara Grigholm" userId="5e3d2bc2-76b3-4417-9b40-20ac41df1e41" providerId="ADAL" clId="{1BC61D2F-2A52-47B3-97C0-C73F31303EF2}" dt="2026-04-13T14:12:28.483" v="1" actId="2696"/>
        <pc:sldMkLst>
          <pc:docMk/>
          <pc:sldMk cId="256154262" sldId="257"/>
        </pc:sldMkLst>
      </pc:sldChg>
      <pc:sldChg chg="modSp new mod">
        <pc:chgData name="Sara Grigholm" userId="5e3d2bc2-76b3-4417-9b40-20ac41df1e41" providerId="ADAL" clId="{1BC61D2F-2A52-47B3-97C0-C73F31303EF2}" dt="2026-04-13T14:14:43.907" v="221" actId="20577"/>
        <pc:sldMkLst>
          <pc:docMk/>
          <pc:sldMk cId="2370356837" sldId="257"/>
        </pc:sldMkLst>
        <pc:spChg chg="mod">
          <ac:chgData name="Sara Grigholm" userId="5e3d2bc2-76b3-4417-9b40-20ac41df1e41" providerId="ADAL" clId="{1BC61D2F-2A52-47B3-97C0-C73F31303EF2}" dt="2026-04-13T14:13:17.886" v="44" actId="122"/>
          <ac:spMkLst>
            <pc:docMk/>
            <pc:sldMk cId="2370356837" sldId="257"/>
            <ac:spMk id="2" creationId="{EAC1C789-81F7-9569-B023-F163CC1C0F6F}"/>
          </ac:spMkLst>
        </pc:spChg>
        <pc:spChg chg="mod">
          <ac:chgData name="Sara Grigholm" userId="5e3d2bc2-76b3-4417-9b40-20ac41df1e41" providerId="ADAL" clId="{1BC61D2F-2A52-47B3-97C0-C73F31303EF2}" dt="2026-04-13T14:14:43.907" v="221" actId="20577"/>
          <ac:spMkLst>
            <pc:docMk/>
            <pc:sldMk cId="2370356837" sldId="257"/>
            <ac:spMk id="3" creationId="{E2B3B25F-2D89-202D-B551-7E4C29B38469}"/>
          </ac:spMkLst>
        </pc:spChg>
      </pc:sldChg>
      <pc:sldChg chg="modSp new mod">
        <pc:chgData name="Sara Grigholm" userId="5e3d2bc2-76b3-4417-9b40-20ac41df1e41" providerId="ADAL" clId="{1BC61D2F-2A52-47B3-97C0-C73F31303EF2}" dt="2026-04-13T14:29:57.493" v="317" actId="2711"/>
        <pc:sldMkLst>
          <pc:docMk/>
          <pc:sldMk cId="2698139194" sldId="258"/>
        </pc:sldMkLst>
        <pc:spChg chg="mod">
          <ac:chgData name="Sara Grigholm" userId="5e3d2bc2-76b3-4417-9b40-20ac41df1e41" providerId="ADAL" clId="{1BC61D2F-2A52-47B3-97C0-C73F31303EF2}" dt="2026-04-13T14:15:16.288" v="278" actId="20577"/>
          <ac:spMkLst>
            <pc:docMk/>
            <pc:sldMk cId="2698139194" sldId="258"/>
            <ac:spMk id="2" creationId="{6B449ED1-1595-775F-C4A9-CD353502ECC7}"/>
          </ac:spMkLst>
        </pc:spChg>
        <pc:spChg chg="mod">
          <ac:chgData name="Sara Grigholm" userId="5e3d2bc2-76b3-4417-9b40-20ac41df1e41" providerId="ADAL" clId="{1BC61D2F-2A52-47B3-97C0-C73F31303EF2}" dt="2026-04-13T14:29:57.493" v="317" actId="2711"/>
          <ac:spMkLst>
            <pc:docMk/>
            <pc:sldMk cId="2698139194" sldId="258"/>
            <ac:spMk id="3" creationId="{726B39EA-C8B9-1719-207C-363E91E6F1F1}"/>
          </ac:spMkLst>
        </pc:spChg>
      </pc:sldChg>
      <pc:sldChg chg="modSp new mod">
        <pc:chgData name="Sara Grigholm" userId="5e3d2bc2-76b3-4417-9b40-20ac41df1e41" providerId="ADAL" clId="{1BC61D2F-2A52-47B3-97C0-C73F31303EF2}" dt="2026-04-13T14:31:24.723" v="452" actId="2711"/>
        <pc:sldMkLst>
          <pc:docMk/>
          <pc:sldMk cId="1385558856" sldId="259"/>
        </pc:sldMkLst>
        <pc:spChg chg="mod">
          <ac:chgData name="Sara Grigholm" userId="5e3d2bc2-76b3-4417-9b40-20ac41df1e41" providerId="ADAL" clId="{1BC61D2F-2A52-47B3-97C0-C73F31303EF2}" dt="2026-04-13T14:30:47.074" v="354" actId="20577"/>
          <ac:spMkLst>
            <pc:docMk/>
            <pc:sldMk cId="1385558856" sldId="259"/>
            <ac:spMk id="2" creationId="{6606FA82-DDE4-5FF8-92A0-4AFA47956D86}"/>
          </ac:spMkLst>
        </pc:spChg>
        <pc:spChg chg="mod">
          <ac:chgData name="Sara Grigholm" userId="5e3d2bc2-76b3-4417-9b40-20ac41df1e41" providerId="ADAL" clId="{1BC61D2F-2A52-47B3-97C0-C73F31303EF2}" dt="2026-04-13T14:31:24.723" v="452" actId="2711"/>
          <ac:spMkLst>
            <pc:docMk/>
            <pc:sldMk cId="1385558856" sldId="259"/>
            <ac:spMk id="3" creationId="{BB08671F-DF3A-1745-87FB-62D8C9A75298}"/>
          </ac:spMkLst>
        </pc:spChg>
      </pc:sldChg>
      <pc:sldChg chg="modSp new mod">
        <pc:chgData name="Sara Grigholm" userId="5e3d2bc2-76b3-4417-9b40-20ac41df1e41" providerId="ADAL" clId="{1BC61D2F-2A52-47B3-97C0-C73F31303EF2}" dt="2026-04-13T14:34:46.015" v="840" actId="20577"/>
        <pc:sldMkLst>
          <pc:docMk/>
          <pc:sldMk cId="1735946221" sldId="260"/>
        </pc:sldMkLst>
        <pc:spChg chg="mod">
          <ac:chgData name="Sara Grigholm" userId="5e3d2bc2-76b3-4417-9b40-20ac41df1e41" providerId="ADAL" clId="{1BC61D2F-2A52-47B3-97C0-C73F31303EF2}" dt="2026-04-13T14:32:05.487" v="480" actId="122"/>
          <ac:spMkLst>
            <pc:docMk/>
            <pc:sldMk cId="1735946221" sldId="260"/>
            <ac:spMk id="2" creationId="{8E6005FF-F3EA-E750-4D0E-656068EC81F0}"/>
          </ac:spMkLst>
        </pc:spChg>
        <pc:spChg chg="mod">
          <ac:chgData name="Sara Grigholm" userId="5e3d2bc2-76b3-4417-9b40-20ac41df1e41" providerId="ADAL" clId="{1BC61D2F-2A52-47B3-97C0-C73F31303EF2}" dt="2026-04-13T14:34:46.015" v="840" actId="20577"/>
          <ac:spMkLst>
            <pc:docMk/>
            <pc:sldMk cId="1735946221" sldId="260"/>
            <ac:spMk id="3" creationId="{A1F784AA-BAD8-940A-47A8-FAA63D8E1465}"/>
          </ac:spMkLst>
        </pc:spChg>
      </pc:sldChg>
      <pc:sldChg chg="modSp new del mod">
        <pc:chgData name="Sara Grigholm" userId="5e3d2bc2-76b3-4417-9b40-20ac41df1e41" providerId="ADAL" clId="{1BC61D2F-2A52-47B3-97C0-C73F31303EF2}" dt="2026-04-13T14:42:06.058" v="1467" actId="2696"/>
        <pc:sldMkLst>
          <pc:docMk/>
          <pc:sldMk cId="2584972764" sldId="261"/>
        </pc:sldMkLst>
        <pc:spChg chg="mod">
          <ac:chgData name="Sara Grigholm" userId="5e3d2bc2-76b3-4417-9b40-20ac41df1e41" providerId="ADAL" clId="{1BC61D2F-2A52-47B3-97C0-C73F31303EF2}" dt="2026-04-13T14:35:45.555" v="895" actId="122"/>
          <ac:spMkLst>
            <pc:docMk/>
            <pc:sldMk cId="2584972764" sldId="261"/>
            <ac:spMk id="2" creationId="{53A631D1-9C9D-1A26-5CC3-84A4D447D8C6}"/>
          </ac:spMkLst>
        </pc:spChg>
        <pc:spChg chg="mod">
          <ac:chgData name="Sara Grigholm" userId="5e3d2bc2-76b3-4417-9b40-20ac41df1e41" providerId="ADAL" clId="{1BC61D2F-2A52-47B3-97C0-C73F31303EF2}" dt="2026-04-13T14:37:06.312" v="1085" actId="20577"/>
          <ac:spMkLst>
            <pc:docMk/>
            <pc:sldMk cId="2584972764" sldId="261"/>
            <ac:spMk id="3" creationId="{AD88A49D-4369-540F-6254-E1C607D6768F}"/>
          </ac:spMkLst>
        </pc:spChg>
      </pc:sldChg>
      <pc:sldChg chg="modSp new mod">
        <pc:chgData name="Sara Grigholm" userId="5e3d2bc2-76b3-4417-9b40-20ac41df1e41" providerId="ADAL" clId="{1BC61D2F-2A52-47B3-97C0-C73F31303EF2}" dt="2026-04-13T14:41:42.942" v="1466" actId="27636"/>
        <pc:sldMkLst>
          <pc:docMk/>
          <pc:sldMk cId="3848456107" sldId="262"/>
        </pc:sldMkLst>
        <pc:spChg chg="mod">
          <ac:chgData name="Sara Grigholm" userId="5e3d2bc2-76b3-4417-9b40-20ac41df1e41" providerId="ADAL" clId="{1BC61D2F-2A52-47B3-97C0-C73F31303EF2}" dt="2026-04-13T14:38:17.486" v="1172" actId="122"/>
          <ac:spMkLst>
            <pc:docMk/>
            <pc:sldMk cId="3848456107" sldId="262"/>
            <ac:spMk id="2" creationId="{33C7AD37-2446-2CEE-0CDC-E9A3495A7A5F}"/>
          </ac:spMkLst>
        </pc:spChg>
        <pc:spChg chg="mod">
          <ac:chgData name="Sara Grigholm" userId="5e3d2bc2-76b3-4417-9b40-20ac41df1e41" providerId="ADAL" clId="{1BC61D2F-2A52-47B3-97C0-C73F31303EF2}" dt="2026-04-13T14:41:42.926" v="1465" actId="27636"/>
          <ac:spMkLst>
            <pc:docMk/>
            <pc:sldMk cId="3848456107" sldId="262"/>
            <ac:spMk id="3" creationId="{2A18C67D-DF81-9C15-AD2F-F8EE2087A23E}"/>
          </ac:spMkLst>
        </pc:spChg>
        <pc:spChg chg="mod">
          <ac:chgData name="Sara Grigholm" userId="5e3d2bc2-76b3-4417-9b40-20ac41df1e41" providerId="ADAL" clId="{1BC61D2F-2A52-47B3-97C0-C73F31303EF2}" dt="2026-04-13T14:40:59.101" v="1462" actId="20577"/>
          <ac:spMkLst>
            <pc:docMk/>
            <pc:sldMk cId="3848456107" sldId="262"/>
            <ac:spMk id="4" creationId="{5A362ADF-C30F-D451-7574-77DF5FE6E23A}"/>
          </ac:spMkLst>
        </pc:spChg>
        <pc:spChg chg="mod">
          <ac:chgData name="Sara Grigholm" userId="5e3d2bc2-76b3-4417-9b40-20ac41df1e41" providerId="ADAL" clId="{1BC61D2F-2A52-47B3-97C0-C73F31303EF2}" dt="2026-04-13T14:41:42.942" v="1466" actId="27636"/>
          <ac:spMkLst>
            <pc:docMk/>
            <pc:sldMk cId="3848456107" sldId="262"/>
            <ac:spMk id="5" creationId="{66FDE804-8266-1E41-29C8-2ACA148CACB3}"/>
          </ac:spMkLst>
        </pc:spChg>
        <pc:spChg chg="mod">
          <ac:chgData name="Sara Grigholm" userId="5e3d2bc2-76b3-4417-9b40-20ac41df1e41" providerId="ADAL" clId="{1BC61D2F-2A52-47B3-97C0-C73F31303EF2}" dt="2026-04-13T14:40:40.155" v="1440" actId="5793"/>
          <ac:spMkLst>
            <pc:docMk/>
            <pc:sldMk cId="3848456107" sldId="262"/>
            <ac:spMk id="6" creationId="{1E7CD437-62B8-B834-DDA9-F09A517EC78D}"/>
          </ac:spMkLst>
        </pc:spChg>
      </pc:sldChg>
      <pc:sldChg chg="modSp new mod">
        <pc:chgData name="Sara Grigholm" userId="5e3d2bc2-76b3-4417-9b40-20ac41df1e41" providerId="ADAL" clId="{1BC61D2F-2A52-47B3-97C0-C73F31303EF2}" dt="2026-04-13T15:03:54.805" v="3308" actId="20577"/>
        <pc:sldMkLst>
          <pc:docMk/>
          <pc:sldMk cId="1066850719" sldId="263"/>
        </pc:sldMkLst>
        <pc:spChg chg="mod">
          <ac:chgData name="Sara Grigholm" userId="5e3d2bc2-76b3-4417-9b40-20ac41df1e41" providerId="ADAL" clId="{1BC61D2F-2A52-47B3-97C0-C73F31303EF2}" dt="2026-04-13T14:43:06.319" v="1492" actId="122"/>
          <ac:spMkLst>
            <pc:docMk/>
            <pc:sldMk cId="1066850719" sldId="263"/>
            <ac:spMk id="2" creationId="{1C7D80CE-8097-39CA-7A85-BAAF1570BF93}"/>
          </ac:spMkLst>
        </pc:spChg>
        <pc:spChg chg="mod">
          <ac:chgData name="Sara Grigholm" userId="5e3d2bc2-76b3-4417-9b40-20ac41df1e41" providerId="ADAL" clId="{1BC61D2F-2A52-47B3-97C0-C73F31303EF2}" dt="2026-04-13T15:03:54.805" v="3308" actId="20577"/>
          <ac:spMkLst>
            <pc:docMk/>
            <pc:sldMk cId="1066850719" sldId="263"/>
            <ac:spMk id="3" creationId="{01EED2EB-02BC-E614-C264-02736CD9F26C}"/>
          </ac:spMkLst>
        </pc:spChg>
      </pc:sldChg>
      <pc:sldChg chg="modSp new mod">
        <pc:chgData name="Sara Grigholm" userId="5e3d2bc2-76b3-4417-9b40-20ac41df1e41" providerId="ADAL" clId="{1BC61D2F-2A52-47B3-97C0-C73F31303EF2}" dt="2026-04-13T14:48:24.407" v="2137" actId="20577"/>
        <pc:sldMkLst>
          <pc:docMk/>
          <pc:sldMk cId="994515033" sldId="264"/>
        </pc:sldMkLst>
        <pc:spChg chg="mod">
          <ac:chgData name="Sara Grigholm" userId="5e3d2bc2-76b3-4417-9b40-20ac41df1e41" providerId="ADAL" clId="{1BC61D2F-2A52-47B3-97C0-C73F31303EF2}" dt="2026-04-13T14:45:35.952" v="1708" actId="20577"/>
          <ac:spMkLst>
            <pc:docMk/>
            <pc:sldMk cId="994515033" sldId="264"/>
            <ac:spMk id="2" creationId="{C121359C-B3EF-D9C8-FB5C-77B5D5D0787A}"/>
          </ac:spMkLst>
        </pc:spChg>
        <pc:spChg chg="mod">
          <ac:chgData name="Sara Grigholm" userId="5e3d2bc2-76b3-4417-9b40-20ac41df1e41" providerId="ADAL" clId="{1BC61D2F-2A52-47B3-97C0-C73F31303EF2}" dt="2026-04-13T14:48:24.407" v="2137" actId="20577"/>
          <ac:spMkLst>
            <pc:docMk/>
            <pc:sldMk cId="994515033" sldId="264"/>
            <ac:spMk id="3" creationId="{197684B0-3B86-0784-8888-8C4422C2E5C4}"/>
          </ac:spMkLst>
        </pc:spChg>
      </pc:sldChg>
      <pc:sldChg chg="new del">
        <pc:chgData name="Sara Grigholm" userId="5e3d2bc2-76b3-4417-9b40-20ac41df1e41" providerId="ADAL" clId="{1BC61D2F-2A52-47B3-97C0-C73F31303EF2}" dt="2026-04-13T14:48:56.468" v="2139" actId="2696"/>
        <pc:sldMkLst>
          <pc:docMk/>
          <pc:sldMk cId="2020521869" sldId="265"/>
        </pc:sldMkLst>
      </pc:sldChg>
      <pc:sldChg chg="modSp new del mod">
        <pc:chgData name="Sara Grigholm" userId="5e3d2bc2-76b3-4417-9b40-20ac41df1e41" providerId="ADAL" clId="{1BC61D2F-2A52-47B3-97C0-C73F31303EF2}" dt="2026-04-13T14:58:44.447" v="3205" actId="2696"/>
        <pc:sldMkLst>
          <pc:docMk/>
          <pc:sldMk cId="3046921061" sldId="265"/>
        </pc:sldMkLst>
        <pc:spChg chg="mod">
          <ac:chgData name="Sara Grigholm" userId="5e3d2bc2-76b3-4417-9b40-20ac41df1e41" providerId="ADAL" clId="{1BC61D2F-2A52-47B3-97C0-C73F31303EF2}" dt="2026-04-13T14:55:25.841" v="2854" actId="122"/>
          <ac:spMkLst>
            <pc:docMk/>
            <pc:sldMk cId="3046921061" sldId="265"/>
            <ac:spMk id="2" creationId="{CBC26650-DD89-5DF9-9CFB-3502C35DC878}"/>
          </ac:spMkLst>
        </pc:spChg>
      </pc:sldChg>
      <pc:sldChg chg="modSp new mod">
        <pc:chgData name="Sara Grigholm" userId="5e3d2bc2-76b3-4417-9b40-20ac41df1e41" providerId="ADAL" clId="{1BC61D2F-2A52-47B3-97C0-C73F31303EF2}" dt="2026-04-13T14:59:33.590" v="3230" actId="20577"/>
        <pc:sldMkLst>
          <pc:docMk/>
          <pc:sldMk cId="1500608080" sldId="266"/>
        </pc:sldMkLst>
        <pc:spChg chg="mod">
          <ac:chgData name="Sara Grigholm" userId="5e3d2bc2-76b3-4417-9b40-20ac41df1e41" providerId="ADAL" clId="{1BC61D2F-2A52-47B3-97C0-C73F31303EF2}" dt="2026-04-13T14:59:33.590" v="3230" actId="20577"/>
          <ac:spMkLst>
            <pc:docMk/>
            <pc:sldMk cId="1500608080" sldId="266"/>
            <ac:spMk id="2" creationId="{095E0E83-D69F-A27C-6170-529004652C79}"/>
          </ac:spMkLst>
        </pc:spChg>
        <pc:spChg chg="mod">
          <ac:chgData name="Sara Grigholm" userId="5e3d2bc2-76b3-4417-9b40-20ac41df1e41" providerId="ADAL" clId="{1BC61D2F-2A52-47B3-97C0-C73F31303EF2}" dt="2026-04-13T14:51:31.623" v="2528" actId="5793"/>
          <ac:spMkLst>
            <pc:docMk/>
            <pc:sldMk cId="1500608080" sldId="266"/>
            <ac:spMk id="3" creationId="{EF3ABF9D-A694-B9CE-5120-410E6535EE09}"/>
          </ac:spMkLst>
        </pc:spChg>
      </pc:sldChg>
      <pc:sldChg chg="modSp new mod">
        <pc:chgData name="Sara Grigholm" userId="5e3d2bc2-76b3-4417-9b40-20ac41df1e41" providerId="ADAL" clId="{1BC61D2F-2A52-47B3-97C0-C73F31303EF2}" dt="2026-04-13T14:54:48.215" v="2837" actId="5793"/>
        <pc:sldMkLst>
          <pc:docMk/>
          <pc:sldMk cId="2261371745" sldId="267"/>
        </pc:sldMkLst>
        <pc:spChg chg="mod">
          <ac:chgData name="Sara Grigholm" userId="5e3d2bc2-76b3-4417-9b40-20ac41df1e41" providerId="ADAL" clId="{1BC61D2F-2A52-47B3-97C0-C73F31303EF2}" dt="2026-04-13T14:52:04.038" v="2547" actId="122"/>
          <ac:spMkLst>
            <pc:docMk/>
            <pc:sldMk cId="2261371745" sldId="267"/>
            <ac:spMk id="2" creationId="{C65318A2-60F5-E713-47CF-F6C0C506E88A}"/>
          </ac:spMkLst>
        </pc:spChg>
        <pc:spChg chg="mod">
          <ac:chgData name="Sara Grigholm" userId="5e3d2bc2-76b3-4417-9b40-20ac41df1e41" providerId="ADAL" clId="{1BC61D2F-2A52-47B3-97C0-C73F31303EF2}" dt="2026-04-13T14:54:48.215" v="2837" actId="5793"/>
          <ac:spMkLst>
            <pc:docMk/>
            <pc:sldMk cId="2261371745" sldId="267"/>
            <ac:spMk id="3" creationId="{3CF7F7DA-B63E-E44A-2CFB-ADC314F339B5}"/>
          </ac:spMkLst>
        </pc:spChg>
      </pc:sldChg>
      <pc:sldChg chg="modSp new mod">
        <pc:chgData name="Sara Grigholm" userId="5e3d2bc2-76b3-4417-9b40-20ac41df1e41" providerId="ADAL" clId="{1BC61D2F-2A52-47B3-97C0-C73F31303EF2}" dt="2026-04-13T14:57:27.766" v="3171" actId="122"/>
        <pc:sldMkLst>
          <pc:docMk/>
          <pc:sldMk cId="1813066362" sldId="268"/>
        </pc:sldMkLst>
        <pc:spChg chg="mod">
          <ac:chgData name="Sara Grigholm" userId="5e3d2bc2-76b3-4417-9b40-20ac41df1e41" providerId="ADAL" clId="{1BC61D2F-2A52-47B3-97C0-C73F31303EF2}" dt="2026-04-13T14:55:38.129" v="2865" actId="20577"/>
          <ac:spMkLst>
            <pc:docMk/>
            <pc:sldMk cId="1813066362" sldId="268"/>
            <ac:spMk id="2" creationId="{D851354D-3345-26AE-CF97-431EA07049B2}"/>
          </ac:spMkLst>
        </pc:spChg>
        <pc:spChg chg="mod">
          <ac:chgData name="Sara Grigholm" userId="5e3d2bc2-76b3-4417-9b40-20ac41df1e41" providerId="ADAL" clId="{1BC61D2F-2A52-47B3-97C0-C73F31303EF2}" dt="2026-04-13T14:57:27.766" v="3171" actId="122"/>
          <ac:spMkLst>
            <pc:docMk/>
            <pc:sldMk cId="1813066362" sldId="268"/>
            <ac:spMk id="3" creationId="{50C2A5AE-2160-CAE7-FD05-ABE69A96D466}"/>
          </ac:spMkLst>
        </pc:spChg>
      </pc:sldChg>
      <pc:sldChg chg="modSp new del mod">
        <pc:chgData name="Sara Grigholm" userId="5e3d2bc2-76b3-4417-9b40-20ac41df1e41" providerId="ADAL" clId="{1BC61D2F-2A52-47B3-97C0-C73F31303EF2}" dt="2026-04-13T14:58:23.014" v="3189" actId="2696"/>
        <pc:sldMkLst>
          <pc:docMk/>
          <pc:sldMk cId="2759265812" sldId="269"/>
        </pc:sldMkLst>
        <pc:spChg chg="mod">
          <ac:chgData name="Sara Grigholm" userId="5e3d2bc2-76b3-4417-9b40-20ac41df1e41" providerId="ADAL" clId="{1BC61D2F-2A52-47B3-97C0-C73F31303EF2}" dt="2026-04-13T14:58:10.904" v="3188" actId="14100"/>
          <ac:spMkLst>
            <pc:docMk/>
            <pc:sldMk cId="2759265812" sldId="269"/>
            <ac:spMk id="2" creationId="{93FE0E65-76DD-C805-B566-263E00DE9256}"/>
          </ac:spMkLst>
        </pc:spChg>
      </pc:sldChg>
      <pc:sldChg chg="modSp new mod">
        <pc:chgData name="Sara Grigholm" userId="5e3d2bc2-76b3-4417-9b40-20ac41df1e41" providerId="ADAL" clId="{1BC61D2F-2A52-47B3-97C0-C73F31303EF2}" dt="2026-04-13T14:58:36.466" v="3204" actId="20577"/>
        <pc:sldMkLst>
          <pc:docMk/>
          <pc:sldMk cId="3834676045" sldId="269"/>
        </pc:sldMkLst>
        <pc:spChg chg="mod">
          <ac:chgData name="Sara Grigholm" userId="5e3d2bc2-76b3-4417-9b40-20ac41df1e41" providerId="ADAL" clId="{1BC61D2F-2A52-47B3-97C0-C73F31303EF2}" dt="2026-04-13T14:58:36.466" v="3204" actId="20577"/>
          <ac:spMkLst>
            <pc:docMk/>
            <pc:sldMk cId="3834676045" sldId="269"/>
            <ac:spMk id="2" creationId="{1B90D5EF-7FC3-1EF2-43E0-E70F0CE6AD87}"/>
          </ac:spMkLst>
        </pc:spChg>
      </pc:sldChg>
      <pc:sldChg chg="modSp new mod">
        <pc:chgData name="Sara Grigholm" userId="5e3d2bc2-76b3-4417-9b40-20ac41df1e41" providerId="ADAL" clId="{1BC61D2F-2A52-47B3-97C0-C73F31303EF2}" dt="2026-04-13T14:59:00.695" v="3225" actId="5793"/>
        <pc:sldMkLst>
          <pc:docMk/>
          <pc:sldMk cId="1883772629" sldId="270"/>
        </pc:sldMkLst>
        <pc:spChg chg="mod">
          <ac:chgData name="Sara Grigholm" userId="5e3d2bc2-76b3-4417-9b40-20ac41df1e41" providerId="ADAL" clId="{1BC61D2F-2A52-47B3-97C0-C73F31303EF2}" dt="2026-04-13T14:59:00.695" v="3225" actId="5793"/>
          <ac:spMkLst>
            <pc:docMk/>
            <pc:sldMk cId="1883772629" sldId="270"/>
            <ac:spMk id="2" creationId="{F1BA962D-1A6E-FEED-5F0E-3A834463824A}"/>
          </ac:spMkLst>
        </pc:spChg>
      </pc:sldChg>
      <pc:sldChg chg="modSp new mod">
        <pc:chgData name="Sara Grigholm" userId="5e3d2bc2-76b3-4417-9b40-20ac41df1e41" providerId="ADAL" clId="{1BC61D2F-2A52-47B3-97C0-C73F31303EF2}" dt="2026-04-13T15:06:13.508" v="3514" actId="20577"/>
        <pc:sldMkLst>
          <pc:docMk/>
          <pc:sldMk cId="1226327493" sldId="271"/>
        </pc:sldMkLst>
        <pc:spChg chg="mod">
          <ac:chgData name="Sara Grigholm" userId="5e3d2bc2-76b3-4417-9b40-20ac41df1e41" providerId="ADAL" clId="{1BC61D2F-2A52-47B3-97C0-C73F31303EF2}" dt="2026-04-13T15:04:32.240" v="3325" actId="122"/>
          <ac:spMkLst>
            <pc:docMk/>
            <pc:sldMk cId="1226327493" sldId="271"/>
            <ac:spMk id="2" creationId="{35751054-2212-79FA-785E-B27017E94428}"/>
          </ac:spMkLst>
        </pc:spChg>
        <pc:spChg chg="mod">
          <ac:chgData name="Sara Grigholm" userId="5e3d2bc2-76b3-4417-9b40-20ac41df1e41" providerId="ADAL" clId="{1BC61D2F-2A52-47B3-97C0-C73F31303EF2}" dt="2026-04-13T15:06:13.508" v="3514" actId="20577"/>
          <ac:spMkLst>
            <pc:docMk/>
            <pc:sldMk cId="1226327493" sldId="271"/>
            <ac:spMk id="3" creationId="{66AA91B0-D0FA-DC72-796E-997ADF3305D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4/13/2026</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72839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75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93253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2617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5999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1726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6092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68244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93429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6536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4/13/2026</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3642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4/13/2026</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663384919"/>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54" r:id="rId6"/>
    <p:sldLayoutId id="2147483750" r:id="rId7"/>
    <p:sldLayoutId id="2147483751" r:id="rId8"/>
    <p:sldLayoutId id="2147483752" r:id="rId9"/>
    <p:sldLayoutId id="2147483753" r:id="rId10"/>
    <p:sldLayoutId id="2147483755"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5563A93-0DFB-FC65-103F-517132DB4FA1}"/>
              </a:ext>
            </a:extLst>
          </p:cNvPr>
          <p:cNvPicPr>
            <a:picLocks noChangeAspect="1"/>
          </p:cNvPicPr>
          <p:nvPr/>
        </p:nvPicPr>
        <p:blipFill>
          <a:blip r:embed="rId2">
            <a:alphaModFix amt="50000"/>
          </a:blip>
          <a:srcRect t="8116" r="-1" b="12358"/>
          <a:stretch>
            <a:fillRect/>
          </a:stretch>
        </p:blipFill>
        <p:spPr>
          <a:xfrm>
            <a:off x="20" y="10"/>
            <a:ext cx="12188930" cy="6857990"/>
          </a:xfrm>
          <a:prstGeom prst="rect">
            <a:avLst/>
          </a:prstGeom>
        </p:spPr>
      </p:pic>
      <p:sp>
        <p:nvSpPr>
          <p:cNvPr id="2" name="Rubrik 1">
            <a:extLst>
              <a:ext uri="{FF2B5EF4-FFF2-40B4-BE49-F238E27FC236}">
                <a16:creationId xmlns:a16="http://schemas.microsoft.com/office/drawing/2014/main" id="{96504D39-CCD3-0BFF-F502-2643DF1769E4}"/>
              </a:ext>
            </a:extLst>
          </p:cNvPr>
          <p:cNvSpPr>
            <a:spLocks noGrp="1"/>
          </p:cNvSpPr>
          <p:nvPr>
            <p:ph type="ctrTitle"/>
          </p:nvPr>
        </p:nvSpPr>
        <p:spPr>
          <a:xfrm>
            <a:off x="1524000" y="1122363"/>
            <a:ext cx="9144000" cy="3063240"/>
          </a:xfrm>
        </p:spPr>
        <p:txBody>
          <a:bodyPr>
            <a:normAutofit/>
          </a:bodyPr>
          <a:lstStyle/>
          <a:p>
            <a:pPr algn="ctr">
              <a:lnSpc>
                <a:spcPct val="90000"/>
              </a:lnSpc>
            </a:pPr>
            <a:r>
              <a:rPr lang="sv-SE" sz="10000" dirty="0"/>
              <a:t>Spelarmöte Torsby IF dam</a:t>
            </a:r>
          </a:p>
        </p:txBody>
      </p:sp>
      <p:sp>
        <p:nvSpPr>
          <p:cNvPr id="3" name="Underrubrik 2">
            <a:extLst>
              <a:ext uri="{FF2B5EF4-FFF2-40B4-BE49-F238E27FC236}">
                <a16:creationId xmlns:a16="http://schemas.microsoft.com/office/drawing/2014/main" id="{EDBDF68C-1CD7-D616-5F63-9407CCD5D14F}"/>
              </a:ext>
            </a:extLst>
          </p:cNvPr>
          <p:cNvSpPr>
            <a:spLocks noGrp="1"/>
          </p:cNvSpPr>
          <p:nvPr>
            <p:ph type="subTitle" idx="1"/>
          </p:nvPr>
        </p:nvSpPr>
        <p:spPr>
          <a:xfrm>
            <a:off x="1527048" y="4599432"/>
            <a:ext cx="9144000" cy="1536192"/>
          </a:xfrm>
        </p:spPr>
        <p:txBody>
          <a:bodyPr>
            <a:normAutofit/>
          </a:bodyPr>
          <a:lstStyle/>
          <a:p>
            <a:pPr algn="ctr"/>
            <a:r>
              <a:rPr lang="sv-SE" sz="3200" dirty="0"/>
              <a:t>2026-04-15</a:t>
            </a:r>
          </a:p>
        </p:txBody>
      </p:sp>
      <p:sp>
        <p:nvSpPr>
          <p:cNvPr id="11" name="Rectangle 6">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221758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7D80CE-8097-39CA-7A85-BAAF1570BF93}"/>
              </a:ext>
            </a:extLst>
          </p:cNvPr>
          <p:cNvSpPr>
            <a:spLocks noGrp="1"/>
          </p:cNvSpPr>
          <p:nvPr>
            <p:ph type="title"/>
          </p:nvPr>
        </p:nvSpPr>
        <p:spPr/>
        <p:txBody>
          <a:bodyPr/>
          <a:lstStyle/>
          <a:p>
            <a:pPr algn="ctr"/>
            <a:r>
              <a:rPr lang="sv-SE" dirty="0"/>
              <a:t>Föreningsarbete</a:t>
            </a:r>
          </a:p>
        </p:txBody>
      </p:sp>
      <p:sp>
        <p:nvSpPr>
          <p:cNvPr id="3" name="Platshållare för innehåll 2">
            <a:extLst>
              <a:ext uri="{FF2B5EF4-FFF2-40B4-BE49-F238E27FC236}">
                <a16:creationId xmlns:a16="http://schemas.microsoft.com/office/drawing/2014/main" id="{01EED2EB-02BC-E614-C264-02736CD9F26C}"/>
              </a:ext>
            </a:extLst>
          </p:cNvPr>
          <p:cNvSpPr>
            <a:spLocks noGrp="1"/>
          </p:cNvSpPr>
          <p:nvPr>
            <p:ph idx="1"/>
          </p:nvPr>
        </p:nvSpPr>
        <p:spPr/>
        <p:txBody>
          <a:bodyPr/>
          <a:lstStyle/>
          <a:p>
            <a:r>
              <a:rPr lang="sv-SE" dirty="0">
                <a:latin typeface="Abadi" panose="020B0604020104020204" pitchFamily="34" charset="0"/>
              </a:rPr>
              <a:t>Folksam cup</a:t>
            </a:r>
          </a:p>
          <a:p>
            <a:r>
              <a:rPr lang="sv-SE" dirty="0">
                <a:latin typeface="Abadi" panose="020B0604020104020204" pitchFamily="34" charset="0"/>
              </a:rPr>
              <a:t>CG sommarfest</a:t>
            </a:r>
          </a:p>
          <a:p>
            <a:r>
              <a:rPr lang="sv-SE" dirty="0">
                <a:latin typeface="Abadi" panose="020B0604020104020204" pitchFamily="34" charset="0"/>
              </a:rPr>
              <a:t>Svennis cup</a:t>
            </a:r>
          </a:p>
          <a:p>
            <a:r>
              <a:rPr lang="sv-SE" dirty="0">
                <a:latin typeface="Abadi" panose="020B0604020104020204" pitchFamily="34" charset="0"/>
              </a:rPr>
              <a:t>Bingolottoförsäljning</a:t>
            </a:r>
          </a:p>
          <a:p>
            <a:r>
              <a:rPr lang="sv-SE" dirty="0">
                <a:latin typeface="Abadi" panose="020B0604020104020204" pitchFamily="34" charset="0"/>
              </a:rPr>
              <a:t>Schema för kiosk och inträde kommer läggas upp på laget</a:t>
            </a:r>
          </a:p>
          <a:p>
            <a:endParaRPr lang="sv-SE" dirty="0">
              <a:latin typeface="Abadi" panose="020B0604020104020204" pitchFamily="34" charset="0"/>
            </a:endParaRPr>
          </a:p>
          <a:p>
            <a:pPr marL="0" indent="0">
              <a:buNone/>
            </a:pPr>
            <a:r>
              <a:rPr lang="sv-SE" dirty="0">
                <a:latin typeface="Abadi" panose="020B0604020104020204" pitchFamily="34" charset="0"/>
              </a:rPr>
              <a:t>Samtliga aktiva spelare betalar medlemsavgift till föreningen.</a:t>
            </a:r>
          </a:p>
          <a:p>
            <a:endParaRPr lang="sv-SE" dirty="0"/>
          </a:p>
        </p:txBody>
      </p:sp>
    </p:spTree>
    <p:extLst>
      <p:ext uri="{BB962C8B-B14F-4D97-AF65-F5344CB8AC3E}">
        <p14:creationId xmlns:p14="http://schemas.microsoft.com/office/powerpoint/2010/main" val="1066850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21359C-B3EF-D9C8-FB5C-77B5D5D0787A}"/>
              </a:ext>
            </a:extLst>
          </p:cNvPr>
          <p:cNvSpPr>
            <a:spLocks noGrp="1"/>
          </p:cNvSpPr>
          <p:nvPr>
            <p:ph type="title"/>
          </p:nvPr>
        </p:nvSpPr>
        <p:spPr/>
        <p:txBody>
          <a:bodyPr/>
          <a:lstStyle/>
          <a:p>
            <a:r>
              <a:rPr lang="sv-SE" dirty="0"/>
              <a:t>Bussresa och reseersättning</a:t>
            </a:r>
          </a:p>
        </p:txBody>
      </p:sp>
      <p:sp>
        <p:nvSpPr>
          <p:cNvPr id="3" name="Platshållare för innehåll 2">
            <a:extLst>
              <a:ext uri="{FF2B5EF4-FFF2-40B4-BE49-F238E27FC236}">
                <a16:creationId xmlns:a16="http://schemas.microsoft.com/office/drawing/2014/main" id="{197684B0-3B86-0784-8888-8C4422C2E5C4}"/>
              </a:ext>
            </a:extLst>
          </p:cNvPr>
          <p:cNvSpPr>
            <a:spLocks noGrp="1"/>
          </p:cNvSpPr>
          <p:nvPr>
            <p:ph idx="1"/>
          </p:nvPr>
        </p:nvSpPr>
        <p:spPr/>
        <p:txBody>
          <a:bodyPr/>
          <a:lstStyle/>
          <a:p>
            <a:r>
              <a:rPr lang="sv-SE" dirty="0">
                <a:latin typeface="Abadi" panose="020B0604020104020204" pitchFamily="34" charset="0"/>
              </a:rPr>
              <a:t>Föreningen bekostar en bussresa (storbuss) per säsong för herr- och damlaget. Damlaget kommer åka buss på första bortamatchen mot </a:t>
            </a:r>
            <a:r>
              <a:rPr lang="sv-SE" dirty="0" err="1">
                <a:latin typeface="Abadi" panose="020B0604020104020204" pitchFamily="34" charset="0"/>
              </a:rPr>
              <a:t>Rävåsen</a:t>
            </a:r>
            <a:r>
              <a:rPr lang="sv-SE" dirty="0">
                <a:latin typeface="Abadi" panose="020B0604020104020204" pitchFamily="34" charset="0"/>
              </a:rPr>
              <a:t> 26 april då vi också fixar mat.</a:t>
            </a:r>
          </a:p>
          <a:p>
            <a:r>
              <a:rPr lang="sv-SE" dirty="0">
                <a:latin typeface="Abadi" panose="020B0604020104020204" pitchFamily="34" charset="0"/>
              </a:rPr>
              <a:t>Reseersättning utgår i samband med matcher, dock behöver vi tänka ekonomiskt och fylla bilarna med så många spelare och ledare som möjligt. Dessutom bokas minibussen i den mån den är ledig.</a:t>
            </a:r>
          </a:p>
          <a:p>
            <a:endParaRPr lang="sv-SE" dirty="0"/>
          </a:p>
        </p:txBody>
      </p:sp>
    </p:spTree>
    <p:extLst>
      <p:ext uri="{BB962C8B-B14F-4D97-AF65-F5344CB8AC3E}">
        <p14:creationId xmlns:p14="http://schemas.microsoft.com/office/powerpoint/2010/main" val="994515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51354D-3345-26AE-CF97-431EA07049B2}"/>
              </a:ext>
            </a:extLst>
          </p:cNvPr>
          <p:cNvSpPr>
            <a:spLocks noGrp="1"/>
          </p:cNvSpPr>
          <p:nvPr>
            <p:ph type="title"/>
          </p:nvPr>
        </p:nvSpPr>
        <p:spPr/>
        <p:txBody>
          <a:bodyPr/>
          <a:lstStyle/>
          <a:p>
            <a:pPr algn="ctr"/>
            <a:r>
              <a:rPr lang="sv-SE" dirty="0"/>
              <a:t>Spelarråd</a:t>
            </a:r>
          </a:p>
        </p:txBody>
      </p:sp>
      <p:sp>
        <p:nvSpPr>
          <p:cNvPr id="3" name="Platshållare för innehåll 2">
            <a:extLst>
              <a:ext uri="{FF2B5EF4-FFF2-40B4-BE49-F238E27FC236}">
                <a16:creationId xmlns:a16="http://schemas.microsoft.com/office/drawing/2014/main" id="{50C2A5AE-2160-CAE7-FD05-ABE69A96D466}"/>
              </a:ext>
            </a:extLst>
          </p:cNvPr>
          <p:cNvSpPr>
            <a:spLocks noGrp="1"/>
          </p:cNvSpPr>
          <p:nvPr>
            <p:ph idx="1"/>
          </p:nvPr>
        </p:nvSpPr>
        <p:spPr/>
        <p:txBody>
          <a:bodyPr/>
          <a:lstStyle/>
          <a:p>
            <a:r>
              <a:rPr lang="sv-SE" dirty="0">
                <a:latin typeface="Abadi" panose="020B0604020104020204" pitchFamily="34" charset="0"/>
              </a:rPr>
              <a:t>Vi önskar att det finns ett spelarråd dit spelarna kan vända sig vid frågor eller funderingar som inte vill lyftas direkt med tränarna. Spelarrådet är en länk mellan spelarna och ledarna. Spelarrådet skulle även kunna ansvara för ”trivselaktiviteter” </a:t>
            </a:r>
            <a:r>
              <a:rPr lang="sv-SE" dirty="0">
                <a:latin typeface="Abadi" panose="020B0604020104020204" pitchFamily="34" charset="0"/>
                <a:sym typeface="Wingdings" panose="05000000000000000000" pitchFamily="2" charset="2"/>
              </a:rPr>
              <a:t></a:t>
            </a:r>
          </a:p>
          <a:p>
            <a:endParaRPr lang="sv-SE" dirty="0">
              <a:latin typeface="Abadi" panose="020B0604020104020204" pitchFamily="34" charset="0"/>
              <a:sym typeface="Wingdings" panose="05000000000000000000" pitchFamily="2" charset="2"/>
            </a:endParaRPr>
          </a:p>
          <a:p>
            <a:pPr marL="0" indent="0" algn="ctr">
              <a:buNone/>
            </a:pPr>
            <a:r>
              <a:rPr lang="sv-SE" dirty="0">
                <a:latin typeface="Abadi" panose="020B0604020104020204" pitchFamily="34" charset="0"/>
                <a:sym typeface="Wingdings" panose="05000000000000000000" pitchFamily="2" charset="2"/>
              </a:rPr>
              <a:t>Finns någon frivillig?</a:t>
            </a:r>
            <a:endParaRPr lang="sv-SE" dirty="0">
              <a:latin typeface="Abadi" panose="020B0604020104020204" pitchFamily="34" charset="0"/>
            </a:endParaRPr>
          </a:p>
        </p:txBody>
      </p:sp>
    </p:spTree>
    <p:extLst>
      <p:ext uri="{BB962C8B-B14F-4D97-AF65-F5344CB8AC3E}">
        <p14:creationId xmlns:p14="http://schemas.microsoft.com/office/powerpoint/2010/main" val="1813066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BA962D-1A6E-FEED-5F0E-3A834463824A}"/>
              </a:ext>
            </a:extLst>
          </p:cNvPr>
          <p:cNvSpPr>
            <a:spLocks noGrp="1"/>
          </p:cNvSpPr>
          <p:nvPr>
            <p:ph type="title"/>
          </p:nvPr>
        </p:nvSpPr>
        <p:spPr/>
        <p:txBody>
          <a:bodyPr/>
          <a:lstStyle/>
          <a:p>
            <a:r>
              <a:rPr lang="sv-SE" dirty="0"/>
              <a:t>Coach har ordet</a:t>
            </a:r>
            <a:br>
              <a:rPr lang="sv-SE" dirty="0"/>
            </a:br>
            <a:r>
              <a:rPr lang="sv-SE" dirty="0">
                <a:sym typeface="Wingdings" panose="05000000000000000000" pitchFamily="2" charset="2"/>
              </a:rPr>
              <a:t></a:t>
            </a:r>
            <a:endParaRPr lang="sv-SE" dirty="0"/>
          </a:p>
        </p:txBody>
      </p:sp>
    </p:spTree>
    <p:extLst>
      <p:ext uri="{BB962C8B-B14F-4D97-AF65-F5344CB8AC3E}">
        <p14:creationId xmlns:p14="http://schemas.microsoft.com/office/powerpoint/2010/main" val="1883772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90D5EF-7FC3-1EF2-43E0-E70F0CE6AD87}"/>
              </a:ext>
            </a:extLst>
          </p:cNvPr>
          <p:cNvSpPr>
            <a:spLocks noGrp="1"/>
          </p:cNvSpPr>
          <p:nvPr>
            <p:ph type="title"/>
          </p:nvPr>
        </p:nvSpPr>
        <p:spPr/>
        <p:txBody>
          <a:bodyPr/>
          <a:lstStyle/>
          <a:p>
            <a:r>
              <a:rPr lang="sv-SE" dirty="0"/>
              <a:t>Övriga frågor?</a:t>
            </a:r>
          </a:p>
        </p:txBody>
      </p:sp>
    </p:spTree>
    <p:extLst>
      <p:ext uri="{BB962C8B-B14F-4D97-AF65-F5344CB8AC3E}">
        <p14:creationId xmlns:p14="http://schemas.microsoft.com/office/powerpoint/2010/main" val="383467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C1C789-81F7-9569-B023-F163CC1C0F6F}"/>
              </a:ext>
            </a:extLst>
          </p:cNvPr>
          <p:cNvSpPr>
            <a:spLocks noGrp="1"/>
          </p:cNvSpPr>
          <p:nvPr>
            <p:ph type="title"/>
          </p:nvPr>
        </p:nvSpPr>
        <p:spPr/>
        <p:txBody>
          <a:bodyPr/>
          <a:lstStyle/>
          <a:p>
            <a:pPr algn="ctr"/>
            <a:r>
              <a:rPr lang="sv-SE" dirty="0"/>
              <a:t>Presentation av styrelsen</a:t>
            </a:r>
          </a:p>
        </p:txBody>
      </p:sp>
      <p:sp>
        <p:nvSpPr>
          <p:cNvPr id="3" name="Platshållare för innehåll 2">
            <a:extLst>
              <a:ext uri="{FF2B5EF4-FFF2-40B4-BE49-F238E27FC236}">
                <a16:creationId xmlns:a16="http://schemas.microsoft.com/office/drawing/2014/main" id="{E2B3B25F-2D89-202D-B551-7E4C29B38469}"/>
              </a:ext>
            </a:extLst>
          </p:cNvPr>
          <p:cNvSpPr>
            <a:spLocks noGrp="1"/>
          </p:cNvSpPr>
          <p:nvPr>
            <p:ph idx="1"/>
          </p:nvPr>
        </p:nvSpPr>
        <p:spPr/>
        <p:txBody>
          <a:bodyPr/>
          <a:lstStyle/>
          <a:p>
            <a:r>
              <a:rPr lang="sv-SE" dirty="0">
                <a:latin typeface="Abadi" panose="020F0502020204030204" pitchFamily="34" charset="0"/>
              </a:rPr>
              <a:t>Bosse Halvardsson, ordförande</a:t>
            </a:r>
          </a:p>
          <a:p>
            <a:r>
              <a:rPr lang="sv-SE" dirty="0">
                <a:latin typeface="Abadi" panose="020F0502020204030204" pitchFamily="34" charset="0"/>
              </a:rPr>
              <a:t>Daniel Märs, ledamot</a:t>
            </a:r>
          </a:p>
          <a:p>
            <a:r>
              <a:rPr lang="sv-SE" dirty="0">
                <a:latin typeface="Abadi" panose="020F0502020204030204" pitchFamily="34" charset="0"/>
              </a:rPr>
              <a:t>Jan Larsson, kassör</a:t>
            </a:r>
          </a:p>
          <a:p>
            <a:r>
              <a:rPr lang="sv-SE" dirty="0">
                <a:latin typeface="Abadi" panose="020F0502020204030204" pitchFamily="34" charset="0"/>
              </a:rPr>
              <a:t>Åsa Engström, ledamot</a:t>
            </a:r>
          </a:p>
          <a:p>
            <a:r>
              <a:rPr lang="sv-SE" dirty="0">
                <a:latin typeface="Abadi" panose="020F0502020204030204" pitchFamily="34" charset="0"/>
              </a:rPr>
              <a:t>Putte Frykholm, ledamot</a:t>
            </a:r>
          </a:p>
          <a:p>
            <a:r>
              <a:rPr lang="sv-SE" dirty="0">
                <a:latin typeface="Abadi" panose="020F0502020204030204" pitchFamily="34" charset="0"/>
              </a:rPr>
              <a:t>Anna Malmström, ledamot</a:t>
            </a:r>
          </a:p>
          <a:p>
            <a:r>
              <a:rPr lang="sv-SE" dirty="0">
                <a:latin typeface="Abadi" panose="020F0502020204030204" pitchFamily="34" charset="0"/>
              </a:rPr>
              <a:t>Jörgen Johansson, ledamot</a:t>
            </a:r>
          </a:p>
        </p:txBody>
      </p:sp>
    </p:spTree>
    <p:extLst>
      <p:ext uri="{BB962C8B-B14F-4D97-AF65-F5344CB8AC3E}">
        <p14:creationId xmlns:p14="http://schemas.microsoft.com/office/powerpoint/2010/main" val="237035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449ED1-1595-775F-C4A9-CD353502ECC7}"/>
              </a:ext>
            </a:extLst>
          </p:cNvPr>
          <p:cNvSpPr>
            <a:spLocks noGrp="1"/>
          </p:cNvSpPr>
          <p:nvPr>
            <p:ph type="title"/>
          </p:nvPr>
        </p:nvSpPr>
        <p:spPr/>
        <p:txBody>
          <a:bodyPr>
            <a:normAutofit/>
          </a:bodyPr>
          <a:lstStyle/>
          <a:p>
            <a:r>
              <a:rPr lang="sv-SE" dirty="0"/>
              <a:t>Presentation av </a:t>
            </a:r>
            <a:r>
              <a:rPr lang="sv-SE" dirty="0" err="1"/>
              <a:t>sportgruppen</a:t>
            </a:r>
            <a:r>
              <a:rPr lang="sv-SE" dirty="0"/>
              <a:t> dam</a:t>
            </a:r>
          </a:p>
        </p:txBody>
      </p:sp>
      <p:sp>
        <p:nvSpPr>
          <p:cNvPr id="3" name="Platshållare för innehåll 2">
            <a:extLst>
              <a:ext uri="{FF2B5EF4-FFF2-40B4-BE49-F238E27FC236}">
                <a16:creationId xmlns:a16="http://schemas.microsoft.com/office/drawing/2014/main" id="{726B39EA-C8B9-1719-207C-363E91E6F1F1}"/>
              </a:ext>
            </a:extLst>
          </p:cNvPr>
          <p:cNvSpPr>
            <a:spLocks noGrp="1"/>
          </p:cNvSpPr>
          <p:nvPr>
            <p:ph idx="1"/>
          </p:nvPr>
        </p:nvSpPr>
        <p:spPr/>
        <p:txBody>
          <a:bodyPr/>
          <a:lstStyle/>
          <a:p>
            <a:r>
              <a:rPr lang="sv-SE" dirty="0">
                <a:latin typeface="Abadi" panose="020B0604020104020204" pitchFamily="34" charset="0"/>
              </a:rPr>
              <a:t>Daniel Märs</a:t>
            </a:r>
          </a:p>
          <a:p>
            <a:r>
              <a:rPr lang="sv-SE" dirty="0">
                <a:latin typeface="Abadi" panose="020B0604020104020204" pitchFamily="34" charset="0"/>
              </a:rPr>
              <a:t>Sara Grigholm</a:t>
            </a:r>
          </a:p>
          <a:p>
            <a:r>
              <a:rPr lang="sv-SE" dirty="0">
                <a:latin typeface="Abadi" panose="020B0604020104020204" pitchFamily="34" charset="0"/>
              </a:rPr>
              <a:t>Mikael Bodén</a:t>
            </a:r>
          </a:p>
        </p:txBody>
      </p:sp>
    </p:spTree>
    <p:extLst>
      <p:ext uri="{BB962C8B-B14F-4D97-AF65-F5344CB8AC3E}">
        <p14:creationId xmlns:p14="http://schemas.microsoft.com/office/powerpoint/2010/main" val="2698139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06FA82-DDE4-5FF8-92A0-4AFA47956D86}"/>
              </a:ext>
            </a:extLst>
          </p:cNvPr>
          <p:cNvSpPr>
            <a:spLocks noGrp="1"/>
          </p:cNvSpPr>
          <p:nvPr>
            <p:ph type="title"/>
          </p:nvPr>
        </p:nvSpPr>
        <p:spPr/>
        <p:txBody>
          <a:bodyPr/>
          <a:lstStyle/>
          <a:p>
            <a:r>
              <a:rPr lang="sv-SE" dirty="0"/>
              <a:t>Presentation av tränare och ledare</a:t>
            </a:r>
          </a:p>
        </p:txBody>
      </p:sp>
      <p:sp>
        <p:nvSpPr>
          <p:cNvPr id="3" name="Platshållare för innehåll 2">
            <a:extLst>
              <a:ext uri="{FF2B5EF4-FFF2-40B4-BE49-F238E27FC236}">
                <a16:creationId xmlns:a16="http://schemas.microsoft.com/office/drawing/2014/main" id="{BB08671F-DF3A-1745-87FB-62D8C9A75298}"/>
              </a:ext>
            </a:extLst>
          </p:cNvPr>
          <p:cNvSpPr>
            <a:spLocks noGrp="1"/>
          </p:cNvSpPr>
          <p:nvPr>
            <p:ph idx="1"/>
          </p:nvPr>
        </p:nvSpPr>
        <p:spPr/>
        <p:txBody>
          <a:bodyPr/>
          <a:lstStyle/>
          <a:p>
            <a:r>
              <a:rPr lang="sv-SE" dirty="0">
                <a:latin typeface="Abadi" panose="020B0604020104020204" pitchFamily="34" charset="0"/>
              </a:rPr>
              <a:t>Pontus Henriksson, huvudansvarig tränare</a:t>
            </a:r>
          </a:p>
          <a:p>
            <a:r>
              <a:rPr lang="sv-SE" dirty="0">
                <a:latin typeface="Abadi" panose="020B0604020104020204" pitchFamily="34" charset="0"/>
              </a:rPr>
              <a:t>Joel Bergkvist, tränare</a:t>
            </a:r>
          </a:p>
          <a:p>
            <a:r>
              <a:rPr lang="sv-SE" dirty="0">
                <a:latin typeface="Abadi" panose="020B0604020104020204" pitchFamily="34" charset="0"/>
              </a:rPr>
              <a:t>Sara Grigholm, lagledare</a:t>
            </a:r>
          </a:p>
        </p:txBody>
      </p:sp>
    </p:spTree>
    <p:extLst>
      <p:ext uri="{BB962C8B-B14F-4D97-AF65-F5344CB8AC3E}">
        <p14:creationId xmlns:p14="http://schemas.microsoft.com/office/powerpoint/2010/main" val="1385558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5E0E83-D69F-A27C-6170-529004652C79}"/>
              </a:ext>
            </a:extLst>
          </p:cNvPr>
          <p:cNvSpPr>
            <a:spLocks noGrp="1"/>
          </p:cNvSpPr>
          <p:nvPr>
            <p:ph type="title"/>
          </p:nvPr>
        </p:nvSpPr>
        <p:spPr/>
        <p:txBody>
          <a:bodyPr/>
          <a:lstStyle/>
          <a:p>
            <a:pPr algn="ctr"/>
            <a:r>
              <a:rPr lang="sv-SE" dirty="0"/>
              <a:t>Samarbete med Mallbacken 2026</a:t>
            </a:r>
          </a:p>
        </p:txBody>
      </p:sp>
      <p:sp>
        <p:nvSpPr>
          <p:cNvPr id="3" name="Platshållare för innehåll 2">
            <a:extLst>
              <a:ext uri="{FF2B5EF4-FFF2-40B4-BE49-F238E27FC236}">
                <a16:creationId xmlns:a16="http://schemas.microsoft.com/office/drawing/2014/main" id="{EF3ABF9D-A694-B9CE-5120-410E6535EE09}"/>
              </a:ext>
            </a:extLst>
          </p:cNvPr>
          <p:cNvSpPr>
            <a:spLocks noGrp="1"/>
          </p:cNvSpPr>
          <p:nvPr>
            <p:ph idx="1"/>
          </p:nvPr>
        </p:nvSpPr>
        <p:spPr/>
        <p:txBody>
          <a:bodyPr/>
          <a:lstStyle/>
          <a:p>
            <a:pPr marL="0" indent="0">
              <a:buNone/>
            </a:pPr>
            <a:r>
              <a:rPr lang="sv-SE" dirty="0">
                <a:latin typeface="Abadi" panose="020B0604020104020204" pitchFamily="34" charset="0"/>
              </a:rPr>
              <a:t>Torsby IF dam är farmarlag till Mallbacken vilket innebär att spelare som är skrivna för Mallbacken får representera Torsby IF om de inte startat senast spelade match för Mallbacken i div 2. Spelare skrivna i Torsby får inte spela i Mallbacken. Damlaget kommer dessutom ha ett nära samarbete med Rinn/Torsby/Mallbacken F15/19 under säsongen. </a:t>
            </a:r>
          </a:p>
        </p:txBody>
      </p:sp>
    </p:spTree>
    <p:extLst>
      <p:ext uri="{BB962C8B-B14F-4D97-AF65-F5344CB8AC3E}">
        <p14:creationId xmlns:p14="http://schemas.microsoft.com/office/powerpoint/2010/main" val="150060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751054-2212-79FA-785E-B27017E94428}"/>
              </a:ext>
            </a:extLst>
          </p:cNvPr>
          <p:cNvSpPr>
            <a:spLocks noGrp="1"/>
          </p:cNvSpPr>
          <p:nvPr>
            <p:ph type="title"/>
          </p:nvPr>
        </p:nvSpPr>
        <p:spPr/>
        <p:txBody>
          <a:bodyPr/>
          <a:lstStyle/>
          <a:p>
            <a:pPr algn="ctr"/>
            <a:r>
              <a:rPr lang="sv-SE" dirty="0"/>
              <a:t>Kommunikation</a:t>
            </a:r>
          </a:p>
        </p:txBody>
      </p:sp>
      <p:sp>
        <p:nvSpPr>
          <p:cNvPr id="3" name="Platshållare för innehåll 2">
            <a:extLst>
              <a:ext uri="{FF2B5EF4-FFF2-40B4-BE49-F238E27FC236}">
                <a16:creationId xmlns:a16="http://schemas.microsoft.com/office/drawing/2014/main" id="{66AA91B0-D0FA-DC72-796E-997ADF3305D3}"/>
              </a:ext>
            </a:extLst>
          </p:cNvPr>
          <p:cNvSpPr>
            <a:spLocks noGrp="1"/>
          </p:cNvSpPr>
          <p:nvPr>
            <p:ph idx="1"/>
          </p:nvPr>
        </p:nvSpPr>
        <p:spPr/>
        <p:txBody>
          <a:bodyPr/>
          <a:lstStyle/>
          <a:p>
            <a:pPr marL="0" indent="0">
              <a:buNone/>
            </a:pPr>
            <a:endParaRPr lang="sv-SE" dirty="0">
              <a:latin typeface="Abadi" panose="020B0604020104020204" pitchFamily="34" charset="0"/>
            </a:endParaRPr>
          </a:p>
          <a:p>
            <a:pPr marL="0" indent="0">
              <a:buNone/>
            </a:pPr>
            <a:endParaRPr lang="sv-SE" dirty="0">
              <a:latin typeface="Abadi" panose="020B0604020104020204" pitchFamily="34" charset="0"/>
            </a:endParaRPr>
          </a:p>
          <a:p>
            <a:pPr marL="0" indent="0">
              <a:buNone/>
            </a:pPr>
            <a:r>
              <a:rPr lang="sv-SE" dirty="0">
                <a:latin typeface="Abadi" panose="020B0604020104020204" pitchFamily="34" charset="0"/>
              </a:rPr>
              <a:t>Vi använder främst laget.se samt </a:t>
            </a:r>
            <a:r>
              <a:rPr lang="sv-SE" dirty="0" err="1">
                <a:latin typeface="Abadi" panose="020B0604020104020204" pitchFamily="34" charset="0"/>
              </a:rPr>
              <a:t>facebookgruppen</a:t>
            </a:r>
            <a:r>
              <a:rPr lang="sv-SE" dirty="0">
                <a:latin typeface="Abadi" panose="020B0604020104020204" pitchFamily="34" charset="0"/>
              </a:rPr>
              <a:t> ”Torsby IF dam 2026 spelare och ledare”. Meddela Sara om du saknar tillgång till någon av dessa grupper </a:t>
            </a:r>
          </a:p>
        </p:txBody>
      </p:sp>
    </p:spTree>
    <p:extLst>
      <p:ext uri="{BB962C8B-B14F-4D97-AF65-F5344CB8AC3E}">
        <p14:creationId xmlns:p14="http://schemas.microsoft.com/office/powerpoint/2010/main" val="1226327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318A2-60F5-E713-47CF-F6C0C506E88A}"/>
              </a:ext>
            </a:extLst>
          </p:cNvPr>
          <p:cNvSpPr>
            <a:spLocks noGrp="1"/>
          </p:cNvSpPr>
          <p:nvPr>
            <p:ph type="title"/>
          </p:nvPr>
        </p:nvSpPr>
        <p:spPr/>
        <p:txBody>
          <a:bodyPr/>
          <a:lstStyle/>
          <a:p>
            <a:pPr algn="ctr"/>
            <a:r>
              <a:rPr lang="sv-SE" dirty="0"/>
              <a:t>Träningstider</a:t>
            </a:r>
          </a:p>
        </p:txBody>
      </p:sp>
      <p:sp>
        <p:nvSpPr>
          <p:cNvPr id="3" name="Platshållare för innehåll 2">
            <a:extLst>
              <a:ext uri="{FF2B5EF4-FFF2-40B4-BE49-F238E27FC236}">
                <a16:creationId xmlns:a16="http://schemas.microsoft.com/office/drawing/2014/main" id="{3CF7F7DA-B63E-E44A-2CFB-ADC314F339B5}"/>
              </a:ext>
            </a:extLst>
          </p:cNvPr>
          <p:cNvSpPr>
            <a:spLocks noGrp="1"/>
          </p:cNvSpPr>
          <p:nvPr>
            <p:ph idx="1"/>
          </p:nvPr>
        </p:nvSpPr>
        <p:spPr/>
        <p:txBody>
          <a:bodyPr/>
          <a:lstStyle/>
          <a:p>
            <a:r>
              <a:rPr lang="sv-SE" b="1" dirty="0">
                <a:latin typeface="Abadi" panose="020B0604020104020204" pitchFamily="34" charset="0"/>
              </a:rPr>
              <a:t>Nuvarande träningstider på konstgräset:</a:t>
            </a:r>
          </a:p>
          <a:p>
            <a:pPr>
              <a:buFontTx/>
              <a:buChar char="-"/>
            </a:pPr>
            <a:r>
              <a:rPr lang="sv-SE" dirty="0">
                <a:latin typeface="Abadi" panose="020B0604020104020204" pitchFamily="34" charset="0"/>
              </a:rPr>
              <a:t>Tisdagar 19.00-20.30</a:t>
            </a:r>
          </a:p>
          <a:p>
            <a:pPr>
              <a:buFontTx/>
              <a:buChar char="-"/>
            </a:pPr>
            <a:r>
              <a:rPr lang="sv-SE" dirty="0">
                <a:latin typeface="Abadi" panose="020B0604020104020204" pitchFamily="34" charset="0"/>
              </a:rPr>
              <a:t>Onsdagar 19.00-20.30 (tillsammans med F15/19)</a:t>
            </a:r>
          </a:p>
          <a:p>
            <a:pPr marL="0" indent="0">
              <a:buNone/>
            </a:pPr>
            <a:endParaRPr lang="sv-SE" dirty="0">
              <a:latin typeface="Abadi" panose="020B0604020104020204" pitchFamily="34" charset="0"/>
            </a:endParaRPr>
          </a:p>
          <a:p>
            <a:r>
              <a:rPr lang="sv-SE" b="1" dirty="0">
                <a:latin typeface="Abadi" panose="020B0604020104020204" pitchFamily="34" charset="0"/>
              </a:rPr>
              <a:t>Kommande träningstider på </a:t>
            </a:r>
            <a:r>
              <a:rPr lang="sv-SE" b="1" dirty="0" err="1">
                <a:latin typeface="Abadi" panose="020B0604020104020204" pitchFamily="34" charset="0"/>
              </a:rPr>
              <a:t>Björnevi</a:t>
            </a:r>
            <a:r>
              <a:rPr lang="sv-SE" b="1" dirty="0">
                <a:latin typeface="Abadi" panose="020B0604020104020204" pitchFamily="34" charset="0"/>
              </a:rPr>
              <a:t> a-plan:</a:t>
            </a:r>
          </a:p>
          <a:p>
            <a:pPr>
              <a:buFontTx/>
              <a:buChar char="-"/>
            </a:pPr>
            <a:r>
              <a:rPr lang="sv-SE" dirty="0">
                <a:latin typeface="Abadi" panose="020B0604020104020204" pitchFamily="34" charset="0"/>
              </a:rPr>
              <a:t>Måndagar 18.30-20.00</a:t>
            </a:r>
          </a:p>
          <a:p>
            <a:pPr>
              <a:buFontTx/>
              <a:buChar char="-"/>
            </a:pPr>
            <a:r>
              <a:rPr lang="sv-SE" dirty="0">
                <a:latin typeface="Abadi" panose="020B0604020104020204" pitchFamily="34" charset="0"/>
              </a:rPr>
              <a:t>Onsdagar 18.30-20.00 (tillsammans med F15/19)</a:t>
            </a:r>
          </a:p>
          <a:p>
            <a:pPr marL="0" indent="0">
              <a:buNone/>
            </a:pPr>
            <a:endParaRPr lang="sv-SE" dirty="0"/>
          </a:p>
        </p:txBody>
      </p:sp>
    </p:spTree>
    <p:extLst>
      <p:ext uri="{BB962C8B-B14F-4D97-AF65-F5344CB8AC3E}">
        <p14:creationId xmlns:p14="http://schemas.microsoft.com/office/powerpoint/2010/main" val="2261371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C7AD37-2446-2CEE-0CDC-E9A3495A7A5F}"/>
              </a:ext>
            </a:extLst>
          </p:cNvPr>
          <p:cNvSpPr>
            <a:spLocks noGrp="1"/>
          </p:cNvSpPr>
          <p:nvPr>
            <p:ph type="title"/>
          </p:nvPr>
        </p:nvSpPr>
        <p:spPr/>
        <p:txBody>
          <a:bodyPr>
            <a:normAutofit fontScale="90000"/>
          </a:bodyPr>
          <a:lstStyle/>
          <a:p>
            <a:pPr algn="ctr"/>
            <a:r>
              <a:rPr lang="sv-SE" dirty="0"/>
              <a:t>Utrustning för representationslagen (dam och herr)</a:t>
            </a:r>
          </a:p>
        </p:txBody>
      </p:sp>
      <p:sp>
        <p:nvSpPr>
          <p:cNvPr id="3" name="Platshållare för text 2">
            <a:extLst>
              <a:ext uri="{FF2B5EF4-FFF2-40B4-BE49-F238E27FC236}">
                <a16:creationId xmlns:a16="http://schemas.microsoft.com/office/drawing/2014/main" id="{2A18C67D-DF81-9C15-AD2F-F8EE2087A23E}"/>
              </a:ext>
            </a:extLst>
          </p:cNvPr>
          <p:cNvSpPr>
            <a:spLocks noGrp="1"/>
          </p:cNvSpPr>
          <p:nvPr>
            <p:ph type="body" idx="1"/>
          </p:nvPr>
        </p:nvSpPr>
        <p:spPr/>
        <p:txBody>
          <a:bodyPr>
            <a:normAutofit fontScale="47500" lnSpcReduction="20000"/>
          </a:bodyPr>
          <a:lstStyle/>
          <a:p>
            <a:r>
              <a:rPr lang="sv-SE" dirty="0">
                <a:latin typeface="Abadi" panose="020B0604020104020204" pitchFamily="34" charset="0"/>
              </a:rPr>
              <a:t>Följande utrustning får spelarna:</a:t>
            </a:r>
          </a:p>
        </p:txBody>
      </p:sp>
      <p:sp>
        <p:nvSpPr>
          <p:cNvPr id="4" name="Platshållare för innehåll 3">
            <a:extLst>
              <a:ext uri="{FF2B5EF4-FFF2-40B4-BE49-F238E27FC236}">
                <a16:creationId xmlns:a16="http://schemas.microsoft.com/office/drawing/2014/main" id="{5A362ADF-C30F-D451-7574-77DF5FE6E23A}"/>
              </a:ext>
            </a:extLst>
          </p:cNvPr>
          <p:cNvSpPr>
            <a:spLocks noGrp="1"/>
          </p:cNvSpPr>
          <p:nvPr>
            <p:ph sz="half" idx="2"/>
          </p:nvPr>
        </p:nvSpPr>
        <p:spPr/>
        <p:txBody>
          <a:bodyPr/>
          <a:lstStyle/>
          <a:p>
            <a:r>
              <a:rPr lang="sv-SE" dirty="0"/>
              <a:t>Träningsoverall (provas och beställs senast 30 april)</a:t>
            </a:r>
          </a:p>
          <a:p>
            <a:r>
              <a:rPr lang="sv-SE" dirty="0"/>
              <a:t>Målvaktshandskar</a:t>
            </a:r>
          </a:p>
          <a:p>
            <a:r>
              <a:rPr lang="sv-SE" dirty="0"/>
              <a:t>Vintermössa</a:t>
            </a:r>
          </a:p>
          <a:p>
            <a:r>
              <a:rPr lang="sv-SE" dirty="0"/>
              <a:t>Skobidrag 2.500 kr</a:t>
            </a:r>
          </a:p>
        </p:txBody>
      </p:sp>
      <p:sp>
        <p:nvSpPr>
          <p:cNvPr id="5" name="Platshållare för text 4">
            <a:extLst>
              <a:ext uri="{FF2B5EF4-FFF2-40B4-BE49-F238E27FC236}">
                <a16:creationId xmlns:a16="http://schemas.microsoft.com/office/drawing/2014/main" id="{66FDE804-8266-1E41-29C8-2ACA148CACB3}"/>
              </a:ext>
            </a:extLst>
          </p:cNvPr>
          <p:cNvSpPr>
            <a:spLocks noGrp="1"/>
          </p:cNvSpPr>
          <p:nvPr>
            <p:ph type="body" sz="quarter" idx="3"/>
          </p:nvPr>
        </p:nvSpPr>
        <p:spPr/>
        <p:txBody>
          <a:bodyPr>
            <a:normAutofit fontScale="47500" lnSpcReduction="20000"/>
          </a:bodyPr>
          <a:lstStyle/>
          <a:p>
            <a:r>
              <a:rPr lang="sv-SE" dirty="0">
                <a:latin typeface="Abadi" panose="020B0604020104020204" pitchFamily="34" charset="0"/>
              </a:rPr>
              <a:t>Dessutom ges tillgång till följande som återlämnas efter säsongens slut eller vid klubbyte:</a:t>
            </a:r>
          </a:p>
        </p:txBody>
      </p:sp>
      <p:sp>
        <p:nvSpPr>
          <p:cNvPr id="6" name="Platshållare för innehåll 5">
            <a:extLst>
              <a:ext uri="{FF2B5EF4-FFF2-40B4-BE49-F238E27FC236}">
                <a16:creationId xmlns:a16="http://schemas.microsoft.com/office/drawing/2014/main" id="{1E7CD437-62B8-B834-DDA9-F09A517EC78D}"/>
              </a:ext>
            </a:extLst>
          </p:cNvPr>
          <p:cNvSpPr>
            <a:spLocks noGrp="1"/>
          </p:cNvSpPr>
          <p:nvPr>
            <p:ph sz="quarter" idx="4"/>
          </p:nvPr>
        </p:nvSpPr>
        <p:spPr/>
        <p:txBody>
          <a:bodyPr/>
          <a:lstStyle/>
          <a:p>
            <a:r>
              <a:rPr lang="sv-SE" dirty="0"/>
              <a:t>Underställströja</a:t>
            </a:r>
          </a:p>
          <a:p>
            <a:r>
              <a:rPr lang="sv-SE" dirty="0"/>
              <a:t>Pikétröja vid matchresor (numrerad)</a:t>
            </a:r>
          </a:p>
          <a:p>
            <a:r>
              <a:rPr lang="sv-SE" dirty="0"/>
              <a:t>Vindjacka (numrerad)</a:t>
            </a:r>
          </a:p>
          <a:p>
            <a:pPr marL="0" indent="0">
              <a:buNone/>
            </a:pPr>
            <a:endParaRPr lang="sv-SE" dirty="0"/>
          </a:p>
        </p:txBody>
      </p:sp>
    </p:spTree>
    <p:extLst>
      <p:ext uri="{BB962C8B-B14F-4D97-AF65-F5344CB8AC3E}">
        <p14:creationId xmlns:p14="http://schemas.microsoft.com/office/powerpoint/2010/main" val="3848456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6005FF-F3EA-E750-4D0E-656068EC81F0}"/>
              </a:ext>
            </a:extLst>
          </p:cNvPr>
          <p:cNvSpPr>
            <a:spLocks noGrp="1"/>
          </p:cNvSpPr>
          <p:nvPr>
            <p:ph type="title"/>
          </p:nvPr>
        </p:nvSpPr>
        <p:spPr/>
        <p:txBody>
          <a:bodyPr/>
          <a:lstStyle/>
          <a:p>
            <a:pPr algn="ctr"/>
            <a:r>
              <a:rPr lang="sv-SE" dirty="0"/>
              <a:t>Försäljning av </a:t>
            </a:r>
            <a:r>
              <a:rPr lang="sv-SE" dirty="0" err="1"/>
              <a:t>merch</a:t>
            </a:r>
            <a:endParaRPr lang="sv-SE" dirty="0"/>
          </a:p>
        </p:txBody>
      </p:sp>
      <p:sp>
        <p:nvSpPr>
          <p:cNvPr id="3" name="Platshållare för innehåll 2">
            <a:extLst>
              <a:ext uri="{FF2B5EF4-FFF2-40B4-BE49-F238E27FC236}">
                <a16:creationId xmlns:a16="http://schemas.microsoft.com/office/drawing/2014/main" id="{A1F784AA-BAD8-940A-47A8-FAA63D8E1465}"/>
              </a:ext>
            </a:extLst>
          </p:cNvPr>
          <p:cNvSpPr>
            <a:spLocks noGrp="1"/>
          </p:cNvSpPr>
          <p:nvPr>
            <p:ph idx="1"/>
          </p:nvPr>
        </p:nvSpPr>
        <p:spPr/>
        <p:txBody>
          <a:bodyPr/>
          <a:lstStyle/>
          <a:p>
            <a:pPr marL="0" indent="0">
              <a:buNone/>
            </a:pPr>
            <a:r>
              <a:rPr lang="sv-SE" dirty="0">
                <a:latin typeface="Abadi" panose="020B0604020104020204" pitchFamily="34" charset="0"/>
              </a:rPr>
              <a:t>Alla spelare i föreningen kommer att sälja </a:t>
            </a:r>
            <a:r>
              <a:rPr lang="sv-SE" dirty="0" err="1">
                <a:latin typeface="Abadi" panose="020B0604020104020204" pitchFamily="34" charset="0"/>
              </a:rPr>
              <a:t>merchartiklar</a:t>
            </a:r>
            <a:r>
              <a:rPr lang="sv-SE" dirty="0">
                <a:latin typeface="Abadi" panose="020B0604020104020204" pitchFamily="34" charset="0"/>
              </a:rPr>
              <a:t>, föreningen önskar att vi säljer 4 artiklar/spelare alternativt 4 artiklar/familj i det fall det finns flera aktiva i samma hushåll. Beställningslistorna lämnas ifyllda till Sara senast 24 april.</a:t>
            </a:r>
          </a:p>
        </p:txBody>
      </p:sp>
    </p:spTree>
    <p:extLst>
      <p:ext uri="{BB962C8B-B14F-4D97-AF65-F5344CB8AC3E}">
        <p14:creationId xmlns:p14="http://schemas.microsoft.com/office/powerpoint/2010/main" val="1735946221"/>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52</TotalTime>
  <Words>435</Words>
  <Application>Microsoft Office PowerPoint</Application>
  <PresentationFormat>Bredbild</PresentationFormat>
  <Paragraphs>61</Paragraphs>
  <Slides>14</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14</vt:i4>
      </vt:variant>
    </vt:vector>
  </HeadingPairs>
  <TitlesOfParts>
    <vt:vector size="20" baseType="lpstr">
      <vt:lpstr>Abadi</vt:lpstr>
      <vt:lpstr>Arial</vt:lpstr>
      <vt:lpstr>Modern Love</vt:lpstr>
      <vt:lpstr>The Hand</vt:lpstr>
      <vt:lpstr>Wingdings</vt:lpstr>
      <vt:lpstr>SketchyVTI</vt:lpstr>
      <vt:lpstr>Spelarmöte Torsby IF dam</vt:lpstr>
      <vt:lpstr>Presentation av styrelsen</vt:lpstr>
      <vt:lpstr>Presentation av sportgruppen dam</vt:lpstr>
      <vt:lpstr>Presentation av tränare och ledare</vt:lpstr>
      <vt:lpstr>Samarbete med Mallbacken 2026</vt:lpstr>
      <vt:lpstr>Kommunikation</vt:lpstr>
      <vt:lpstr>Träningstider</vt:lpstr>
      <vt:lpstr>Utrustning för representationslagen (dam och herr)</vt:lpstr>
      <vt:lpstr>Försäljning av merch</vt:lpstr>
      <vt:lpstr>Föreningsarbete</vt:lpstr>
      <vt:lpstr>Bussresa och reseersättning</vt:lpstr>
      <vt:lpstr>Spelarråd</vt:lpstr>
      <vt:lpstr>Coach har ordet </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Grigholm</dc:creator>
  <cp:lastModifiedBy>Sara Grigholm</cp:lastModifiedBy>
  <cp:revision>1</cp:revision>
  <dcterms:created xsi:type="dcterms:W3CDTF">2026-04-13T14:09:53Z</dcterms:created>
  <dcterms:modified xsi:type="dcterms:W3CDTF">2026-04-13T15:06:20Z</dcterms:modified>
</cp:coreProperties>
</file>