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5" r:id="rId5"/>
    <p:sldId id="261" r:id="rId6"/>
    <p:sldId id="262" r:id="rId7"/>
    <p:sldId id="263" r:id="rId8"/>
    <p:sldId id="264" r:id="rId9"/>
    <p:sldId id="268" r:id="rId10"/>
    <p:sldId id="26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842DF3-C802-4FA9-8D9A-FEC168E3437A}" v="11" dt="2024-05-11T17:57:34.76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llanmörkt format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just format 1 - Dekorfär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0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lmstrom, Christoffer" userId="7b8a2bc8-a6ca-467f-a125-2386f724d89b" providerId="ADAL" clId="{08842DF3-C802-4FA9-8D9A-FEC168E3437A}"/>
    <pc:docChg chg="undo custSel addSld delSld modSld">
      <pc:chgData name="Malmstrom, Christoffer" userId="7b8a2bc8-a6ca-467f-a125-2386f724d89b" providerId="ADAL" clId="{08842DF3-C802-4FA9-8D9A-FEC168E3437A}" dt="2024-05-13T07:52:45.270" v="288" actId="20577"/>
      <pc:docMkLst>
        <pc:docMk/>
      </pc:docMkLst>
      <pc:sldChg chg="modSp mod">
        <pc:chgData name="Malmstrom, Christoffer" userId="7b8a2bc8-a6ca-467f-a125-2386f724d89b" providerId="ADAL" clId="{08842DF3-C802-4FA9-8D9A-FEC168E3437A}" dt="2024-05-11T17:46:41.462" v="44" actId="20577"/>
        <pc:sldMkLst>
          <pc:docMk/>
          <pc:sldMk cId="1619177908" sldId="257"/>
        </pc:sldMkLst>
        <pc:spChg chg="mod">
          <ac:chgData name="Malmstrom, Christoffer" userId="7b8a2bc8-a6ca-467f-a125-2386f724d89b" providerId="ADAL" clId="{08842DF3-C802-4FA9-8D9A-FEC168E3437A}" dt="2024-05-11T17:46:41.462" v="44" actId="20577"/>
          <ac:spMkLst>
            <pc:docMk/>
            <pc:sldMk cId="1619177908" sldId="257"/>
            <ac:spMk id="3" creationId="{3130E417-71B4-965A-976E-C78719E62CA8}"/>
          </ac:spMkLst>
        </pc:spChg>
      </pc:sldChg>
      <pc:sldChg chg="modSp mod">
        <pc:chgData name="Malmstrom, Christoffer" userId="7b8a2bc8-a6ca-467f-a125-2386f724d89b" providerId="ADAL" clId="{08842DF3-C802-4FA9-8D9A-FEC168E3437A}" dt="2024-05-11T17:50:59.500" v="100" actId="20577"/>
        <pc:sldMkLst>
          <pc:docMk/>
          <pc:sldMk cId="3912872057" sldId="258"/>
        </pc:sldMkLst>
        <pc:spChg chg="mod">
          <ac:chgData name="Malmstrom, Christoffer" userId="7b8a2bc8-a6ca-467f-a125-2386f724d89b" providerId="ADAL" clId="{08842DF3-C802-4FA9-8D9A-FEC168E3437A}" dt="2024-05-11T17:47:03.665" v="55" actId="20577"/>
          <ac:spMkLst>
            <pc:docMk/>
            <pc:sldMk cId="3912872057" sldId="258"/>
            <ac:spMk id="2" creationId="{63DD759F-FFD9-41ED-0237-3E0C876BA128}"/>
          </ac:spMkLst>
        </pc:spChg>
        <pc:spChg chg="mod">
          <ac:chgData name="Malmstrom, Christoffer" userId="7b8a2bc8-a6ca-467f-a125-2386f724d89b" providerId="ADAL" clId="{08842DF3-C802-4FA9-8D9A-FEC168E3437A}" dt="2024-05-11T17:50:59.500" v="100" actId="20577"/>
          <ac:spMkLst>
            <pc:docMk/>
            <pc:sldMk cId="3912872057" sldId="258"/>
            <ac:spMk id="3" creationId="{7B224AAC-4C92-069F-3B5A-0863B25201B3}"/>
          </ac:spMkLst>
        </pc:spChg>
        <pc:spChg chg="mod">
          <ac:chgData name="Malmstrom, Christoffer" userId="7b8a2bc8-a6ca-467f-a125-2386f724d89b" providerId="ADAL" clId="{08842DF3-C802-4FA9-8D9A-FEC168E3437A}" dt="2024-05-11T17:50:00.191" v="67" actId="20577"/>
          <ac:spMkLst>
            <pc:docMk/>
            <pc:sldMk cId="3912872057" sldId="258"/>
            <ac:spMk id="4" creationId="{63D6227D-0A54-2BFD-22A1-3231A8C305C4}"/>
          </ac:spMkLst>
        </pc:spChg>
      </pc:sldChg>
      <pc:sldChg chg="del">
        <pc:chgData name="Malmstrom, Christoffer" userId="7b8a2bc8-a6ca-467f-a125-2386f724d89b" providerId="ADAL" clId="{08842DF3-C802-4FA9-8D9A-FEC168E3437A}" dt="2024-05-11T17:52:38.326" v="177" actId="2696"/>
        <pc:sldMkLst>
          <pc:docMk/>
          <pc:sldMk cId="1434792874" sldId="259"/>
        </pc:sldMkLst>
      </pc:sldChg>
      <pc:sldChg chg="del">
        <pc:chgData name="Malmstrom, Christoffer" userId="7b8a2bc8-a6ca-467f-a125-2386f724d89b" providerId="ADAL" clId="{08842DF3-C802-4FA9-8D9A-FEC168E3437A}" dt="2024-05-11T17:52:45.144" v="178" actId="2696"/>
        <pc:sldMkLst>
          <pc:docMk/>
          <pc:sldMk cId="2191951346" sldId="260"/>
        </pc:sldMkLst>
      </pc:sldChg>
      <pc:sldChg chg="modSp mod">
        <pc:chgData name="Malmstrom, Christoffer" userId="7b8a2bc8-a6ca-467f-a125-2386f724d89b" providerId="ADAL" clId="{08842DF3-C802-4FA9-8D9A-FEC168E3437A}" dt="2024-05-13T07:52:16.483" v="260" actId="5793"/>
        <pc:sldMkLst>
          <pc:docMk/>
          <pc:sldMk cId="2136267044" sldId="261"/>
        </pc:sldMkLst>
        <pc:spChg chg="mod">
          <ac:chgData name="Malmstrom, Christoffer" userId="7b8a2bc8-a6ca-467f-a125-2386f724d89b" providerId="ADAL" clId="{08842DF3-C802-4FA9-8D9A-FEC168E3437A}" dt="2024-05-11T17:53:03.077" v="182" actId="20577"/>
          <ac:spMkLst>
            <pc:docMk/>
            <pc:sldMk cId="2136267044" sldId="261"/>
            <ac:spMk id="3" creationId="{E8D00B86-0919-207D-4D06-D38B1E19CC23}"/>
          </ac:spMkLst>
        </pc:spChg>
        <pc:spChg chg="mod">
          <ac:chgData name="Malmstrom, Christoffer" userId="7b8a2bc8-a6ca-467f-a125-2386f724d89b" providerId="ADAL" clId="{08842DF3-C802-4FA9-8D9A-FEC168E3437A}" dt="2024-05-13T07:52:16.483" v="260" actId="5793"/>
          <ac:spMkLst>
            <pc:docMk/>
            <pc:sldMk cId="2136267044" sldId="261"/>
            <ac:spMk id="4" creationId="{FE8366A9-1529-84A7-141D-A68A195B6E03}"/>
          </ac:spMkLst>
        </pc:spChg>
      </pc:sldChg>
      <pc:sldChg chg="modSp mod">
        <pc:chgData name="Malmstrom, Christoffer" userId="7b8a2bc8-a6ca-467f-a125-2386f724d89b" providerId="ADAL" clId="{08842DF3-C802-4FA9-8D9A-FEC168E3437A}" dt="2024-05-13T07:52:45.270" v="288" actId="20577"/>
        <pc:sldMkLst>
          <pc:docMk/>
          <pc:sldMk cId="923630940" sldId="262"/>
        </pc:sldMkLst>
        <pc:spChg chg="mod">
          <ac:chgData name="Malmstrom, Christoffer" userId="7b8a2bc8-a6ca-467f-a125-2386f724d89b" providerId="ADAL" clId="{08842DF3-C802-4FA9-8D9A-FEC168E3437A}" dt="2024-05-13T07:52:45.270" v="288" actId="20577"/>
          <ac:spMkLst>
            <pc:docMk/>
            <pc:sldMk cId="923630940" sldId="262"/>
            <ac:spMk id="4" creationId="{49F35EF1-8F1E-1AA3-03B0-2B0C74F5EED6}"/>
          </ac:spMkLst>
        </pc:spChg>
      </pc:sldChg>
      <pc:sldChg chg="modSp mod">
        <pc:chgData name="Malmstrom, Christoffer" userId="7b8a2bc8-a6ca-467f-a125-2386f724d89b" providerId="ADAL" clId="{08842DF3-C802-4FA9-8D9A-FEC168E3437A}" dt="2024-05-11T17:54:45.281" v="195" actId="20577"/>
        <pc:sldMkLst>
          <pc:docMk/>
          <pc:sldMk cId="2995416658" sldId="263"/>
        </pc:sldMkLst>
        <pc:spChg chg="mod">
          <ac:chgData name="Malmstrom, Christoffer" userId="7b8a2bc8-a6ca-467f-a125-2386f724d89b" providerId="ADAL" clId="{08842DF3-C802-4FA9-8D9A-FEC168E3437A}" dt="2024-05-11T17:54:45.281" v="195" actId="20577"/>
          <ac:spMkLst>
            <pc:docMk/>
            <pc:sldMk cId="2995416658" sldId="263"/>
            <ac:spMk id="3" creationId="{02E91138-2CA2-3DA5-1749-6BDC4CF052DD}"/>
          </ac:spMkLst>
        </pc:spChg>
      </pc:sldChg>
      <pc:sldChg chg="modSp mod">
        <pc:chgData name="Malmstrom, Christoffer" userId="7b8a2bc8-a6ca-467f-a125-2386f724d89b" providerId="ADAL" clId="{08842DF3-C802-4FA9-8D9A-FEC168E3437A}" dt="2024-05-11T17:52:28.465" v="176" actId="20577"/>
        <pc:sldMkLst>
          <pc:docMk/>
          <pc:sldMk cId="3023640050" sldId="265"/>
        </pc:sldMkLst>
        <pc:spChg chg="mod">
          <ac:chgData name="Malmstrom, Christoffer" userId="7b8a2bc8-a6ca-467f-a125-2386f724d89b" providerId="ADAL" clId="{08842DF3-C802-4FA9-8D9A-FEC168E3437A}" dt="2024-05-11T17:52:22.272" v="175" actId="20577"/>
          <ac:spMkLst>
            <pc:docMk/>
            <pc:sldMk cId="3023640050" sldId="265"/>
            <ac:spMk id="3" creationId="{91E5C22D-E506-3A72-3850-79267EC3F641}"/>
          </ac:spMkLst>
        </pc:spChg>
        <pc:spChg chg="mod">
          <ac:chgData name="Malmstrom, Christoffer" userId="7b8a2bc8-a6ca-467f-a125-2386f724d89b" providerId="ADAL" clId="{08842DF3-C802-4FA9-8D9A-FEC168E3437A}" dt="2024-05-11T17:52:28.465" v="176" actId="20577"/>
          <ac:spMkLst>
            <pc:docMk/>
            <pc:sldMk cId="3023640050" sldId="265"/>
            <ac:spMk id="4" creationId="{595D56D8-C667-F873-B9E4-2FF493AB7C95}"/>
          </ac:spMkLst>
        </pc:spChg>
      </pc:sldChg>
      <pc:sldChg chg="addSp modSp del mod">
        <pc:chgData name="Malmstrom, Christoffer" userId="7b8a2bc8-a6ca-467f-a125-2386f724d89b" providerId="ADAL" clId="{08842DF3-C802-4FA9-8D9A-FEC168E3437A}" dt="2024-05-11T17:57:00.888" v="208" actId="2696"/>
        <pc:sldMkLst>
          <pc:docMk/>
          <pc:sldMk cId="2267141068" sldId="267"/>
        </pc:sldMkLst>
        <pc:spChg chg="mod">
          <ac:chgData name="Malmstrom, Christoffer" userId="7b8a2bc8-a6ca-467f-a125-2386f724d89b" providerId="ADAL" clId="{08842DF3-C802-4FA9-8D9A-FEC168E3437A}" dt="2024-05-11T17:54:53.049" v="196" actId="20577"/>
          <ac:spMkLst>
            <pc:docMk/>
            <pc:sldMk cId="2267141068" sldId="267"/>
            <ac:spMk id="3" creationId="{9A5404E2-9579-22A5-34F2-BCD35105F99F}"/>
          </ac:spMkLst>
        </pc:spChg>
        <pc:graphicFrameChg chg="add mod">
          <ac:chgData name="Malmstrom, Christoffer" userId="7b8a2bc8-a6ca-467f-a125-2386f724d89b" providerId="ADAL" clId="{08842DF3-C802-4FA9-8D9A-FEC168E3437A}" dt="2024-05-11T17:56:14.627" v="202" actId="14100"/>
          <ac:graphicFrameMkLst>
            <pc:docMk/>
            <pc:sldMk cId="2267141068" sldId="267"/>
            <ac:graphicFrameMk id="4" creationId="{825D988A-0383-3D21-523C-25EF98808282}"/>
          </ac:graphicFrameMkLst>
        </pc:graphicFrameChg>
      </pc:sldChg>
      <pc:sldChg chg="addSp modSp new">
        <pc:chgData name="Malmstrom, Christoffer" userId="7b8a2bc8-a6ca-467f-a125-2386f724d89b" providerId="ADAL" clId="{08842DF3-C802-4FA9-8D9A-FEC168E3437A}" dt="2024-05-11T17:56:50.893" v="207" actId="14100"/>
        <pc:sldMkLst>
          <pc:docMk/>
          <pc:sldMk cId="2946519140" sldId="268"/>
        </pc:sldMkLst>
        <pc:graphicFrameChg chg="add mod">
          <ac:chgData name="Malmstrom, Christoffer" userId="7b8a2bc8-a6ca-467f-a125-2386f724d89b" providerId="ADAL" clId="{08842DF3-C802-4FA9-8D9A-FEC168E3437A}" dt="2024-05-11T17:56:50.893" v="207" actId="14100"/>
          <ac:graphicFrameMkLst>
            <pc:docMk/>
            <pc:sldMk cId="2946519140" sldId="268"/>
            <ac:graphicFrameMk id="2" creationId="{83710974-BB2F-6C9B-3091-0D6C941A0591}"/>
          </ac:graphicFrameMkLst>
        </pc:graphicFrameChg>
      </pc:sldChg>
      <pc:sldChg chg="addSp delSp modSp new mod setBg">
        <pc:chgData name="Malmstrom, Christoffer" userId="7b8a2bc8-a6ca-467f-a125-2386f724d89b" providerId="ADAL" clId="{08842DF3-C802-4FA9-8D9A-FEC168E3437A}" dt="2024-05-11T17:59:13.264" v="215" actId="26606"/>
        <pc:sldMkLst>
          <pc:docMk/>
          <pc:sldMk cId="3019067365" sldId="269"/>
        </pc:sldMkLst>
        <pc:spChg chg="add del">
          <ac:chgData name="Malmstrom, Christoffer" userId="7b8a2bc8-a6ca-467f-a125-2386f724d89b" providerId="ADAL" clId="{08842DF3-C802-4FA9-8D9A-FEC168E3437A}" dt="2024-05-11T17:59:13.264" v="215" actId="26606"/>
          <ac:spMkLst>
            <pc:docMk/>
            <pc:sldMk cId="3019067365" sldId="269"/>
            <ac:spMk id="7" creationId="{542A1125-BEEF-4B06-B7A6-5C89AFBF8026}"/>
          </ac:spMkLst>
        </pc:spChg>
        <pc:spChg chg="add del">
          <ac:chgData name="Malmstrom, Christoffer" userId="7b8a2bc8-a6ca-467f-a125-2386f724d89b" providerId="ADAL" clId="{08842DF3-C802-4FA9-8D9A-FEC168E3437A}" dt="2024-05-11T17:59:13.264" v="215" actId="26606"/>
          <ac:spMkLst>
            <pc:docMk/>
            <pc:sldMk cId="3019067365" sldId="269"/>
            <ac:spMk id="9" creationId="{341AF29A-C02E-4F6E-AE31-4D61F939D5C3}"/>
          </ac:spMkLst>
        </pc:spChg>
        <pc:spChg chg="add del">
          <ac:chgData name="Malmstrom, Christoffer" userId="7b8a2bc8-a6ca-467f-a125-2386f724d89b" providerId="ADAL" clId="{08842DF3-C802-4FA9-8D9A-FEC168E3437A}" dt="2024-05-11T17:59:13.264" v="215" actId="26606"/>
          <ac:spMkLst>
            <pc:docMk/>
            <pc:sldMk cId="3019067365" sldId="269"/>
            <ac:spMk id="11" creationId="{64803267-175B-4586-A120-09F386B975F2}"/>
          </ac:spMkLst>
        </pc:spChg>
        <pc:spChg chg="add">
          <ac:chgData name="Malmstrom, Christoffer" userId="7b8a2bc8-a6ca-467f-a125-2386f724d89b" providerId="ADAL" clId="{08842DF3-C802-4FA9-8D9A-FEC168E3437A}" dt="2024-05-11T17:59:13.264" v="215" actId="26606"/>
          <ac:spMkLst>
            <pc:docMk/>
            <pc:sldMk cId="3019067365" sldId="269"/>
            <ac:spMk id="16" creationId="{03E8462A-FEBA-4848-81CC-3F8DA3E477BE}"/>
          </ac:spMkLst>
        </pc:spChg>
        <pc:spChg chg="add">
          <ac:chgData name="Malmstrom, Christoffer" userId="7b8a2bc8-a6ca-467f-a125-2386f724d89b" providerId="ADAL" clId="{08842DF3-C802-4FA9-8D9A-FEC168E3437A}" dt="2024-05-11T17:59:13.264" v="215" actId="26606"/>
          <ac:spMkLst>
            <pc:docMk/>
            <pc:sldMk cId="3019067365" sldId="269"/>
            <ac:spMk id="29" creationId="{7941F9B1-B01B-4A84-89D9-B169AEB4E456}"/>
          </ac:spMkLst>
        </pc:spChg>
        <pc:grpChg chg="add">
          <ac:chgData name="Malmstrom, Christoffer" userId="7b8a2bc8-a6ca-467f-a125-2386f724d89b" providerId="ADAL" clId="{08842DF3-C802-4FA9-8D9A-FEC168E3437A}" dt="2024-05-11T17:59:13.264" v="215" actId="26606"/>
          <ac:grpSpMkLst>
            <pc:docMk/>
            <pc:sldMk cId="3019067365" sldId="269"/>
            <ac:grpSpMk id="18" creationId="{2109F83F-40FE-4DB3-84CC-09FB3340D06D}"/>
          </ac:grpSpMkLst>
        </pc:grpChg>
        <pc:graphicFrameChg chg="add mod modGraphic">
          <ac:chgData name="Malmstrom, Christoffer" userId="7b8a2bc8-a6ca-467f-a125-2386f724d89b" providerId="ADAL" clId="{08842DF3-C802-4FA9-8D9A-FEC168E3437A}" dt="2024-05-11T17:59:13.264" v="215" actId="26606"/>
          <ac:graphicFrameMkLst>
            <pc:docMk/>
            <pc:sldMk cId="3019067365" sldId="269"/>
            <ac:graphicFrameMk id="2" creationId="{61E4AB13-2408-F12B-009B-B1ADCB99DBE2}"/>
          </ac:graphicFrameMkLst>
        </pc:graphicFrameChg>
      </pc:sldChg>
    </pc:docChg>
  </pc:docChgLst>
  <pc:docChgLst>
    <pc:chgData name="Malmstrom, Christoffer" userId="7b8a2bc8-a6ca-467f-a125-2386f724d89b" providerId="ADAL" clId="{B4ED8DEC-CED4-41F0-B3EC-D71A4B5188E7}"/>
    <pc:docChg chg="custSel delSld modSld">
      <pc:chgData name="Malmstrom, Christoffer" userId="7b8a2bc8-a6ca-467f-a125-2386f724d89b" providerId="ADAL" clId="{B4ED8DEC-CED4-41F0-B3EC-D71A4B5188E7}" dt="2024-03-03T18:07:43.794" v="946" actId="20577"/>
      <pc:docMkLst>
        <pc:docMk/>
      </pc:docMkLst>
      <pc:sldChg chg="modSp mod">
        <pc:chgData name="Malmstrom, Christoffer" userId="7b8a2bc8-a6ca-467f-a125-2386f724d89b" providerId="ADAL" clId="{B4ED8DEC-CED4-41F0-B3EC-D71A4B5188E7}" dt="2024-02-28T18:09:37.003" v="3" actId="20577"/>
        <pc:sldMkLst>
          <pc:docMk/>
          <pc:sldMk cId="3552881821" sldId="256"/>
        </pc:sldMkLst>
        <pc:spChg chg="mod">
          <ac:chgData name="Malmstrom, Christoffer" userId="7b8a2bc8-a6ca-467f-a125-2386f724d89b" providerId="ADAL" clId="{B4ED8DEC-CED4-41F0-B3EC-D71A4B5188E7}" dt="2024-02-28T18:09:31.843" v="1" actId="20577"/>
          <ac:spMkLst>
            <pc:docMk/>
            <pc:sldMk cId="3552881821" sldId="256"/>
            <ac:spMk id="2" creationId="{73B0C3D8-BE48-E4C6-6D02-B7A65F0D07A2}"/>
          </ac:spMkLst>
        </pc:spChg>
        <pc:spChg chg="mod">
          <ac:chgData name="Malmstrom, Christoffer" userId="7b8a2bc8-a6ca-467f-a125-2386f724d89b" providerId="ADAL" clId="{B4ED8DEC-CED4-41F0-B3EC-D71A4B5188E7}" dt="2024-02-28T18:09:37.003" v="3" actId="20577"/>
          <ac:spMkLst>
            <pc:docMk/>
            <pc:sldMk cId="3552881821" sldId="256"/>
            <ac:spMk id="3" creationId="{CC30E269-05BB-F51E-7106-2BFA0237C2A4}"/>
          </ac:spMkLst>
        </pc:spChg>
      </pc:sldChg>
      <pc:sldChg chg="modSp mod">
        <pc:chgData name="Malmstrom, Christoffer" userId="7b8a2bc8-a6ca-467f-a125-2386f724d89b" providerId="ADAL" clId="{B4ED8DEC-CED4-41F0-B3EC-D71A4B5188E7}" dt="2024-02-28T18:53:11.930" v="589" actId="5793"/>
        <pc:sldMkLst>
          <pc:docMk/>
          <pc:sldMk cId="3912872057" sldId="258"/>
        </pc:sldMkLst>
        <pc:spChg chg="mod">
          <ac:chgData name="Malmstrom, Christoffer" userId="7b8a2bc8-a6ca-467f-a125-2386f724d89b" providerId="ADAL" clId="{B4ED8DEC-CED4-41F0-B3EC-D71A4B5188E7}" dt="2024-02-28T18:53:11.930" v="589" actId="5793"/>
          <ac:spMkLst>
            <pc:docMk/>
            <pc:sldMk cId="3912872057" sldId="258"/>
            <ac:spMk id="3" creationId="{7B224AAC-4C92-069F-3B5A-0863B25201B3}"/>
          </ac:spMkLst>
        </pc:spChg>
        <pc:spChg chg="mod">
          <ac:chgData name="Malmstrom, Christoffer" userId="7b8a2bc8-a6ca-467f-a125-2386f724d89b" providerId="ADAL" clId="{B4ED8DEC-CED4-41F0-B3EC-D71A4B5188E7}" dt="2024-02-28T18:51:33.309" v="545" actId="14100"/>
          <ac:spMkLst>
            <pc:docMk/>
            <pc:sldMk cId="3912872057" sldId="258"/>
            <ac:spMk id="4" creationId="{63D6227D-0A54-2BFD-22A1-3231A8C305C4}"/>
          </ac:spMkLst>
        </pc:spChg>
      </pc:sldChg>
      <pc:sldChg chg="modSp mod">
        <pc:chgData name="Malmstrom, Christoffer" userId="7b8a2bc8-a6ca-467f-a125-2386f724d89b" providerId="ADAL" clId="{B4ED8DEC-CED4-41F0-B3EC-D71A4B5188E7}" dt="2024-02-28T18:50:11.431" v="538" actId="20577"/>
        <pc:sldMkLst>
          <pc:docMk/>
          <pc:sldMk cId="2191951346" sldId="260"/>
        </pc:sldMkLst>
        <pc:spChg chg="mod">
          <ac:chgData name="Malmstrom, Christoffer" userId="7b8a2bc8-a6ca-467f-a125-2386f724d89b" providerId="ADAL" clId="{B4ED8DEC-CED4-41F0-B3EC-D71A4B5188E7}" dt="2024-02-28T18:50:11.431" v="538" actId="20577"/>
          <ac:spMkLst>
            <pc:docMk/>
            <pc:sldMk cId="2191951346" sldId="260"/>
            <ac:spMk id="3" creationId="{3A368EFF-5DEA-ECCF-80C5-87BB15C5FA0A}"/>
          </ac:spMkLst>
        </pc:spChg>
        <pc:spChg chg="mod">
          <ac:chgData name="Malmstrom, Christoffer" userId="7b8a2bc8-a6ca-467f-a125-2386f724d89b" providerId="ADAL" clId="{B4ED8DEC-CED4-41F0-B3EC-D71A4B5188E7}" dt="2024-02-28T18:31:40.153" v="441" actId="27636"/>
          <ac:spMkLst>
            <pc:docMk/>
            <pc:sldMk cId="2191951346" sldId="260"/>
            <ac:spMk id="4" creationId="{FD9E7A0C-217C-74D3-F34B-394F29498496}"/>
          </ac:spMkLst>
        </pc:spChg>
      </pc:sldChg>
      <pc:sldChg chg="modSp mod">
        <pc:chgData name="Malmstrom, Christoffer" userId="7b8a2bc8-a6ca-467f-a125-2386f724d89b" providerId="ADAL" clId="{B4ED8DEC-CED4-41F0-B3EC-D71A4B5188E7}" dt="2024-03-03T17:36:12.203" v="863" actId="20577"/>
        <pc:sldMkLst>
          <pc:docMk/>
          <pc:sldMk cId="2136267044" sldId="261"/>
        </pc:sldMkLst>
        <pc:spChg chg="mod">
          <ac:chgData name="Malmstrom, Christoffer" userId="7b8a2bc8-a6ca-467f-a125-2386f724d89b" providerId="ADAL" clId="{B4ED8DEC-CED4-41F0-B3EC-D71A4B5188E7}" dt="2024-03-03T17:35:48.385" v="829" actId="20577"/>
          <ac:spMkLst>
            <pc:docMk/>
            <pc:sldMk cId="2136267044" sldId="261"/>
            <ac:spMk id="3" creationId="{E8D00B86-0919-207D-4D06-D38B1E19CC23}"/>
          </ac:spMkLst>
        </pc:spChg>
        <pc:spChg chg="mod">
          <ac:chgData name="Malmstrom, Christoffer" userId="7b8a2bc8-a6ca-467f-a125-2386f724d89b" providerId="ADAL" clId="{B4ED8DEC-CED4-41F0-B3EC-D71A4B5188E7}" dt="2024-03-03T17:36:12.203" v="863" actId="20577"/>
          <ac:spMkLst>
            <pc:docMk/>
            <pc:sldMk cId="2136267044" sldId="261"/>
            <ac:spMk id="4" creationId="{FE8366A9-1529-84A7-141D-A68A195B6E03}"/>
          </ac:spMkLst>
        </pc:spChg>
      </pc:sldChg>
      <pc:sldChg chg="modSp mod">
        <pc:chgData name="Malmstrom, Christoffer" userId="7b8a2bc8-a6ca-467f-a125-2386f724d89b" providerId="ADAL" clId="{B4ED8DEC-CED4-41F0-B3EC-D71A4B5188E7}" dt="2024-03-03T18:04:12.587" v="907" actId="20577"/>
        <pc:sldMkLst>
          <pc:docMk/>
          <pc:sldMk cId="923630940" sldId="262"/>
        </pc:sldMkLst>
        <pc:spChg chg="mod">
          <ac:chgData name="Malmstrom, Christoffer" userId="7b8a2bc8-a6ca-467f-a125-2386f724d89b" providerId="ADAL" clId="{B4ED8DEC-CED4-41F0-B3EC-D71A4B5188E7}" dt="2024-03-03T18:04:12.587" v="907" actId="20577"/>
          <ac:spMkLst>
            <pc:docMk/>
            <pc:sldMk cId="923630940" sldId="262"/>
            <ac:spMk id="3" creationId="{E9E741F4-5A6A-9399-C8F6-AA1BB692C2A3}"/>
          </ac:spMkLst>
        </pc:spChg>
        <pc:spChg chg="mod">
          <ac:chgData name="Malmstrom, Christoffer" userId="7b8a2bc8-a6ca-467f-a125-2386f724d89b" providerId="ADAL" clId="{B4ED8DEC-CED4-41F0-B3EC-D71A4B5188E7}" dt="2024-03-03T18:00:10.457" v="884" actId="20577"/>
          <ac:spMkLst>
            <pc:docMk/>
            <pc:sldMk cId="923630940" sldId="262"/>
            <ac:spMk id="4" creationId="{49F35EF1-8F1E-1AA3-03B0-2B0C74F5EED6}"/>
          </ac:spMkLst>
        </pc:spChg>
      </pc:sldChg>
      <pc:sldChg chg="modSp mod">
        <pc:chgData name="Malmstrom, Christoffer" userId="7b8a2bc8-a6ca-467f-a125-2386f724d89b" providerId="ADAL" clId="{B4ED8DEC-CED4-41F0-B3EC-D71A4B5188E7}" dt="2024-02-28T18:30:46.865" v="435" actId="20577"/>
        <pc:sldMkLst>
          <pc:docMk/>
          <pc:sldMk cId="2995416658" sldId="263"/>
        </pc:sldMkLst>
        <pc:spChg chg="mod">
          <ac:chgData name="Malmstrom, Christoffer" userId="7b8a2bc8-a6ca-467f-a125-2386f724d89b" providerId="ADAL" clId="{B4ED8DEC-CED4-41F0-B3EC-D71A4B5188E7}" dt="2024-02-28T18:30:46.865" v="435" actId="20577"/>
          <ac:spMkLst>
            <pc:docMk/>
            <pc:sldMk cId="2995416658" sldId="263"/>
            <ac:spMk id="3" creationId="{02E91138-2CA2-3DA5-1749-6BDC4CF052DD}"/>
          </ac:spMkLst>
        </pc:spChg>
      </pc:sldChg>
      <pc:sldChg chg="modSp mod">
        <pc:chgData name="Malmstrom, Christoffer" userId="7b8a2bc8-a6ca-467f-a125-2386f724d89b" providerId="ADAL" clId="{B4ED8DEC-CED4-41F0-B3EC-D71A4B5188E7}" dt="2024-02-28T18:30:57.506" v="436" actId="20577"/>
        <pc:sldMkLst>
          <pc:docMk/>
          <pc:sldMk cId="611353205" sldId="264"/>
        </pc:sldMkLst>
        <pc:spChg chg="mod">
          <ac:chgData name="Malmstrom, Christoffer" userId="7b8a2bc8-a6ca-467f-a125-2386f724d89b" providerId="ADAL" clId="{B4ED8DEC-CED4-41F0-B3EC-D71A4B5188E7}" dt="2024-02-28T18:30:57.506" v="436" actId="20577"/>
          <ac:spMkLst>
            <pc:docMk/>
            <pc:sldMk cId="611353205" sldId="264"/>
            <ac:spMk id="3" creationId="{57FAADDA-1375-0D8A-9B71-EDAC84320DC5}"/>
          </ac:spMkLst>
        </pc:spChg>
      </pc:sldChg>
      <pc:sldChg chg="modSp mod">
        <pc:chgData name="Malmstrom, Christoffer" userId="7b8a2bc8-a6ca-467f-a125-2386f724d89b" providerId="ADAL" clId="{B4ED8DEC-CED4-41F0-B3EC-D71A4B5188E7}" dt="2024-02-28T18:32:46.263" v="520" actId="5793"/>
        <pc:sldMkLst>
          <pc:docMk/>
          <pc:sldMk cId="3023640050" sldId="265"/>
        </pc:sldMkLst>
        <pc:spChg chg="mod">
          <ac:chgData name="Malmstrom, Christoffer" userId="7b8a2bc8-a6ca-467f-a125-2386f724d89b" providerId="ADAL" clId="{B4ED8DEC-CED4-41F0-B3EC-D71A4B5188E7}" dt="2024-02-28T18:32:46.263" v="520" actId="5793"/>
          <ac:spMkLst>
            <pc:docMk/>
            <pc:sldMk cId="3023640050" sldId="265"/>
            <ac:spMk id="3" creationId="{91E5C22D-E506-3A72-3850-79267EC3F641}"/>
          </ac:spMkLst>
        </pc:spChg>
        <pc:spChg chg="mod">
          <ac:chgData name="Malmstrom, Christoffer" userId="7b8a2bc8-a6ca-467f-a125-2386f724d89b" providerId="ADAL" clId="{B4ED8DEC-CED4-41F0-B3EC-D71A4B5188E7}" dt="2024-02-28T18:32:21.336" v="498" actId="20577"/>
          <ac:spMkLst>
            <pc:docMk/>
            <pc:sldMk cId="3023640050" sldId="265"/>
            <ac:spMk id="4" creationId="{595D56D8-C667-F873-B9E4-2FF493AB7C95}"/>
          </ac:spMkLst>
        </pc:spChg>
      </pc:sldChg>
      <pc:sldChg chg="modSp del mod">
        <pc:chgData name="Malmstrom, Christoffer" userId="7b8a2bc8-a6ca-467f-a125-2386f724d89b" providerId="ADAL" clId="{B4ED8DEC-CED4-41F0-B3EC-D71A4B5188E7}" dt="2024-02-28T18:31:11.683" v="438" actId="2696"/>
        <pc:sldMkLst>
          <pc:docMk/>
          <pc:sldMk cId="2845839788" sldId="266"/>
        </pc:sldMkLst>
        <pc:graphicFrameChg chg="modGraphic">
          <ac:chgData name="Malmstrom, Christoffer" userId="7b8a2bc8-a6ca-467f-a125-2386f724d89b" providerId="ADAL" clId="{B4ED8DEC-CED4-41F0-B3EC-D71A4B5188E7}" dt="2024-02-28T18:31:04.518" v="437" actId="6549"/>
          <ac:graphicFrameMkLst>
            <pc:docMk/>
            <pc:sldMk cId="2845839788" sldId="266"/>
            <ac:graphicFrameMk id="7" creationId="{4DC10857-B2E2-6F42-A82A-53D4629648C1}"/>
          </ac:graphicFrameMkLst>
        </pc:graphicFrameChg>
      </pc:sldChg>
      <pc:sldChg chg="modSp mod">
        <pc:chgData name="Malmstrom, Christoffer" userId="7b8a2bc8-a6ca-467f-a125-2386f724d89b" providerId="ADAL" clId="{B4ED8DEC-CED4-41F0-B3EC-D71A4B5188E7}" dt="2024-03-03T18:07:43.794" v="946" actId="20577"/>
        <pc:sldMkLst>
          <pc:docMk/>
          <pc:sldMk cId="2267141068" sldId="267"/>
        </pc:sldMkLst>
        <pc:spChg chg="mod">
          <ac:chgData name="Malmstrom, Christoffer" userId="7b8a2bc8-a6ca-467f-a125-2386f724d89b" providerId="ADAL" clId="{B4ED8DEC-CED4-41F0-B3EC-D71A4B5188E7}" dt="2024-03-03T18:07:43.794" v="946" actId="20577"/>
          <ac:spMkLst>
            <pc:docMk/>
            <pc:sldMk cId="2267141068" sldId="267"/>
            <ac:spMk id="3" creationId="{9A5404E2-9579-22A5-34F2-BCD35105F99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5/11/2024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179DE42-5613-4B35-A1E6-6CCBAA13C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B898B32-3891-4C3A-8F58-C5969D2E90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48300" y="0"/>
            <a:ext cx="1219200" cy="6858000"/>
          </a:xfrm>
          <a:prstGeom prst="line">
            <a:avLst/>
          </a:prstGeom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AE4806D-B8F9-4679-A68A-9BD21C01A3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7175" y="3681413"/>
            <a:ext cx="4763558" cy="3176587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  <a:alpha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23">
            <a:extLst>
              <a:ext uri="{FF2B5EF4-FFF2-40B4-BE49-F238E27FC236}">
                <a16:creationId xmlns:a16="http://schemas.microsoft.com/office/drawing/2014/main" id="{52FB45E9-914E-4471-AC87-E475CD5176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58764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6" name="Rectangle 25">
            <a:extLst>
              <a:ext uri="{FF2B5EF4-FFF2-40B4-BE49-F238E27FC236}">
                <a16:creationId xmlns:a16="http://schemas.microsoft.com/office/drawing/2014/main" id="{C310626D-5743-49D4-8F7D-88C4F8F05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80730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3C195FC1-B568-4C72-9902-34CB35DDD7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9621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0" name="Rectangle 27">
            <a:extLst>
              <a:ext uri="{FF2B5EF4-FFF2-40B4-BE49-F238E27FC236}">
                <a16:creationId xmlns:a16="http://schemas.microsoft.com/office/drawing/2014/main" id="{EF2BDF77-362C-43F0-8CBB-A969EC2AE0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11788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4BE96B01-3929-432D-B8C2-ADBCB74C2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48954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2A6FCDE6-CDE2-4C51-B18E-A95CFB679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16287" y="-8467"/>
            <a:ext cx="9175713" cy="6866467"/>
          </a:xfrm>
          <a:custGeom>
            <a:avLst/>
            <a:gdLst>
              <a:gd name="connsiteX0" fmla="*/ 0 w 9175713"/>
              <a:gd name="connsiteY0" fmla="*/ 0 h 6866467"/>
              <a:gd name="connsiteX1" fmla="*/ 1249825 w 9175713"/>
              <a:gd name="connsiteY1" fmla="*/ 0 h 6866467"/>
              <a:gd name="connsiteX2" fmla="*/ 1249825 w 9175713"/>
              <a:gd name="connsiteY2" fmla="*/ 8467 h 6866467"/>
              <a:gd name="connsiteX3" fmla="*/ 9175713 w 9175713"/>
              <a:gd name="connsiteY3" fmla="*/ 8467 h 6866467"/>
              <a:gd name="connsiteX4" fmla="*/ 9175713 w 9175713"/>
              <a:gd name="connsiteY4" fmla="*/ 6866467 h 6866467"/>
              <a:gd name="connsiteX5" fmla="*/ 1249825 w 9175713"/>
              <a:gd name="connsiteY5" fmla="*/ 6866467 h 6866467"/>
              <a:gd name="connsiteX6" fmla="*/ 1109382 w 9175713"/>
              <a:gd name="connsiteY6" fmla="*/ 6866467 h 6866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75713" h="6866467">
                <a:moveTo>
                  <a:pt x="0" y="0"/>
                </a:moveTo>
                <a:lnTo>
                  <a:pt x="1249825" y="0"/>
                </a:lnTo>
                <a:lnTo>
                  <a:pt x="1249825" y="8467"/>
                </a:lnTo>
                <a:lnTo>
                  <a:pt x="9175713" y="8467"/>
                </a:lnTo>
                <a:lnTo>
                  <a:pt x="9175713" y="6866467"/>
                </a:lnTo>
                <a:lnTo>
                  <a:pt x="1249825" y="6866467"/>
                </a:lnTo>
                <a:lnTo>
                  <a:pt x="1109382" y="686646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3B0C3D8-BE48-E4C6-6D02-B7A65F0D07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19136" y="1020871"/>
            <a:ext cx="6960759" cy="2849671"/>
          </a:xfrm>
        </p:spPr>
        <p:txBody>
          <a:bodyPr>
            <a:normAutofit/>
          </a:bodyPr>
          <a:lstStyle/>
          <a:p>
            <a:pPr algn="l"/>
            <a:r>
              <a:rPr lang="en-US" sz="6000" dirty="0">
                <a:solidFill>
                  <a:srgbClr val="FFFFFF"/>
                </a:solidFill>
              </a:rPr>
              <a:t>TORSBY IF P-12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C30E269-05BB-F51E-7106-2BFA0237C2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56386" y="3962088"/>
            <a:ext cx="6203795" cy="1186108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rgbClr val="FFFFFF">
                    <a:alpha val="70000"/>
                  </a:srgbClr>
                </a:solidFill>
              </a:rPr>
              <a:t>SÄSONGEN 2024</a:t>
            </a:r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9D2E8756-2465-473A-BA2A-2DB1D62247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062562" y="3271487"/>
            <a:ext cx="220660" cy="186439"/>
          </a:xfrm>
          <a:prstGeom prst="triangl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8818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Isosceles Triangle 25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9" name="Rectangle 28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Tabell 1">
            <a:extLst>
              <a:ext uri="{FF2B5EF4-FFF2-40B4-BE49-F238E27FC236}">
                <a16:creationId xmlns:a16="http://schemas.microsoft.com/office/drawing/2014/main" id="{61E4AB13-2408-F12B-009B-B1ADCB99D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0829603"/>
              </p:ext>
            </p:extLst>
          </p:nvPr>
        </p:nvGraphicFramePr>
        <p:xfrm>
          <a:off x="1126309" y="1228745"/>
          <a:ext cx="9941267" cy="4396888"/>
        </p:xfrm>
        <a:graphic>
          <a:graphicData uri="http://schemas.openxmlformats.org/drawingml/2006/table">
            <a:tbl>
              <a:tblPr/>
              <a:tblGrid>
                <a:gridCol w="1028807">
                  <a:extLst>
                    <a:ext uri="{9D8B030D-6E8A-4147-A177-3AD203B41FA5}">
                      <a16:colId xmlns:a16="http://schemas.microsoft.com/office/drawing/2014/main" val="3277035829"/>
                    </a:ext>
                  </a:extLst>
                </a:gridCol>
                <a:gridCol w="936085">
                  <a:extLst>
                    <a:ext uri="{9D8B030D-6E8A-4147-A177-3AD203B41FA5}">
                      <a16:colId xmlns:a16="http://schemas.microsoft.com/office/drawing/2014/main" val="2011616763"/>
                    </a:ext>
                  </a:extLst>
                </a:gridCol>
                <a:gridCol w="936085">
                  <a:extLst>
                    <a:ext uri="{9D8B030D-6E8A-4147-A177-3AD203B41FA5}">
                      <a16:colId xmlns:a16="http://schemas.microsoft.com/office/drawing/2014/main" val="2656227490"/>
                    </a:ext>
                  </a:extLst>
                </a:gridCol>
                <a:gridCol w="1116248">
                  <a:extLst>
                    <a:ext uri="{9D8B030D-6E8A-4147-A177-3AD203B41FA5}">
                      <a16:colId xmlns:a16="http://schemas.microsoft.com/office/drawing/2014/main" val="2416492041"/>
                    </a:ext>
                  </a:extLst>
                </a:gridCol>
                <a:gridCol w="936085">
                  <a:extLst>
                    <a:ext uri="{9D8B030D-6E8A-4147-A177-3AD203B41FA5}">
                      <a16:colId xmlns:a16="http://schemas.microsoft.com/office/drawing/2014/main" val="2882669421"/>
                    </a:ext>
                  </a:extLst>
                </a:gridCol>
                <a:gridCol w="936085">
                  <a:extLst>
                    <a:ext uri="{9D8B030D-6E8A-4147-A177-3AD203B41FA5}">
                      <a16:colId xmlns:a16="http://schemas.microsoft.com/office/drawing/2014/main" val="1341220224"/>
                    </a:ext>
                  </a:extLst>
                </a:gridCol>
                <a:gridCol w="1015608">
                  <a:extLst>
                    <a:ext uri="{9D8B030D-6E8A-4147-A177-3AD203B41FA5}">
                      <a16:colId xmlns:a16="http://schemas.microsoft.com/office/drawing/2014/main" val="4067588842"/>
                    </a:ext>
                  </a:extLst>
                </a:gridCol>
                <a:gridCol w="936085">
                  <a:extLst>
                    <a:ext uri="{9D8B030D-6E8A-4147-A177-3AD203B41FA5}">
                      <a16:colId xmlns:a16="http://schemas.microsoft.com/office/drawing/2014/main" val="275525496"/>
                    </a:ext>
                  </a:extLst>
                </a:gridCol>
                <a:gridCol w="936085">
                  <a:extLst>
                    <a:ext uri="{9D8B030D-6E8A-4147-A177-3AD203B41FA5}">
                      <a16:colId xmlns:a16="http://schemas.microsoft.com/office/drawing/2014/main" val="2906039677"/>
                    </a:ext>
                  </a:extLst>
                </a:gridCol>
                <a:gridCol w="1164094">
                  <a:extLst>
                    <a:ext uri="{9D8B030D-6E8A-4147-A177-3AD203B41FA5}">
                      <a16:colId xmlns:a16="http://schemas.microsoft.com/office/drawing/2014/main" val="1056136128"/>
                    </a:ext>
                  </a:extLst>
                </a:gridCol>
              </a:tblGrid>
              <a:tr h="49417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4472C4"/>
                          </a:highlight>
                          <a:latin typeface="Calibri" panose="020F0502020204030204" pitchFamily="34" charset="0"/>
                        </a:rPr>
                        <a:t>Alvin Larsson</a:t>
                      </a:r>
                      <a:endParaRPr lang="en-US" sz="2400" b="0" i="0" u="none" strike="noStrike">
                        <a:effectLst/>
                        <a:highlight>
                          <a:srgbClr val="4472C4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Nils Schmitt</a:t>
                      </a:r>
                      <a:endParaRPr lang="en-US" sz="2400" b="0" i="0" u="none" strike="noStrike">
                        <a:effectLst/>
                        <a:highlight>
                          <a:srgbClr val="FF000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Kasper Eriksson</a:t>
                      </a:r>
                      <a:endParaRPr lang="en-US" sz="2400" b="0" i="0" u="none" strike="noStrike">
                        <a:effectLst/>
                        <a:highlight>
                          <a:srgbClr val="92D05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Isak Skilberg</a:t>
                      </a:r>
                      <a:endParaRPr lang="en-US" sz="2400" b="0" i="0" u="none" strike="noStrike">
                        <a:effectLst/>
                        <a:highlight>
                          <a:srgbClr val="FFC00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7449004"/>
                  </a:ext>
                </a:extLst>
              </a:tr>
              <a:tr h="49417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4472C4"/>
                          </a:highlight>
                          <a:latin typeface="Calibri" panose="020F0502020204030204" pitchFamily="34" charset="0"/>
                        </a:rPr>
                        <a:t>Axel Malmström</a:t>
                      </a:r>
                      <a:endParaRPr lang="en-US" sz="2400" b="0" i="0" u="none" strike="noStrike">
                        <a:effectLst/>
                        <a:highlight>
                          <a:srgbClr val="4472C4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Milo Jansson</a:t>
                      </a:r>
                      <a:endParaRPr lang="en-US" sz="2400" b="0" i="0" u="none" strike="noStrike">
                        <a:effectLst/>
                        <a:highlight>
                          <a:srgbClr val="FF000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Theo Johansson</a:t>
                      </a:r>
                      <a:endParaRPr lang="en-US" sz="2400" b="0" i="0" u="none" strike="noStrike">
                        <a:effectLst/>
                        <a:highlight>
                          <a:srgbClr val="92D05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Oscar Neräng</a:t>
                      </a:r>
                      <a:endParaRPr lang="en-US" sz="2400" b="0" i="0" u="none" strike="noStrike">
                        <a:effectLst/>
                        <a:highlight>
                          <a:srgbClr val="FFC00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7205957"/>
                  </a:ext>
                </a:extLst>
              </a:tr>
              <a:tr h="49417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4472C4"/>
                          </a:highlight>
                          <a:latin typeface="Calibri" panose="020F0502020204030204" pitchFamily="34" charset="0"/>
                        </a:rPr>
                        <a:t>Leonard Lindblad</a:t>
                      </a:r>
                      <a:endParaRPr lang="en-US" sz="2400" b="0" i="0" u="none" strike="noStrike">
                        <a:effectLst/>
                        <a:highlight>
                          <a:srgbClr val="4472C4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Olle Broberg</a:t>
                      </a:r>
                      <a:endParaRPr lang="en-US" sz="2400" b="0" i="0" u="none" strike="noStrike">
                        <a:effectLst/>
                        <a:highlight>
                          <a:srgbClr val="FF000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Melvin Eriksson</a:t>
                      </a:r>
                      <a:endParaRPr lang="en-US" sz="2400" b="0" i="0" u="none" strike="noStrike">
                        <a:effectLst/>
                        <a:highlight>
                          <a:srgbClr val="92D05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Isak Ekström</a:t>
                      </a:r>
                      <a:endParaRPr lang="en-US" sz="2400" b="0" i="0" u="none" strike="noStrike">
                        <a:effectLst/>
                        <a:highlight>
                          <a:srgbClr val="FFC00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9596167"/>
                  </a:ext>
                </a:extLst>
              </a:tr>
              <a:tr h="49417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4472C4"/>
                          </a:highlight>
                          <a:latin typeface="Calibri" panose="020F0502020204030204" pitchFamily="34" charset="0"/>
                        </a:rPr>
                        <a:t>Noel Ram</a:t>
                      </a:r>
                      <a:endParaRPr lang="en-US" sz="2400" b="0" i="0" u="none" strike="noStrike">
                        <a:effectLst/>
                        <a:highlight>
                          <a:srgbClr val="4472C4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Vincent Danielsson</a:t>
                      </a:r>
                      <a:endParaRPr lang="en-US" sz="2400" b="0" i="0" u="none" strike="noStrike">
                        <a:effectLst/>
                        <a:highlight>
                          <a:srgbClr val="FF000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Widar Gärd</a:t>
                      </a:r>
                      <a:endParaRPr lang="en-US" sz="2400" b="0" i="0" u="none" strike="noStrike">
                        <a:effectLst/>
                        <a:highlight>
                          <a:srgbClr val="92D05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Olle Nilsson</a:t>
                      </a:r>
                      <a:endParaRPr lang="en-US" sz="2400" b="0" i="0" u="none" strike="noStrike">
                        <a:effectLst/>
                        <a:highlight>
                          <a:srgbClr val="FFC00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9638347"/>
                  </a:ext>
                </a:extLst>
              </a:tr>
              <a:tr h="49417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4472C4"/>
                          </a:highlight>
                          <a:latin typeface="Calibri" panose="020F0502020204030204" pitchFamily="34" charset="0"/>
                        </a:rPr>
                        <a:t>Daniel</a:t>
                      </a:r>
                      <a:endParaRPr lang="en-US" sz="2400" b="0" i="0" u="none" strike="noStrike">
                        <a:effectLst/>
                        <a:highlight>
                          <a:srgbClr val="4472C4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Noah Rydberg</a:t>
                      </a:r>
                      <a:endParaRPr lang="en-US" sz="2400" b="0" i="0" u="none" strike="noStrike">
                        <a:effectLst/>
                        <a:highlight>
                          <a:srgbClr val="FF000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Gustav Hedlund</a:t>
                      </a:r>
                      <a:endParaRPr lang="en-US" sz="2400" b="0" i="0" u="none" strike="noStrike">
                        <a:effectLst/>
                        <a:highlight>
                          <a:srgbClr val="92D05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Ebbot Nydahl</a:t>
                      </a:r>
                      <a:endParaRPr lang="en-US" sz="2400" b="0" i="0" u="none" strike="noStrike">
                        <a:effectLst/>
                        <a:highlight>
                          <a:srgbClr val="FFC00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9997263"/>
                  </a:ext>
                </a:extLst>
              </a:tr>
              <a:tr h="71591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4472C4"/>
                          </a:highlight>
                          <a:latin typeface="Calibri" panose="020F0502020204030204" pitchFamily="34" charset="0"/>
                        </a:rPr>
                        <a:t>Hugo Helgesson</a:t>
                      </a:r>
                      <a:endParaRPr lang="en-US" sz="2400" b="0" i="0" u="none" strike="noStrike">
                        <a:effectLst/>
                        <a:highlight>
                          <a:srgbClr val="4472C4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Alfred Rådström</a:t>
                      </a:r>
                      <a:endParaRPr lang="en-US" sz="2400" b="0" i="0" u="none" strike="noStrike">
                        <a:effectLst/>
                        <a:highlight>
                          <a:srgbClr val="FF000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Hampus Laack</a:t>
                      </a:r>
                      <a:endParaRPr lang="en-US" sz="2400" b="0" i="0" u="none" strike="noStrike">
                        <a:effectLst/>
                        <a:highlight>
                          <a:srgbClr val="92D05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Wilmer Broberg Heinemo</a:t>
                      </a:r>
                      <a:endParaRPr lang="en-US" sz="2400" b="0" i="0" u="none" strike="noStrike">
                        <a:effectLst/>
                        <a:highlight>
                          <a:srgbClr val="FFC00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4449306"/>
                  </a:ext>
                </a:extLst>
              </a:tr>
              <a:tr h="71591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4472C4"/>
                          </a:highlight>
                          <a:latin typeface="Calibri" panose="020F0502020204030204" pitchFamily="34" charset="0"/>
                        </a:rPr>
                        <a:t>Ashuza Bahati</a:t>
                      </a:r>
                      <a:endParaRPr lang="en-US" sz="2400" b="0" i="0" u="none" strike="noStrike">
                        <a:effectLst/>
                        <a:highlight>
                          <a:srgbClr val="4472C4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Elliott Walfridson</a:t>
                      </a:r>
                      <a:endParaRPr lang="en-US" sz="2400" b="0" i="0" u="none" strike="noStrike">
                        <a:effectLst/>
                        <a:highlight>
                          <a:srgbClr val="FF000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92D050"/>
                          </a:highlight>
                          <a:latin typeface="Calibri" panose="020F0502020204030204" pitchFamily="34" charset="0"/>
                        </a:rPr>
                        <a:t>Malek Akram Musleh</a:t>
                      </a:r>
                      <a:endParaRPr lang="en-US" sz="2400" b="0" i="0" u="none" strike="noStrike">
                        <a:effectLst/>
                        <a:highlight>
                          <a:srgbClr val="92D05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C000"/>
                          </a:highlight>
                          <a:latin typeface="Calibri" panose="020F0502020204030204" pitchFamily="34" charset="0"/>
                        </a:rPr>
                        <a:t>Alvin Ögren</a:t>
                      </a:r>
                      <a:endParaRPr lang="en-US" sz="2400" b="0" i="0" u="none" strike="noStrike">
                        <a:effectLst/>
                        <a:highlight>
                          <a:srgbClr val="FFC00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9622167"/>
                  </a:ext>
                </a:extLst>
              </a:tr>
              <a:tr h="494176"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0000"/>
                          </a:highlight>
                          <a:latin typeface="Calibri" panose="020F0502020204030204" pitchFamily="34" charset="0"/>
                        </a:rPr>
                        <a:t>Ghiath Ibrahim</a:t>
                      </a:r>
                      <a:endParaRPr lang="en-US" sz="2400" b="0" i="0" u="none" strike="noStrike">
                        <a:effectLst/>
                        <a:highlight>
                          <a:srgbClr val="FF000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684" marR="12684" marT="1268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30505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9067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F2B4773-3207-44CC-B7AC-892B70498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2B8267CA-A7A5-4E11-9D92-4EAC3DD3E8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E83D61B5-C6B4-4A4B-85AD-FEE7A54912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A0B67FE4-688F-4497-8BFD-157613A697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3BF5BE1A-9BAC-4581-A82B-FD8FE31595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971E5644-6772-414A-8199-E30BFB02A5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E8246D50-BB0C-408E-93FD-7B8D63A7F7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AFBC5D22-68C1-44FB-8181-CB84ECAA83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FB6D0FCE-FBDB-4655-A1A7-640B1E86B5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BC8157DF-FD90-4AD6-B803-3AC0ACD8E6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3548B067-9D63-4D21-92EF-CBC9E6338C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2423CA5-E2E1-4789-B759-9906C1C940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"/>
            <a:ext cx="4660126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4660127" y="-3"/>
            <a:ext cx="1056745" cy="6858001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F098005A-E63D-71ED-F013-1912A51E9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754" y="643467"/>
            <a:ext cx="4203045" cy="137560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Dagordning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130E417-71B4-965A-976E-C78719E62C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3754" y="2160590"/>
            <a:ext cx="3973943" cy="3440110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 err="1">
                <a:solidFill>
                  <a:schemeClr val="bg1"/>
                </a:solidFill>
              </a:rPr>
              <a:t>Pepes</a:t>
            </a:r>
            <a:r>
              <a:rPr lang="en-US" dirty="0">
                <a:solidFill>
                  <a:schemeClr val="bg1"/>
                </a:solidFill>
              </a:rPr>
              <a:t> CUP</a:t>
            </a:r>
          </a:p>
          <a:p>
            <a:pPr>
              <a:lnSpc>
                <a:spcPct val="90000"/>
              </a:lnSpc>
            </a:pPr>
            <a:r>
              <a:rPr lang="en-US" dirty="0" err="1">
                <a:solidFill>
                  <a:schemeClr val="bg1"/>
                </a:solidFill>
              </a:rPr>
              <a:t>Träningar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US" dirty="0" err="1">
                <a:solidFill>
                  <a:schemeClr val="bg1"/>
                </a:solidFill>
              </a:rPr>
              <a:t>Fotografering</a:t>
            </a:r>
            <a:endParaRPr lang="en-US" dirty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 err="1">
                <a:solidFill>
                  <a:schemeClr val="bg1"/>
                </a:solidFill>
              </a:rPr>
              <a:t>Målvakter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latshållare för innehåll 4">
            <a:extLst>
              <a:ext uri="{FF2B5EF4-FFF2-40B4-BE49-F238E27FC236}">
                <a16:creationId xmlns:a16="http://schemas.microsoft.com/office/drawing/2014/main" id="{FA45E105-A9EF-875A-199D-2845D767A411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96001" y="2104106"/>
            <a:ext cx="5143500" cy="2637272"/>
          </a:xfrm>
          <a:prstGeom prst="rect">
            <a:avLst/>
          </a:prstGeom>
        </p:spPr>
      </p:pic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55696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177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3DD759F-FFD9-41ED-0237-3E0C876BA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SPELARE PEPES CUP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B224AAC-4C92-069F-3B5A-0863B25201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b="1" dirty="0"/>
              <a:t>LEDARE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b="1" dirty="0"/>
              <a:t>STOFFE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b="1" dirty="0"/>
              <a:t>SONY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b="1" dirty="0"/>
              <a:t>KRISTOFFER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3D6227D-0A54-2BFD-22A1-3231A8C305C4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5096933" y="2260600"/>
            <a:ext cx="4902473" cy="3780762"/>
          </a:xfrm>
        </p:spPr>
        <p:txBody>
          <a:bodyPr numCol="3">
            <a:normAutofit/>
          </a:bodyPr>
          <a:lstStyle/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Vincent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Ebbot</a:t>
            </a:r>
            <a:endParaRPr lang="en-US" sz="1400" kern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Noah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Melwin</a:t>
            </a:r>
            <a:endParaRPr lang="en-US" sz="1400" kern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Hampus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Hugo</a:t>
            </a:r>
            <a:endParaRPr lang="en-US" sz="1400" i="1" kern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i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Vidar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i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Axel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i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Alvin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i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Leonard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i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Theo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i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Oskar N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i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Gustav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i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Isak E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i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Isak S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i="1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Noel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Alfred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Kasper</a:t>
            </a:r>
          </a:p>
          <a:p>
            <a:pPr marL="0" indent="0" defTabSz="480060">
              <a:lnSpc>
                <a:spcPct val="90000"/>
              </a:lnSpc>
              <a:spcBef>
                <a:spcPts val="1050"/>
              </a:spcBef>
              <a:buNone/>
            </a:pPr>
            <a:r>
              <a:rPr lang="en-US" sz="1400" dirty="0"/>
              <a:t>Elliot</a:t>
            </a:r>
          </a:p>
        </p:txBody>
      </p:sp>
    </p:spTree>
    <p:extLst>
      <p:ext uri="{BB962C8B-B14F-4D97-AF65-F5344CB8AC3E}">
        <p14:creationId xmlns:p14="http://schemas.microsoft.com/office/powerpoint/2010/main" val="3912872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947CDE17-06F4-4FCE-8BFE-AD89EACB70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A64534B-C7D9-476B-876D-0A9259D502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527E124-CDC8-4D04-848D-E43E18F425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A768FF94-39B1-44FB-9670-D6F5007FB8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FCE6337A-0F72-4D0B-81DA-748DC80AB6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2972CF86-A510-4E29-8CED-C0612D080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51B0A8D9-B28B-4CE3-8AB6-6633ADD997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525DA9CC-B1B1-4F33-9ED2-89012EA5B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6AE546F2-92C0-4C9C-BF28-052A7D0A3B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111385C-91E7-44E8-AAE5-019E48D76F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54455A30-C651-4002-BE70-2A0F05BA38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2D94F95D-89EF-455B-9F54-0F4231363A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001"/>
            <a:ext cx="12192000" cy="2285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12B9F8D-6DD1-481E-8CCE-81A7EEB15F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D531F65-BE00-4220-96DD-64DD545E03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96547" y="4572001"/>
              <a:ext cx="393665" cy="2285999"/>
            </a:xfrm>
            <a:prstGeom prst="line">
              <a:avLst/>
            </a:prstGeom>
            <a:ln w="9525">
              <a:solidFill>
                <a:srgbClr val="BFBFB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95BD48B8-B8E0-4EC6-889B-B9D5035859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4572001"/>
              <a:ext cx="3383073" cy="2285999"/>
            </a:xfrm>
            <a:prstGeom prst="line">
              <a:avLst/>
            </a:prstGeom>
            <a:ln w="9525">
              <a:solidFill>
                <a:srgbClr val="BFBFBF">
                  <a:alpha val="69804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 23">
              <a:extLst>
                <a:ext uri="{FF2B5EF4-FFF2-40B4-BE49-F238E27FC236}">
                  <a16:creationId xmlns:a16="http://schemas.microsoft.com/office/drawing/2014/main" id="{4CB88335-CEFC-4E93-A849-B293A59F00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Rectangle 25">
              <a:extLst>
                <a:ext uri="{FF2B5EF4-FFF2-40B4-BE49-F238E27FC236}">
                  <a16:creationId xmlns:a16="http://schemas.microsoft.com/office/drawing/2014/main" id="{A68404B5-9CA3-4B1B-A75D-54F36B1B39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>
              <a:extLst>
                <a:ext uri="{FF2B5EF4-FFF2-40B4-BE49-F238E27FC236}">
                  <a16:creationId xmlns:a16="http://schemas.microsoft.com/office/drawing/2014/main" id="{7260DE41-7357-49EC-A4FF-41B6666961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 27">
              <a:extLst>
                <a:ext uri="{FF2B5EF4-FFF2-40B4-BE49-F238E27FC236}">
                  <a16:creationId xmlns:a16="http://schemas.microsoft.com/office/drawing/2014/main" id="{1D9D87BA-A306-430B-8BCF-468FF820D5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Rectangle 28">
              <a:extLst>
                <a:ext uri="{FF2B5EF4-FFF2-40B4-BE49-F238E27FC236}">
                  <a16:creationId xmlns:a16="http://schemas.microsoft.com/office/drawing/2014/main" id="{39F522E6-2DF0-48FC-873D-74BF210193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2" name="Rectangle 29">
              <a:extLst>
                <a:ext uri="{FF2B5EF4-FFF2-40B4-BE49-F238E27FC236}">
                  <a16:creationId xmlns:a16="http://schemas.microsoft.com/office/drawing/2014/main" id="{1015C585-0283-4901-9837-57DD565CE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CB6D253E-04B9-4649-B17B-DE58968B27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Rubrik 1">
            <a:extLst>
              <a:ext uri="{FF2B5EF4-FFF2-40B4-BE49-F238E27FC236}">
                <a16:creationId xmlns:a16="http://schemas.microsoft.com/office/drawing/2014/main" id="{9B8EA6EC-DC1F-01A6-A480-32F36B9D4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765972"/>
            <a:ext cx="8596668" cy="13208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>
                <a:solidFill>
                  <a:schemeClr val="bg1"/>
                </a:solidFill>
              </a:rPr>
              <a:t>Träningar</a:t>
            </a:r>
          </a:p>
        </p:txBody>
      </p:sp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A1AE21A0-AA96-4557-AB48-66255CF0AD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1E5C22D-E506-3A72-3850-79267EC3F6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56296" y="642938"/>
            <a:ext cx="3542919" cy="3286124"/>
          </a:xfrm>
        </p:spPr>
        <p:txBody>
          <a:bodyPr/>
          <a:lstStyle/>
          <a:p>
            <a:pPr marL="0" indent="0" defTabSz="384048">
              <a:spcBef>
                <a:spcPts val="840"/>
              </a:spcBef>
              <a:buNone/>
            </a:pPr>
            <a:endParaRPr lang="en-US" sz="1512" kern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  <a:p>
            <a:pPr marL="288036" indent="-288036" defTabSz="384048">
              <a:spcBef>
                <a:spcPts val="840"/>
              </a:spcBef>
            </a:pPr>
            <a:endParaRPr lang="en-US" sz="1512" dirty="0"/>
          </a:p>
          <a:p>
            <a:pPr marL="288036" indent="-288036" defTabSz="384048">
              <a:spcBef>
                <a:spcPts val="840"/>
              </a:spcBef>
            </a:pPr>
            <a:r>
              <a:rPr lang="en-US" sz="1512" dirty="0"/>
              <a:t>TISDAG 17:00-18:45</a:t>
            </a:r>
          </a:p>
          <a:p>
            <a:pPr marL="288036" indent="-288036" defTabSz="384048">
              <a:spcBef>
                <a:spcPts val="840"/>
              </a:spcBef>
            </a:pPr>
            <a:r>
              <a:rPr lang="en-US" sz="1512" dirty="0"/>
              <a:t>ONSDAG 17:30-19:00</a:t>
            </a:r>
          </a:p>
          <a:p>
            <a:pPr marL="288036" indent="-288036" defTabSz="384048">
              <a:spcBef>
                <a:spcPts val="840"/>
              </a:spcBef>
            </a:pPr>
            <a:r>
              <a:rPr lang="en-US" sz="1512" dirty="0"/>
              <a:t>TORSDAG 17:30-19:00</a:t>
            </a:r>
            <a:endParaRPr lang="en-US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95D56D8-C667-F873-B9E4-2FF493AB7C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2787" y="642938"/>
            <a:ext cx="3542918" cy="3286125"/>
          </a:xfrm>
        </p:spPr>
        <p:txBody>
          <a:bodyPr/>
          <a:lstStyle/>
          <a:p>
            <a:pPr marL="288036" indent="-288036" defTabSz="384048">
              <a:spcBef>
                <a:spcPts val="840"/>
              </a:spcBef>
            </a:pPr>
            <a:r>
              <a:rPr lang="en-US" sz="1512" dirty="0"/>
              <a:t>B plan</a:t>
            </a:r>
            <a:endParaRPr lang="en-US" sz="1512" kern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3640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80B174-BE1C-F9B3-B253-C58B49A49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Cuper</a:t>
            </a:r>
            <a:r>
              <a:rPr lang="en-US" dirty="0"/>
              <a:t>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8D00B86-0919-207D-4D06-D38B1E19CC2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PEPES CUP </a:t>
            </a:r>
            <a:r>
              <a:rPr lang="en-US" dirty="0" err="1"/>
              <a:t>Vansbro</a:t>
            </a:r>
            <a:r>
              <a:rPr lang="en-US" dirty="0"/>
              <a:t> 15-16/6</a:t>
            </a:r>
          </a:p>
          <a:p>
            <a:r>
              <a:rPr lang="en-US" dirty="0"/>
              <a:t>675:-</a:t>
            </a:r>
          </a:p>
          <a:p>
            <a:r>
              <a:rPr lang="en-US" dirty="0"/>
              <a:t>680:- per </a:t>
            </a:r>
            <a:r>
              <a:rPr lang="en-US" dirty="0" err="1"/>
              <a:t>spelare</a:t>
            </a:r>
            <a:endParaRPr lang="en-US" dirty="0"/>
          </a:p>
          <a:p>
            <a:r>
              <a:rPr lang="en-US" dirty="0"/>
              <a:t>Sunne </a:t>
            </a:r>
            <a:r>
              <a:rPr lang="en-US" dirty="0" err="1"/>
              <a:t>sommarland</a:t>
            </a:r>
            <a:r>
              <a:rPr lang="en-US" dirty="0"/>
              <a:t> cup 28-30/6</a:t>
            </a:r>
          </a:p>
          <a:p>
            <a:r>
              <a:rPr lang="en-US" dirty="0"/>
              <a:t>400:- per </a:t>
            </a:r>
            <a:r>
              <a:rPr lang="en-US" dirty="0" err="1"/>
              <a:t>sp</a:t>
            </a:r>
            <a:endParaRPr lang="en-US" dirty="0"/>
          </a:p>
          <a:p>
            <a:r>
              <a:rPr lang="en-US" dirty="0"/>
              <a:t>1400:-lag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E8366A9-1529-84A7-141D-A68A195B6E0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Svennis</a:t>
            </a:r>
            <a:r>
              <a:rPr lang="en-US" dirty="0"/>
              <a:t> cup 2 </a:t>
            </a:r>
            <a:r>
              <a:rPr lang="en-US" dirty="0" err="1"/>
              <a:t>eller</a:t>
            </a:r>
            <a:r>
              <a:rPr lang="en-US" dirty="0"/>
              <a:t> 3 lag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267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947CDE17-06F4-4FCE-8BFE-AD89EACB70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4A64534B-C7D9-476B-876D-0A9259D502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527E124-CDC8-4D04-848D-E43E18F425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A768FF94-39B1-44FB-9670-D6F5007FB8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FCE6337A-0F72-4D0B-81DA-748DC80AB6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2972CF86-A510-4E29-8CED-C0612D080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51B0A8D9-B28B-4CE3-8AB6-6633ADD997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Rectangle 28">
              <a:extLst>
                <a:ext uri="{FF2B5EF4-FFF2-40B4-BE49-F238E27FC236}">
                  <a16:creationId xmlns:a16="http://schemas.microsoft.com/office/drawing/2014/main" id="{525DA9CC-B1B1-4F33-9ED2-89012EA5B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Rectangle 29">
              <a:extLst>
                <a:ext uri="{FF2B5EF4-FFF2-40B4-BE49-F238E27FC236}">
                  <a16:creationId xmlns:a16="http://schemas.microsoft.com/office/drawing/2014/main" id="{6AE546F2-92C0-4C9C-BF28-052A7D0A3B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111385C-91E7-44E8-AAE5-019E48D76F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54455A30-C651-4002-BE70-2A0F05BA38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2D94F95D-89EF-455B-9F54-0F4231363A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572001"/>
            <a:ext cx="12192000" cy="2285999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12B9F8D-6DD1-481E-8CCE-81A7EEB15F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425267" y="-8467"/>
            <a:ext cx="4766733" cy="6866467"/>
            <a:chOff x="7425267" y="-8467"/>
            <a:chExt cx="4766733" cy="6866467"/>
          </a:xfrm>
        </p:grpSpPr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D531F65-BE00-4220-96DD-64DD545E03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0196547" y="4572001"/>
              <a:ext cx="393665" cy="2285999"/>
            </a:xfrm>
            <a:prstGeom prst="line">
              <a:avLst/>
            </a:prstGeom>
            <a:ln w="9525">
              <a:solidFill>
                <a:srgbClr val="BFBFBF">
                  <a:alpha val="7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95BD48B8-B8E0-4EC6-889B-B9D5035859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4572001"/>
              <a:ext cx="3383073" cy="2285999"/>
            </a:xfrm>
            <a:prstGeom prst="line">
              <a:avLst/>
            </a:prstGeom>
            <a:ln w="9525">
              <a:solidFill>
                <a:srgbClr val="BFBFBF">
                  <a:alpha val="69804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 23">
              <a:extLst>
                <a:ext uri="{FF2B5EF4-FFF2-40B4-BE49-F238E27FC236}">
                  <a16:creationId xmlns:a16="http://schemas.microsoft.com/office/drawing/2014/main" id="{4CB88335-CEFC-4E93-A849-B293A59F00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Rectangle 25">
              <a:extLst>
                <a:ext uri="{FF2B5EF4-FFF2-40B4-BE49-F238E27FC236}">
                  <a16:creationId xmlns:a16="http://schemas.microsoft.com/office/drawing/2014/main" id="{A68404B5-9CA3-4B1B-A75D-54F36B1B39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>
              <a:extLst>
                <a:ext uri="{FF2B5EF4-FFF2-40B4-BE49-F238E27FC236}">
                  <a16:creationId xmlns:a16="http://schemas.microsoft.com/office/drawing/2014/main" id="{7260DE41-7357-49EC-A4FF-41B6666961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 27">
              <a:extLst>
                <a:ext uri="{FF2B5EF4-FFF2-40B4-BE49-F238E27FC236}">
                  <a16:creationId xmlns:a16="http://schemas.microsoft.com/office/drawing/2014/main" id="{1D9D87BA-A306-430B-8BCF-468FF820D5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Rectangle 28">
              <a:extLst>
                <a:ext uri="{FF2B5EF4-FFF2-40B4-BE49-F238E27FC236}">
                  <a16:creationId xmlns:a16="http://schemas.microsoft.com/office/drawing/2014/main" id="{39F522E6-2DF0-48FC-873D-74BF210193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2" name="Rectangle 29">
              <a:extLst>
                <a:ext uri="{FF2B5EF4-FFF2-40B4-BE49-F238E27FC236}">
                  <a16:creationId xmlns:a16="http://schemas.microsoft.com/office/drawing/2014/main" id="{1015C585-0283-4901-9837-57DD565CE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3" name="Isosceles Triangle 32">
              <a:extLst>
                <a:ext uri="{FF2B5EF4-FFF2-40B4-BE49-F238E27FC236}">
                  <a16:creationId xmlns:a16="http://schemas.microsoft.com/office/drawing/2014/main" id="{CB6D253E-04B9-4649-B17B-DE58968B27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Rubrik 1">
            <a:extLst>
              <a:ext uri="{FF2B5EF4-FFF2-40B4-BE49-F238E27FC236}">
                <a16:creationId xmlns:a16="http://schemas.microsoft.com/office/drawing/2014/main" id="{11CC1224-57BC-C55E-8F0B-52AEDAA0D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765972"/>
            <a:ext cx="8596668" cy="13208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>
                <a:solidFill>
                  <a:schemeClr val="bg1"/>
                </a:solidFill>
              </a:rPr>
              <a:t>Ansvarsområden</a:t>
            </a:r>
          </a:p>
        </p:txBody>
      </p:sp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A1AE21A0-AA96-4557-AB48-66255CF0AD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4572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9E741F4-5A6A-9399-C8F6-AA1BB692C2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456296" y="642938"/>
            <a:ext cx="3542919" cy="3286124"/>
          </a:xfrm>
        </p:spPr>
        <p:txBody>
          <a:bodyPr/>
          <a:lstStyle/>
          <a:p>
            <a:pPr marL="288036" indent="-288036" defTabSz="384048">
              <a:spcBef>
                <a:spcPts val="840"/>
              </a:spcBef>
            </a:pPr>
            <a:r>
              <a:rPr lang="en-US" sz="1512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Bingolotter</a:t>
            </a:r>
            <a:r>
              <a:rPr lang="en-US" sz="1512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, </a:t>
            </a:r>
          </a:p>
          <a:p>
            <a:pPr marL="288036" indent="-288036" defTabSz="384048">
              <a:spcBef>
                <a:spcPts val="840"/>
              </a:spcBef>
            </a:pPr>
            <a:r>
              <a:rPr lang="en-US" sz="1512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Försäljning</a:t>
            </a:r>
            <a:r>
              <a:rPr lang="en-US" sz="1512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 till Cuper</a:t>
            </a:r>
          </a:p>
          <a:p>
            <a:pPr marL="288036" indent="-288036" defTabSz="384048">
              <a:spcBef>
                <a:spcPts val="840"/>
              </a:spcBef>
            </a:pPr>
            <a:r>
              <a:rPr lang="en-US" sz="1512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Svennis</a:t>
            </a:r>
            <a:r>
              <a:rPr lang="en-US" sz="1512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 cup </a:t>
            </a:r>
            <a:r>
              <a:rPr lang="en-US" sz="1512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samordnare</a:t>
            </a:r>
            <a:endParaRPr lang="en-US" sz="1512" kern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  <a:p>
            <a:pPr marL="288036" indent="-288036" defTabSz="384048">
              <a:spcBef>
                <a:spcPts val="840"/>
              </a:spcBef>
            </a:pPr>
            <a:r>
              <a:rPr lang="en-US" sz="1512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Domare</a:t>
            </a:r>
            <a:endParaRPr lang="en-US" sz="1512" kern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  <a:p>
            <a:pPr marL="288036" indent="-288036" defTabSz="384048">
              <a:spcBef>
                <a:spcPts val="840"/>
              </a:spcBef>
            </a:pPr>
            <a:r>
              <a:rPr lang="en-US" sz="1512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Körschema</a:t>
            </a:r>
            <a:endParaRPr lang="en-US" sz="1512" kern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  <a:p>
            <a:pPr marL="288036" indent="-288036" defTabSz="384048">
              <a:spcBef>
                <a:spcPts val="840"/>
              </a:spcBef>
            </a:pPr>
            <a:r>
              <a:rPr lang="en-US" sz="1512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Laget.se</a:t>
            </a:r>
          </a:p>
          <a:p>
            <a:pPr marL="288036" indent="-288036" defTabSz="384048">
              <a:spcBef>
                <a:spcPts val="840"/>
              </a:spcBef>
            </a:pPr>
            <a:r>
              <a:rPr lang="en-US" sz="1512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Kioskansvarig+schema</a:t>
            </a:r>
            <a:endParaRPr lang="en-US" sz="1512" kern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  <a:p>
            <a:pPr marL="288036" indent="-288036" defTabSz="384048">
              <a:spcBef>
                <a:spcPts val="840"/>
              </a:spcBef>
            </a:pPr>
            <a:r>
              <a:rPr lang="en-US" sz="1512" dirty="0" err="1"/>
              <a:t>Sponsorgrupp</a:t>
            </a:r>
            <a:r>
              <a:rPr lang="en-US" sz="1512" dirty="0"/>
              <a:t> , Irene, Simon + </a:t>
            </a:r>
            <a:r>
              <a:rPr lang="en-US" sz="1512" dirty="0" err="1"/>
              <a:t>resten</a:t>
            </a:r>
            <a:r>
              <a:rPr lang="en-US" sz="1512" dirty="0"/>
              <a:t>, </a:t>
            </a:r>
            <a:endParaRPr lang="en-US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9F35EF1-8F1E-1AA3-03B0-2B0C74F5EE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2787" y="642938"/>
            <a:ext cx="3542918" cy="3286125"/>
          </a:xfrm>
        </p:spPr>
        <p:txBody>
          <a:bodyPr/>
          <a:lstStyle/>
          <a:p>
            <a:pPr marL="288036" indent="-288036" defTabSz="384048">
              <a:spcBef>
                <a:spcPts val="840"/>
              </a:spcBef>
            </a:pPr>
            <a:r>
              <a:rPr lang="en-US" sz="1512" dirty="0"/>
              <a:t>Lovisa</a:t>
            </a:r>
          </a:p>
          <a:p>
            <a:pPr marL="288036" indent="-288036" defTabSz="384048">
              <a:spcBef>
                <a:spcPts val="840"/>
              </a:spcBef>
            </a:pPr>
            <a:r>
              <a:rPr lang="en-US" sz="1512" dirty="0"/>
              <a:t>Emma H </a:t>
            </a:r>
            <a:r>
              <a:rPr lang="en-US" sz="1512" dirty="0" err="1"/>
              <a:t>och</a:t>
            </a:r>
            <a:r>
              <a:rPr lang="en-US" sz="1512" dirty="0"/>
              <a:t> Jenny</a:t>
            </a:r>
            <a:endParaRPr lang="en-US" sz="1512" kern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  <a:p>
            <a:pPr marL="288036" indent="-288036" defTabSz="384048">
              <a:spcBef>
                <a:spcPts val="840"/>
              </a:spcBef>
            </a:pPr>
            <a:r>
              <a:rPr lang="en-US" sz="1512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Linda Ida</a:t>
            </a:r>
          </a:p>
          <a:p>
            <a:pPr marL="288036" indent="-288036" defTabSz="384048">
              <a:spcBef>
                <a:spcPts val="840"/>
              </a:spcBef>
            </a:pPr>
            <a:r>
              <a:rPr lang="en-US" sz="1512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KLART</a:t>
            </a:r>
          </a:p>
          <a:p>
            <a:pPr marL="288036" indent="-288036" defTabSz="384048">
              <a:spcBef>
                <a:spcPts val="840"/>
              </a:spcBef>
            </a:pPr>
            <a:r>
              <a:rPr lang="en-US" sz="1512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Löser</a:t>
            </a:r>
            <a:r>
              <a:rPr lang="en-US" sz="1512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512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själva</a:t>
            </a:r>
            <a:endParaRPr lang="en-US" sz="1512" kern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  <a:p>
            <a:pPr marL="288036" indent="-288036" defTabSz="384048">
              <a:spcBef>
                <a:spcPts val="840"/>
              </a:spcBef>
            </a:pPr>
            <a:r>
              <a:rPr lang="en-US" sz="1512" kern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rPr>
              <a:t>Stoffe</a:t>
            </a:r>
            <a:endParaRPr lang="en-US" sz="1512" kern="12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endParaRPr>
          </a:p>
          <a:p>
            <a:pPr marL="288036" indent="-288036" defTabSz="384048">
              <a:spcBef>
                <a:spcPts val="840"/>
              </a:spcBef>
            </a:pPr>
            <a:r>
              <a:rPr lang="en-US" sz="1512" dirty="0"/>
              <a:t>Ann-Sofie</a:t>
            </a:r>
          </a:p>
          <a:p>
            <a:pPr marL="288036" indent="-288036" defTabSz="384048">
              <a:spcBef>
                <a:spcPts val="840"/>
              </a:spcBef>
            </a:pPr>
            <a:r>
              <a:rPr lang="en-US" sz="1512" dirty="0" err="1"/>
              <a:t>Alla</a:t>
            </a:r>
            <a:r>
              <a:rPr lang="en-US" sz="1512" dirty="0"/>
              <a:t> </a:t>
            </a:r>
            <a:r>
              <a:rPr lang="en-US" sz="1512" dirty="0" err="1"/>
              <a:t>kollar</a:t>
            </a:r>
            <a:r>
              <a:rPr lang="en-US" sz="1512" dirty="0"/>
              <a:t> </a:t>
            </a:r>
            <a:r>
              <a:rPr lang="en-US" sz="1512" dirty="0" err="1"/>
              <a:t>efter</a:t>
            </a:r>
            <a:r>
              <a:rPr lang="en-US" sz="1512" dirty="0"/>
              <a:t> </a:t>
            </a:r>
            <a:r>
              <a:rPr lang="en-US" sz="1512" dirty="0" err="1"/>
              <a:t>sponsorer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3630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241D249-2E46-9AAD-5DF3-675E81B390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Övrigt</a:t>
            </a:r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2E91138-2CA2-3DA5-1749-6BDC4CF052D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/>
              <a:t>Träningskläder</a:t>
            </a:r>
            <a:r>
              <a:rPr lang="en-US" dirty="0"/>
              <a:t> </a:t>
            </a:r>
            <a:r>
              <a:rPr lang="en-US" dirty="0" err="1"/>
              <a:t>finns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prova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Allsport</a:t>
            </a:r>
            <a:r>
              <a:rPr lang="en-US" dirty="0"/>
              <a:t> för </a:t>
            </a:r>
            <a:r>
              <a:rPr lang="en-US" dirty="0" err="1"/>
              <a:t>beställning</a:t>
            </a:r>
            <a:endParaRPr lang="en-US" dirty="0"/>
          </a:p>
          <a:p>
            <a:r>
              <a:rPr lang="en-US" dirty="0" err="1"/>
              <a:t>Medlemsavgifter</a:t>
            </a:r>
            <a:r>
              <a:rPr lang="en-US" dirty="0"/>
              <a:t> </a:t>
            </a:r>
            <a:r>
              <a:rPr lang="en-US" dirty="0" err="1"/>
              <a:t>prio</a:t>
            </a:r>
            <a:endParaRPr lang="en-US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0D59A0D-6A04-CDEE-132F-EDE2FA4766A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416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D89FE8-F802-EB50-9B16-7D35B6869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Regler</a:t>
            </a:r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7FAADDA-1375-0D8A-9B71-EDAC84320DC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/>
              <a:t>Ordning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reda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träningar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matcher</a:t>
            </a:r>
          </a:p>
          <a:p>
            <a:r>
              <a:rPr lang="en-US" dirty="0" err="1"/>
              <a:t>Avvisning</a:t>
            </a:r>
            <a:r>
              <a:rPr lang="en-US" dirty="0"/>
              <a:t> </a:t>
            </a:r>
            <a:r>
              <a:rPr lang="en-US" dirty="0" err="1"/>
              <a:t>från</a:t>
            </a:r>
            <a:r>
              <a:rPr lang="en-US" dirty="0"/>
              <a:t> </a:t>
            </a:r>
            <a:r>
              <a:rPr lang="en-US" dirty="0" err="1"/>
              <a:t>träning</a:t>
            </a:r>
            <a:endParaRPr lang="en-US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93CF05D-CAA4-1354-6702-0B8F924D213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353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>
            <a:extLst>
              <a:ext uri="{FF2B5EF4-FFF2-40B4-BE49-F238E27FC236}">
                <a16:creationId xmlns:a16="http://schemas.microsoft.com/office/drawing/2014/main" id="{83710974-BB2F-6C9B-3091-0D6C941A05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068408"/>
              </p:ext>
            </p:extLst>
          </p:nvPr>
        </p:nvGraphicFramePr>
        <p:xfrm>
          <a:off x="379562" y="0"/>
          <a:ext cx="6972151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5391113" imgH="11630256" progId="Excel.Sheet.12">
                  <p:embed/>
                </p:oleObj>
              </mc:Choice>
              <mc:Fallback>
                <p:oleObj name="Worksheet" r:id="rId2" imgW="5391113" imgH="11630256" progId="Excel.Sheet.12">
                  <p:embed/>
                  <p:pic>
                    <p:nvPicPr>
                      <p:cNvPr id="2" name="Objekt 1">
                        <a:extLst>
                          <a:ext uri="{FF2B5EF4-FFF2-40B4-BE49-F238E27FC236}">
                            <a16:creationId xmlns:a16="http://schemas.microsoft.com/office/drawing/2014/main" id="{83710974-BB2F-6C9B-3091-0D6C941A05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79562" y="0"/>
                        <a:ext cx="6972151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46519140"/>
      </p:ext>
    </p:extLst>
  </p:cSld>
  <p:clrMapOvr>
    <a:masterClrMapping/>
  </p:clrMapOvr>
</p:sld>
</file>

<file path=ppt/theme/theme1.xml><?xml version="1.0" encoding="utf-8"?>
<a:theme xmlns:a="http://schemas.openxmlformats.org/drawingml/2006/main" name="Faset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4499</TotalTime>
  <Words>200</Words>
  <Application>Microsoft Office PowerPoint</Application>
  <PresentationFormat>Bredbild</PresentationFormat>
  <Paragraphs>98</Paragraphs>
  <Slides>10</Slides>
  <Notes>0</Notes>
  <HiddenSlides>0</HiddenSlides>
  <MMClips>0</MMClips>
  <ScaleCrop>false</ScaleCrop>
  <HeadingPairs>
    <vt:vector size="8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Serverprogram för OLE-inbäddning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6" baseType="lpstr">
      <vt:lpstr>Arial</vt:lpstr>
      <vt:lpstr>Calibri</vt:lpstr>
      <vt:lpstr>Trebuchet MS</vt:lpstr>
      <vt:lpstr>Wingdings 3</vt:lpstr>
      <vt:lpstr>Fasett</vt:lpstr>
      <vt:lpstr>Microsoft Excel-kalkylblad</vt:lpstr>
      <vt:lpstr>TORSBY IF P-12</vt:lpstr>
      <vt:lpstr>Dagordning</vt:lpstr>
      <vt:lpstr>SPELARE PEPES CUP</vt:lpstr>
      <vt:lpstr>Träningar</vt:lpstr>
      <vt:lpstr>Cuper?</vt:lpstr>
      <vt:lpstr>Ansvarsområden</vt:lpstr>
      <vt:lpstr>Övrigt</vt:lpstr>
      <vt:lpstr>Regler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TORSBY IF P-11</dc:title>
  <dc:creator>Malmstrom, Christoffer</dc:creator>
  <cp:lastModifiedBy>Malmstrom, Christoffer</cp:lastModifiedBy>
  <cp:revision>1</cp:revision>
  <dcterms:created xsi:type="dcterms:W3CDTF">2023-04-24T07:36:26Z</dcterms:created>
  <dcterms:modified xsi:type="dcterms:W3CDTF">2024-05-13T07:52:55Z</dcterms:modified>
</cp:coreProperties>
</file>