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1" r:id="rId6"/>
    <p:sldId id="262" r:id="rId7"/>
    <p:sldId id="263" r:id="rId8"/>
    <p:sldId id="26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42DF3-C802-4FA9-8D9A-FEC168E3437A}" v="11" dt="2024-05-11T17:57:34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mstrom, Christoffer" userId="7b8a2bc8-a6ca-467f-a125-2386f724d89b" providerId="ADAL" clId="{08842DF3-C802-4FA9-8D9A-FEC168E3437A}"/>
    <pc:docChg chg="undo custSel addSld delSld modSld">
      <pc:chgData name="Malmstrom, Christoffer" userId="7b8a2bc8-a6ca-467f-a125-2386f724d89b" providerId="ADAL" clId="{08842DF3-C802-4FA9-8D9A-FEC168E3437A}" dt="2024-05-13T07:52:45.270" v="288" actId="20577"/>
      <pc:docMkLst>
        <pc:docMk/>
      </pc:docMkLst>
      <pc:sldChg chg="modSp mod">
        <pc:chgData name="Malmstrom, Christoffer" userId="7b8a2bc8-a6ca-467f-a125-2386f724d89b" providerId="ADAL" clId="{08842DF3-C802-4FA9-8D9A-FEC168E3437A}" dt="2024-05-11T17:46:41.462" v="44" actId="20577"/>
        <pc:sldMkLst>
          <pc:docMk/>
          <pc:sldMk cId="1619177908" sldId="257"/>
        </pc:sldMkLst>
        <pc:spChg chg="mod">
          <ac:chgData name="Malmstrom, Christoffer" userId="7b8a2bc8-a6ca-467f-a125-2386f724d89b" providerId="ADAL" clId="{08842DF3-C802-4FA9-8D9A-FEC168E3437A}" dt="2024-05-11T17:46:41.462" v="44" actId="20577"/>
          <ac:spMkLst>
            <pc:docMk/>
            <pc:sldMk cId="1619177908" sldId="257"/>
            <ac:spMk id="3" creationId="{3130E417-71B4-965A-976E-C78719E62CA8}"/>
          </ac:spMkLst>
        </pc:spChg>
      </pc:sldChg>
      <pc:sldChg chg="modSp mod">
        <pc:chgData name="Malmstrom, Christoffer" userId="7b8a2bc8-a6ca-467f-a125-2386f724d89b" providerId="ADAL" clId="{08842DF3-C802-4FA9-8D9A-FEC168E3437A}" dt="2024-05-11T17:50:59.500" v="100" actId="20577"/>
        <pc:sldMkLst>
          <pc:docMk/>
          <pc:sldMk cId="3912872057" sldId="258"/>
        </pc:sldMkLst>
        <pc:spChg chg="mod">
          <ac:chgData name="Malmstrom, Christoffer" userId="7b8a2bc8-a6ca-467f-a125-2386f724d89b" providerId="ADAL" clId="{08842DF3-C802-4FA9-8D9A-FEC168E3437A}" dt="2024-05-11T17:47:03.665" v="55" actId="20577"/>
          <ac:spMkLst>
            <pc:docMk/>
            <pc:sldMk cId="3912872057" sldId="258"/>
            <ac:spMk id="2" creationId="{63DD759F-FFD9-41ED-0237-3E0C876BA128}"/>
          </ac:spMkLst>
        </pc:spChg>
        <pc:spChg chg="mod">
          <ac:chgData name="Malmstrom, Christoffer" userId="7b8a2bc8-a6ca-467f-a125-2386f724d89b" providerId="ADAL" clId="{08842DF3-C802-4FA9-8D9A-FEC168E3437A}" dt="2024-05-11T17:50:59.500" v="100" actId="20577"/>
          <ac:spMkLst>
            <pc:docMk/>
            <pc:sldMk cId="3912872057" sldId="258"/>
            <ac:spMk id="3" creationId="{7B224AAC-4C92-069F-3B5A-0863B25201B3}"/>
          </ac:spMkLst>
        </pc:spChg>
        <pc:spChg chg="mod">
          <ac:chgData name="Malmstrom, Christoffer" userId="7b8a2bc8-a6ca-467f-a125-2386f724d89b" providerId="ADAL" clId="{08842DF3-C802-4FA9-8D9A-FEC168E3437A}" dt="2024-05-11T17:50:00.191" v="67" actId="20577"/>
          <ac:spMkLst>
            <pc:docMk/>
            <pc:sldMk cId="3912872057" sldId="258"/>
            <ac:spMk id="4" creationId="{63D6227D-0A54-2BFD-22A1-3231A8C305C4}"/>
          </ac:spMkLst>
        </pc:spChg>
      </pc:sldChg>
      <pc:sldChg chg="del">
        <pc:chgData name="Malmstrom, Christoffer" userId="7b8a2bc8-a6ca-467f-a125-2386f724d89b" providerId="ADAL" clId="{08842DF3-C802-4FA9-8D9A-FEC168E3437A}" dt="2024-05-11T17:52:38.326" v="177" actId="2696"/>
        <pc:sldMkLst>
          <pc:docMk/>
          <pc:sldMk cId="1434792874" sldId="259"/>
        </pc:sldMkLst>
      </pc:sldChg>
      <pc:sldChg chg="del">
        <pc:chgData name="Malmstrom, Christoffer" userId="7b8a2bc8-a6ca-467f-a125-2386f724d89b" providerId="ADAL" clId="{08842DF3-C802-4FA9-8D9A-FEC168E3437A}" dt="2024-05-11T17:52:45.144" v="178" actId="2696"/>
        <pc:sldMkLst>
          <pc:docMk/>
          <pc:sldMk cId="2191951346" sldId="260"/>
        </pc:sldMkLst>
      </pc:sldChg>
      <pc:sldChg chg="modSp mod">
        <pc:chgData name="Malmstrom, Christoffer" userId="7b8a2bc8-a6ca-467f-a125-2386f724d89b" providerId="ADAL" clId="{08842DF3-C802-4FA9-8D9A-FEC168E3437A}" dt="2024-05-13T07:52:16.483" v="260" actId="5793"/>
        <pc:sldMkLst>
          <pc:docMk/>
          <pc:sldMk cId="2136267044" sldId="261"/>
        </pc:sldMkLst>
        <pc:spChg chg="mod">
          <ac:chgData name="Malmstrom, Christoffer" userId="7b8a2bc8-a6ca-467f-a125-2386f724d89b" providerId="ADAL" clId="{08842DF3-C802-4FA9-8D9A-FEC168E3437A}" dt="2024-05-11T17:53:03.077" v="182" actId="20577"/>
          <ac:spMkLst>
            <pc:docMk/>
            <pc:sldMk cId="2136267044" sldId="261"/>
            <ac:spMk id="3" creationId="{E8D00B86-0919-207D-4D06-D38B1E19CC23}"/>
          </ac:spMkLst>
        </pc:spChg>
        <pc:spChg chg="mod">
          <ac:chgData name="Malmstrom, Christoffer" userId="7b8a2bc8-a6ca-467f-a125-2386f724d89b" providerId="ADAL" clId="{08842DF3-C802-4FA9-8D9A-FEC168E3437A}" dt="2024-05-13T07:52:16.483" v="260" actId="5793"/>
          <ac:spMkLst>
            <pc:docMk/>
            <pc:sldMk cId="2136267044" sldId="261"/>
            <ac:spMk id="4" creationId="{FE8366A9-1529-84A7-141D-A68A195B6E03}"/>
          </ac:spMkLst>
        </pc:spChg>
      </pc:sldChg>
      <pc:sldChg chg="modSp mod">
        <pc:chgData name="Malmstrom, Christoffer" userId="7b8a2bc8-a6ca-467f-a125-2386f724d89b" providerId="ADAL" clId="{08842DF3-C802-4FA9-8D9A-FEC168E3437A}" dt="2024-05-13T07:52:45.270" v="288" actId="20577"/>
        <pc:sldMkLst>
          <pc:docMk/>
          <pc:sldMk cId="923630940" sldId="262"/>
        </pc:sldMkLst>
        <pc:spChg chg="mod">
          <ac:chgData name="Malmstrom, Christoffer" userId="7b8a2bc8-a6ca-467f-a125-2386f724d89b" providerId="ADAL" clId="{08842DF3-C802-4FA9-8D9A-FEC168E3437A}" dt="2024-05-13T07:52:45.270" v="288" actId="20577"/>
          <ac:spMkLst>
            <pc:docMk/>
            <pc:sldMk cId="923630940" sldId="262"/>
            <ac:spMk id="4" creationId="{49F35EF1-8F1E-1AA3-03B0-2B0C74F5EED6}"/>
          </ac:spMkLst>
        </pc:spChg>
      </pc:sldChg>
      <pc:sldChg chg="modSp mod">
        <pc:chgData name="Malmstrom, Christoffer" userId="7b8a2bc8-a6ca-467f-a125-2386f724d89b" providerId="ADAL" clId="{08842DF3-C802-4FA9-8D9A-FEC168E3437A}" dt="2024-05-11T17:54:45.281" v="195" actId="20577"/>
        <pc:sldMkLst>
          <pc:docMk/>
          <pc:sldMk cId="2995416658" sldId="263"/>
        </pc:sldMkLst>
        <pc:spChg chg="mod">
          <ac:chgData name="Malmstrom, Christoffer" userId="7b8a2bc8-a6ca-467f-a125-2386f724d89b" providerId="ADAL" clId="{08842DF3-C802-4FA9-8D9A-FEC168E3437A}" dt="2024-05-11T17:54:45.281" v="195" actId="20577"/>
          <ac:spMkLst>
            <pc:docMk/>
            <pc:sldMk cId="2995416658" sldId="263"/>
            <ac:spMk id="3" creationId="{02E91138-2CA2-3DA5-1749-6BDC4CF052DD}"/>
          </ac:spMkLst>
        </pc:spChg>
      </pc:sldChg>
      <pc:sldChg chg="modSp mod">
        <pc:chgData name="Malmstrom, Christoffer" userId="7b8a2bc8-a6ca-467f-a125-2386f724d89b" providerId="ADAL" clId="{08842DF3-C802-4FA9-8D9A-FEC168E3437A}" dt="2024-05-11T17:52:28.465" v="176" actId="20577"/>
        <pc:sldMkLst>
          <pc:docMk/>
          <pc:sldMk cId="3023640050" sldId="265"/>
        </pc:sldMkLst>
        <pc:spChg chg="mod">
          <ac:chgData name="Malmstrom, Christoffer" userId="7b8a2bc8-a6ca-467f-a125-2386f724d89b" providerId="ADAL" clId="{08842DF3-C802-4FA9-8D9A-FEC168E3437A}" dt="2024-05-11T17:52:22.272" v="175" actId="20577"/>
          <ac:spMkLst>
            <pc:docMk/>
            <pc:sldMk cId="3023640050" sldId="265"/>
            <ac:spMk id="3" creationId="{91E5C22D-E506-3A72-3850-79267EC3F641}"/>
          </ac:spMkLst>
        </pc:spChg>
        <pc:spChg chg="mod">
          <ac:chgData name="Malmstrom, Christoffer" userId="7b8a2bc8-a6ca-467f-a125-2386f724d89b" providerId="ADAL" clId="{08842DF3-C802-4FA9-8D9A-FEC168E3437A}" dt="2024-05-11T17:52:28.465" v="176" actId="20577"/>
          <ac:spMkLst>
            <pc:docMk/>
            <pc:sldMk cId="3023640050" sldId="265"/>
            <ac:spMk id="4" creationId="{595D56D8-C667-F873-B9E4-2FF493AB7C95}"/>
          </ac:spMkLst>
        </pc:spChg>
      </pc:sldChg>
      <pc:sldChg chg="addSp modSp del mod">
        <pc:chgData name="Malmstrom, Christoffer" userId="7b8a2bc8-a6ca-467f-a125-2386f724d89b" providerId="ADAL" clId="{08842DF3-C802-4FA9-8D9A-FEC168E3437A}" dt="2024-05-11T17:57:00.888" v="208" actId="2696"/>
        <pc:sldMkLst>
          <pc:docMk/>
          <pc:sldMk cId="2267141068" sldId="267"/>
        </pc:sldMkLst>
        <pc:spChg chg="mod">
          <ac:chgData name="Malmstrom, Christoffer" userId="7b8a2bc8-a6ca-467f-a125-2386f724d89b" providerId="ADAL" clId="{08842DF3-C802-4FA9-8D9A-FEC168E3437A}" dt="2024-05-11T17:54:53.049" v="196" actId="20577"/>
          <ac:spMkLst>
            <pc:docMk/>
            <pc:sldMk cId="2267141068" sldId="267"/>
            <ac:spMk id="3" creationId="{9A5404E2-9579-22A5-34F2-BCD35105F99F}"/>
          </ac:spMkLst>
        </pc:spChg>
        <pc:graphicFrameChg chg="add mod">
          <ac:chgData name="Malmstrom, Christoffer" userId="7b8a2bc8-a6ca-467f-a125-2386f724d89b" providerId="ADAL" clId="{08842DF3-C802-4FA9-8D9A-FEC168E3437A}" dt="2024-05-11T17:56:14.627" v="202" actId="14100"/>
          <ac:graphicFrameMkLst>
            <pc:docMk/>
            <pc:sldMk cId="2267141068" sldId="267"/>
            <ac:graphicFrameMk id="4" creationId="{825D988A-0383-3D21-523C-25EF98808282}"/>
          </ac:graphicFrameMkLst>
        </pc:graphicFrameChg>
      </pc:sldChg>
      <pc:sldChg chg="addSp modSp new">
        <pc:chgData name="Malmstrom, Christoffer" userId="7b8a2bc8-a6ca-467f-a125-2386f724d89b" providerId="ADAL" clId="{08842DF3-C802-4FA9-8D9A-FEC168E3437A}" dt="2024-05-11T17:56:50.893" v="207" actId="14100"/>
        <pc:sldMkLst>
          <pc:docMk/>
          <pc:sldMk cId="2946519140" sldId="268"/>
        </pc:sldMkLst>
        <pc:graphicFrameChg chg="add mod">
          <ac:chgData name="Malmstrom, Christoffer" userId="7b8a2bc8-a6ca-467f-a125-2386f724d89b" providerId="ADAL" clId="{08842DF3-C802-4FA9-8D9A-FEC168E3437A}" dt="2024-05-11T17:56:50.893" v="207" actId="14100"/>
          <ac:graphicFrameMkLst>
            <pc:docMk/>
            <pc:sldMk cId="2946519140" sldId="268"/>
            <ac:graphicFrameMk id="2" creationId="{83710974-BB2F-6C9B-3091-0D6C941A0591}"/>
          </ac:graphicFrameMkLst>
        </pc:graphicFrameChg>
      </pc:sldChg>
      <pc:sldChg chg="addSp delSp modSp new mod setBg">
        <pc:chgData name="Malmstrom, Christoffer" userId="7b8a2bc8-a6ca-467f-a125-2386f724d89b" providerId="ADAL" clId="{08842DF3-C802-4FA9-8D9A-FEC168E3437A}" dt="2024-05-11T17:59:13.264" v="215" actId="26606"/>
        <pc:sldMkLst>
          <pc:docMk/>
          <pc:sldMk cId="3019067365" sldId="269"/>
        </pc:sldMkLst>
        <pc:spChg chg="add del">
          <ac:chgData name="Malmstrom, Christoffer" userId="7b8a2bc8-a6ca-467f-a125-2386f724d89b" providerId="ADAL" clId="{08842DF3-C802-4FA9-8D9A-FEC168E3437A}" dt="2024-05-11T17:59:13.264" v="215" actId="26606"/>
          <ac:spMkLst>
            <pc:docMk/>
            <pc:sldMk cId="3019067365" sldId="269"/>
            <ac:spMk id="7" creationId="{542A1125-BEEF-4B06-B7A6-5C89AFBF8026}"/>
          </ac:spMkLst>
        </pc:spChg>
        <pc:spChg chg="add del">
          <ac:chgData name="Malmstrom, Christoffer" userId="7b8a2bc8-a6ca-467f-a125-2386f724d89b" providerId="ADAL" clId="{08842DF3-C802-4FA9-8D9A-FEC168E3437A}" dt="2024-05-11T17:59:13.264" v="215" actId="26606"/>
          <ac:spMkLst>
            <pc:docMk/>
            <pc:sldMk cId="3019067365" sldId="269"/>
            <ac:spMk id="9" creationId="{341AF29A-C02E-4F6E-AE31-4D61F939D5C3}"/>
          </ac:spMkLst>
        </pc:spChg>
        <pc:spChg chg="add del">
          <ac:chgData name="Malmstrom, Christoffer" userId="7b8a2bc8-a6ca-467f-a125-2386f724d89b" providerId="ADAL" clId="{08842DF3-C802-4FA9-8D9A-FEC168E3437A}" dt="2024-05-11T17:59:13.264" v="215" actId="26606"/>
          <ac:spMkLst>
            <pc:docMk/>
            <pc:sldMk cId="3019067365" sldId="269"/>
            <ac:spMk id="11" creationId="{64803267-175B-4586-A120-09F386B975F2}"/>
          </ac:spMkLst>
        </pc:spChg>
        <pc:spChg chg="add">
          <ac:chgData name="Malmstrom, Christoffer" userId="7b8a2bc8-a6ca-467f-a125-2386f724d89b" providerId="ADAL" clId="{08842DF3-C802-4FA9-8D9A-FEC168E3437A}" dt="2024-05-11T17:59:13.264" v="215" actId="26606"/>
          <ac:spMkLst>
            <pc:docMk/>
            <pc:sldMk cId="3019067365" sldId="269"/>
            <ac:spMk id="16" creationId="{03E8462A-FEBA-4848-81CC-3F8DA3E477BE}"/>
          </ac:spMkLst>
        </pc:spChg>
        <pc:spChg chg="add">
          <ac:chgData name="Malmstrom, Christoffer" userId="7b8a2bc8-a6ca-467f-a125-2386f724d89b" providerId="ADAL" clId="{08842DF3-C802-4FA9-8D9A-FEC168E3437A}" dt="2024-05-11T17:59:13.264" v="215" actId="26606"/>
          <ac:spMkLst>
            <pc:docMk/>
            <pc:sldMk cId="3019067365" sldId="269"/>
            <ac:spMk id="29" creationId="{7941F9B1-B01B-4A84-89D9-B169AEB4E456}"/>
          </ac:spMkLst>
        </pc:spChg>
        <pc:grpChg chg="add">
          <ac:chgData name="Malmstrom, Christoffer" userId="7b8a2bc8-a6ca-467f-a125-2386f724d89b" providerId="ADAL" clId="{08842DF3-C802-4FA9-8D9A-FEC168E3437A}" dt="2024-05-11T17:59:13.264" v="215" actId="26606"/>
          <ac:grpSpMkLst>
            <pc:docMk/>
            <pc:sldMk cId="3019067365" sldId="269"/>
            <ac:grpSpMk id="18" creationId="{2109F83F-40FE-4DB3-84CC-09FB3340D06D}"/>
          </ac:grpSpMkLst>
        </pc:grpChg>
        <pc:graphicFrameChg chg="add mod modGraphic">
          <ac:chgData name="Malmstrom, Christoffer" userId="7b8a2bc8-a6ca-467f-a125-2386f724d89b" providerId="ADAL" clId="{08842DF3-C802-4FA9-8D9A-FEC168E3437A}" dt="2024-05-11T17:59:13.264" v="215" actId="26606"/>
          <ac:graphicFrameMkLst>
            <pc:docMk/>
            <pc:sldMk cId="3019067365" sldId="269"/>
            <ac:graphicFrameMk id="2" creationId="{61E4AB13-2408-F12B-009B-B1ADCB99DBE2}"/>
          </ac:graphicFrameMkLst>
        </pc:graphicFrameChg>
      </pc:sldChg>
    </pc:docChg>
  </pc:docChgLst>
  <pc:docChgLst>
    <pc:chgData name="Malmstrom, Christoffer" userId="7b8a2bc8-a6ca-467f-a125-2386f724d89b" providerId="ADAL" clId="{B4ED8DEC-CED4-41F0-B3EC-D71A4B5188E7}"/>
    <pc:docChg chg="custSel delSld modSld">
      <pc:chgData name="Malmstrom, Christoffer" userId="7b8a2bc8-a6ca-467f-a125-2386f724d89b" providerId="ADAL" clId="{B4ED8DEC-CED4-41F0-B3EC-D71A4B5188E7}" dt="2024-03-03T18:07:43.794" v="946" actId="20577"/>
      <pc:docMkLst>
        <pc:docMk/>
      </pc:docMkLst>
      <pc:sldChg chg="modSp mod">
        <pc:chgData name="Malmstrom, Christoffer" userId="7b8a2bc8-a6ca-467f-a125-2386f724d89b" providerId="ADAL" clId="{B4ED8DEC-CED4-41F0-B3EC-D71A4B5188E7}" dt="2024-02-28T18:09:37.003" v="3" actId="20577"/>
        <pc:sldMkLst>
          <pc:docMk/>
          <pc:sldMk cId="3552881821" sldId="256"/>
        </pc:sldMkLst>
        <pc:spChg chg="mod">
          <ac:chgData name="Malmstrom, Christoffer" userId="7b8a2bc8-a6ca-467f-a125-2386f724d89b" providerId="ADAL" clId="{B4ED8DEC-CED4-41F0-B3EC-D71A4B5188E7}" dt="2024-02-28T18:09:31.843" v="1" actId="20577"/>
          <ac:spMkLst>
            <pc:docMk/>
            <pc:sldMk cId="3552881821" sldId="256"/>
            <ac:spMk id="2" creationId="{73B0C3D8-BE48-E4C6-6D02-B7A65F0D07A2}"/>
          </ac:spMkLst>
        </pc:spChg>
        <pc:spChg chg="mod">
          <ac:chgData name="Malmstrom, Christoffer" userId="7b8a2bc8-a6ca-467f-a125-2386f724d89b" providerId="ADAL" clId="{B4ED8DEC-CED4-41F0-B3EC-D71A4B5188E7}" dt="2024-02-28T18:09:37.003" v="3" actId="20577"/>
          <ac:spMkLst>
            <pc:docMk/>
            <pc:sldMk cId="3552881821" sldId="256"/>
            <ac:spMk id="3" creationId="{CC30E269-05BB-F51E-7106-2BFA0237C2A4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53:11.930" v="589" actId="5793"/>
        <pc:sldMkLst>
          <pc:docMk/>
          <pc:sldMk cId="3912872057" sldId="258"/>
        </pc:sldMkLst>
        <pc:spChg chg="mod">
          <ac:chgData name="Malmstrom, Christoffer" userId="7b8a2bc8-a6ca-467f-a125-2386f724d89b" providerId="ADAL" clId="{B4ED8DEC-CED4-41F0-B3EC-D71A4B5188E7}" dt="2024-02-28T18:53:11.930" v="589" actId="5793"/>
          <ac:spMkLst>
            <pc:docMk/>
            <pc:sldMk cId="3912872057" sldId="258"/>
            <ac:spMk id="3" creationId="{7B224AAC-4C92-069F-3B5A-0863B25201B3}"/>
          </ac:spMkLst>
        </pc:spChg>
        <pc:spChg chg="mod">
          <ac:chgData name="Malmstrom, Christoffer" userId="7b8a2bc8-a6ca-467f-a125-2386f724d89b" providerId="ADAL" clId="{B4ED8DEC-CED4-41F0-B3EC-D71A4B5188E7}" dt="2024-02-28T18:51:33.309" v="545" actId="14100"/>
          <ac:spMkLst>
            <pc:docMk/>
            <pc:sldMk cId="3912872057" sldId="258"/>
            <ac:spMk id="4" creationId="{63D6227D-0A54-2BFD-22A1-3231A8C305C4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50:11.431" v="538" actId="20577"/>
        <pc:sldMkLst>
          <pc:docMk/>
          <pc:sldMk cId="2191951346" sldId="260"/>
        </pc:sldMkLst>
        <pc:spChg chg="mod">
          <ac:chgData name="Malmstrom, Christoffer" userId="7b8a2bc8-a6ca-467f-a125-2386f724d89b" providerId="ADAL" clId="{B4ED8DEC-CED4-41F0-B3EC-D71A4B5188E7}" dt="2024-02-28T18:50:11.431" v="538" actId="20577"/>
          <ac:spMkLst>
            <pc:docMk/>
            <pc:sldMk cId="2191951346" sldId="260"/>
            <ac:spMk id="3" creationId="{3A368EFF-5DEA-ECCF-80C5-87BB15C5FA0A}"/>
          </ac:spMkLst>
        </pc:spChg>
        <pc:spChg chg="mod">
          <ac:chgData name="Malmstrom, Christoffer" userId="7b8a2bc8-a6ca-467f-a125-2386f724d89b" providerId="ADAL" clId="{B4ED8DEC-CED4-41F0-B3EC-D71A4B5188E7}" dt="2024-02-28T18:31:40.153" v="441" actId="27636"/>
          <ac:spMkLst>
            <pc:docMk/>
            <pc:sldMk cId="2191951346" sldId="260"/>
            <ac:spMk id="4" creationId="{FD9E7A0C-217C-74D3-F34B-394F29498496}"/>
          </ac:spMkLst>
        </pc:spChg>
      </pc:sldChg>
      <pc:sldChg chg="modSp mod">
        <pc:chgData name="Malmstrom, Christoffer" userId="7b8a2bc8-a6ca-467f-a125-2386f724d89b" providerId="ADAL" clId="{B4ED8DEC-CED4-41F0-B3EC-D71A4B5188E7}" dt="2024-03-03T17:36:12.203" v="863" actId="20577"/>
        <pc:sldMkLst>
          <pc:docMk/>
          <pc:sldMk cId="2136267044" sldId="261"/>
        </pc:sldMkLst>
        <pc:spChg chg="mod">
          <ac:chgData name="Malmstrom, Christoffer" userId="7b8a2bc8-a6ca-467f-a125-2386f724d89b" providerId="ADAL" clId="{B4ED8DEC-CED4-41F0-B3EC-D71A4B5188E7}" dt="2024-03-03T17:35:48.385" v="829" actId="20577"/>
          <ac:spMkLst>
            <pc:docMk/>
            <pc:sldMk cId="2136267044" sldId="261"/>
            <ac:spMk id="3" creationId="{E8D00B86-0919-207D-4D06-D38B1E19CC23}"/>
          </ac:spMkLst>
        </pc:spChg>
        <pc:spChg chg="mod">
          <ac:chgData name="Malmstrom, Christoffer" userId="7b8a2bc8-a6ca-467f-a125-2386f724d89b" providerId="ADAL" clId="{B4ED8DEC-CED4-41F0-B3EC-D71A4B5188E7}" dt="2024-03-03T17:36:12.203" v="863" actId="20577"/>
          <ac:spMkLst>
            <pc:docMk/>
            <pc:sldMk cId="2136267044" sldId="261"/>
            <ac:spMk id="4" creationId="{FE8366A9-1529-84A7-141D-A68A195B6E03}"/>
          </ac:spMkLst>
        </pc:spChg>
      </pc:sldChg>
      <pc:sldChg chg="modSp mod">
        <pc:chgData name="Malmstrom, Christoffer" userId="7b8a2bc8-a6ca-467f-a125-2386f724d89b" providerId="ADAL" clId="{B4ED8DEC-CED4-41F0-B3EC-D71A4B5188E7}" dt="2024-03-03T18:04:12.587" v="907" actId="20577"/>
        <pc:sldMkLst>
          <pc:docMk/>
          <pc:sldMk cId="923630940" sldId="262"/>
        </pc:sldMkLst>
        <pc:spChg chg="mod">
          <ac:chgData name="Malmstrom, Christoffer" userId="7b8a2bc8-a6ca-467f-a125-2386f724d89b" providerId="ADAL" clId="{B4ED8DEC-CED4-41F0-B3EC-D71A4B5188E7}" dt="2024-03-03T18:04:12.587" v="907" actId="20577"/>
          <ac:spMkLst>
            <pc:docMk/>
            <pc:sldMk cId="923630940" sldId="262"/>
            <ac:spMk id="3" creationId="{E9E741F4-5A6A-9399-C8F6-AA1BB692C2A3}"/>
          </ac:spMkLst>
        </pc:spChg>
        <pc:spChg chg="mod">
          <ac:chgData name="Malmstrom, Christoffer" userId="7b8a2bc8-a6ca-467f-a125-2386f724d89b" providerId="ADAL" clId="{B4ED8DEC-CED4-41F0-B3EC-D71A4B5188E7}" dt="2024-03-03T18:00:10.457" v="884" actId="20577"/>
          <ac:spMkLst>
            <pc:docMk/>
            <pc:sldMk cId="923630940" sldId="262"/>
            <ac:spMk id="4" creationId="{49F35EF1-8F1E-1AA3-03B0-2B0C74F5EED6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30:46.865" v="435" actId="20577"/>
        <pc:sldMkLst>
          <pc:docMk/>
          <pc:sldMk cId="2995416658" sldId="263"/>
        </pc:sldMkLst>
        <pc:spChg chg="mod">
          <ac:chgData name="Malmstrom, Christoffer" userId="7b8a2bc8-a6ca-467f-a125-2386f724d89b" providerId="ADAL" clId="{B4ED8DEC-CED4-41F0-B3EC-D71A4B5188E7}" dt="2024-02-28T18:30:46.865" v="435" actId="20577"/>
          <ac:spMkLst>
            <pc:docMk/>
            <pc:sldMk cId="2995416658" sldId="263"/>
            <ac:spMk id="3" creationId="{02E91138-2CA2-3DA5-1749-6BDC4CF052DD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30:57.506" v="436" actId="20577"/>
        <pc:sldMkLst>
          <pc:docMk/>
          <pc:sldMk cId="611353205" sldId="264"/>
        </pc:sldMkLst>
        <pc:spChg chg="mod">
          <ac:chgData name="Malmstrom, Christoffer" userId="7b8a2bc8-a6ca-467f-a125-2386f724d89b" providerId="ADAL" clId="{B4ED8DEC-CED4-41F0-B3EC-D71A4B5188E7}" dt="2024-02-28T18:30:57.506" v="436" actId="20577"/>
          <ac:spMkLst>
            <pc:docMk/>
            <pc:sldMk cId="611353205" sldId="264"/>
            <ac:spMk id="3" creationId="{57FAADDA-1375-0D8A-9B71-EDAC84320DC5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32:46.263" v="520" actId="5793"/>
        <pc:sldMkLst>
          <pc:docMk/>
          <pc:sldMk cId="3023640050" sldId="265"/>
        </pc:sldMkLst>
        <pc:spChg chg="mod">
          <ac:chgData name="Malmstrom, Christoffer" userId="7b8a2bc8-a6ca-467f-a125-2386f724d89b" providerId="ADAL" clId="{B4ED8DEC-CED4-41F0-B3EC-D71A4B5188E7}" dt="2024-02-28T18:32:46.263" v="520" actId="5793"/>
          <ac:spMkLst>
            <pc:docMk/>
            <pc:sldMk cId="3023640050" sldId="265"/>
            <ac:spMk id="3" creationId="{91E5C22D-E506-3A72-3850-79267EC3F641}"/>
          </ac:spMkLst>
        </pc:spChg>
        <pc:spChg chg="mod">
          <ac:chgData name="Malmstrom, Christoffer" userId="7b8a2bc8-a6ca-467f-a125-2386f724d89b" providerId="ADAL" clId="{B4ED8DEC-CED4-41F0-B3EC-D71A4B5188E7}" dt="2024-02-28T18:32:21.336" v="498" actId="20577"/>
          <ac:spMkLst>
            <pc:docMk/>
            <pc:sldMk cId="3023640050" sldId="265"/>
            <ac:spMk id="4" creationId="{595D56D8-C667-F873-B9E4-2FF493AB7C95}"/>
          </ac:spMkLst>
        </pc:spChg>
      </pc:sldChg>
      <pc:sldChg chg="modSp del mod">
        <pc:chgData name="Malmstrom, Christoffer" userId="7b8a2bc8-a6ca-467f-a125-2386f724d89b" providerId="ADAL" clId="{B4ED8DEC-CED4-41F0-B3EC-D71A4B5188E7}" dt="2024-02-28T18:31:11.683" v="438" actId="2696"/>
        <pc:sldMkLst>
          <pc:docMk/>
          <pc:sldMk cId="2845839788" sldId="266"/>
        </pc:sldMkLst>
        <pc:graphicFrameChg chg="modGraphic">
          <ac:chgData name="Malmstrom, Christoffer" userId="7b8a2bc8-a6ca-467f-a125-2386f724d89b" providerId="ADAL" clId="{B4ED8DEC-CED4-41F0-B3EC-D71A4B5188E7}" dt="2024-02-28T18:31:04.518" v="437" actId="6549"/>
          <ac:graphicFrameMkLst>
            <pc:docMk/>
            <pc:sldMk cId="2845839788" sldId="266"/>
            <ac:graphicFrameMk id="7" creationId="{4DC10857-B2E2-6F42-A82A-53D4629648C1}"/>
          </ac:graphicFrameMkLst>
        </pc:graphicFrameChg>
      </pc:sldChg>
      <pc:sldChg chg="modSp mod">
        <pc:chgData name="Malmstrom, Christoffer" userId="7b8a2bc8-a6ca-467f-a125-2386f724d89b" providerId="ADAL" clId="{B4ED8DEC-CED4-41F0-B3EC-D71A4B5188E7}" dt="2024-03-03T18:07:43.794" v="946" actId="20577"/>
        <pc:sldMkLst>
          <pc:docMk/>
          <pc:sldMk cId="2267141068" sldId="267"/>
        </pc:sldMkLst>
        <pc:spChg chg="mod">
          <ac:chgData name="Malmstrom, Christoffer" userId="7b8a2bc8-a6ca-467f-a125-2386f724d89b" providerId="ADAL" clId="{B4ED8DEC-CED4-41F0-B3EC-D71A4B5188E7}" dt="2024-03-03T18:07:43.794" v="946" actId="20577"/>
          <ac:spMkLst>
            <pc:docMk/>
            <pc:sldMk cId="2267141068" sldId="267"/>
            <ac:spMk id="3" creationId="{9A5404E2-9579-22A5-34F2-BCD35105F9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3B0C3D8-BE48-E4C6-6D02-B7A65F0D0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FFFF"/>
                </a:solidFill>
              </a:rPr>
              <a:t>TORSBY IF P-12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30E269-05BB-F51E-7106-2BFA0237C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SÄSONGEN 2024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81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1E4AB13-2408-F12B-009B-B1ADCB99D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829603"/>
              </p:ext>
            </p:extLst>
          </p:nvPr>
        </p:nvGraphicFramePr>
        <p:xfrm>
          <a:off x="1126309" y="1228745"/>
          <a:ext cx="9941267" cy="4396888"/>
        </p:xfrm>
        <a:graphic>
          <a:graphicData uri="http://schemas.openxmlformats.org/drawingml/2006/table">
            <a:tbl>
              <a:tblPr/>
              <a:tblGrid>
                <a:gridCol w="1028807">
                  <a:extLst>
                    <a:ext uri="{9D8B030D-6E8A-4147-A177-3AD203B41FA5}">
                      <a16:colId xmlns:a16="http://schemas.microsoft.com/office/drawing/2014/main" val="3277035829"/>
                    </a:ext>
                  </a:extLst>
                </a:gridCol>
                <a:gridCol w="936085">
                  <a:extLst>
                    <a:ext uri="{9D8B030D-6E8A-4147-A177-3AD203B41FA5}">
                      <a16:colId xmlns:a16="http://schemas.microsoft.com/office/drawing/2014/main" val="2011616763"/>
                    </a:ext>
                  </a:extLst>
                </a:gridCol>
                <a:gridCol w="936085">
                  <a:extLst>
                    <a:ext uri="{9D8B030D-6E8A-4147-A177-3AD203B41FA5}">
                      <a16:colId xmlns:a16="http://schemas.microsoft.com/office/drawing/2014/main" val="2656227490"/>
                    </a:ext>
                  </a:extLst>
                </a:gridCol>
                <a:gridCol w="1116248">
                  <a:extLst>
                    <a:ext uri="{9D8B030D-6E8A-4147-A177-3AD203B41FA5}">
                      <a16:colId xmlns:a16="http://schemas.microsoft.com/office/drawing/2014/main" val="2416492041"/>
                    </a:ext>
                  </a:extLst>
                </a:gridCol>
                <a:gridCol w="936085">
                  <a:extLst>
                    <a:ext uri="{9D8B030D-6E8A-4147-A177-3AD203B41FA5}">
                      <a16:colId xmlns:a16="http://schemas.microsoft.com/office/drawing/2014/main" val="2882669421"/>
                    </a:ext>
                  </a:extLst>
                </a:gridCol>
                <a:gridCol w="936085">
                  <a:extLst>
                    <a:ext uri="{9D8B030D-6E8A-4147-A177-3AD203B41FA5}">
                      <a16:colId xmlns:a16="http://schemas.microsoft.com/office/drawing/2014/main" val="1341220224"/>
                    </a:ext>
                  </a:extLst>
                </a:gridCol>
                <a:gridCol w="1015608">
                  <a:extLst>
                    <a:ext uri="{9D8B030D-6E8A-4147-A177-3AD203B41FA5}">
                      <a16:colId xmlns:a16="http://schemas.microsoft.com/office/drawing/2014/main" val="4067588842"/>
                    </a:ext>
                  </a:extLst>
                </a:gridCol>
                <a:gridCol w="936085">
                  <a:extLst>
                    <a:ext uri="{9D8B030D-6E8A-4147-A177-3AD203B41FA5}">
                      <a16:colId xmlns:a16="http://schemas.microsoft.com/office/drawing/2014/main" val="275525496"/>
                    </a:ext>
                  </a:extLst>
                </a:gridCol>
                <a:gridCol w="936085">
                  <a:extLst>
                    <a:ext uri="{9D8B030D-6E8A-4147-A177-3AD203B41FA5}">
                      <a16:colId xmlns:a16="http://schemas.microsoft.com/office/drawing/2014/main" val="2906039677"/>
                    </a:ext>
                  </a:extLst>
                </a:gridCol>
                <a:gridCol w="1164094">
                  <a:extLst>
                    <a:ext uri="{9D8B030D-6E8A-4147-A177-3AD203B41FA5}">
                      <a16:colId xmlns:a16="http://schemas.microsoft.com/office/drawing/2014/main" val="1056136128"/>
                    </a:ext>
                  </a:extLst>
                </a:gridCol>
              </a:tblGrid>
              <a:tr h="49417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</a:rPr>
                        <a:t>Alvin Larsson</a:t>
                      </a:r>
                      <a:endParaRPr lang="en-US" sz="2400" b="0" i="0" u="none" strike="noStrike">
                        <a:effectLst/>
                        <a:highlight>
                          <a:srgbClr val="4472C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Nils Schmitt</a:t>
                      </a:r>
                      <a:endParaRPr lang="en-US" sz="2400" b="0" i="0" u="none" strike="noStrike"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</a:rPr>
                        <a:t>Kasper Eriksson</a:t>
                      </a:r>
                      <a:endParaRPr lang="en-US" sz="2400" b="0" i="0" u="none" strike="noStrike">
                        <a:effectLst/>
                        <a:highlight>
                          <a:srgbClr val="92D05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</a:rPr>
                        <a:t>Isak Skilberg</a:t>
                      </a:r>
                      <a:endParaRPr lang="en-US" sz="2400" b="0" i="0" u="none" strike="noStrike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49004"/>
                  </a:ext>
                </a:extLst>
              </a:tr>
              <a:tr h="49417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</a:rPr>
                        <a:t>Axel Malmström</a:t>
                      </a:r>
                      <a:endParaRPr lang="en-US" sz="2400" b="0" i="0" u="none" strike="noStrike">
                        <a:effectLst/>
                        <a:highlight>
                          <a:srgbClr val="4472C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Milo Jansson</a:t>
                      </a:r>
                      <a:endParaRPr lang="en-US" sz="2400" b="0" i="0" u="none" strike="noStrike"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</a:rPr>
                        <a:t>Theo Johansson</a:t>
                      </a:r>
                      <a:endParaRPr lang="en-US" sz="2400" b="0" i="0" u="none" strike="noStrike">
                        <a:effectLst/>
                        <a:highlight>
                          <a:srgbClr val="92D05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</a:rPr>
                        <a:t>Oscar Neräng</a:t>
                      </a:r>
                      <a:endParaRPr lang="en-US" sz="2400" b="0" i="0" u="none" strike="noStrike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05957"/>
                  </a:ext>
                </a:extLst>
              </a:tr>
              <a:tr h="49417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</a:rPr>
                        <a:t>Leonard Lindblad</a:t>
                      </a:r>
                      <a:endParaRPr lang="en-US" sz="2400" b="0" i="0" u="none" strike="noStrike">
                        <a:effectLst/>
                        <a:highlight>
                          <a:srgbClr val="4472C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Olle Broberg</a:t>
                      </a:r>
                      <a:endParaRPr lang="en-US" sz="2400" b="0" i="0" u="none" strike="noStrike"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</a:rPr>
                        <a:t>Melvin Eriksson</a:t>
                      </a:r>
                      <a:endParaRPr lang="en-US" sz="2400" b="0" i="0" u="none" strike="noStrike">
                        <a:effectLst/>
                        <a:highlight>
                          <a:srgbClr val="92D05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</a:rPr>
                        <a:t>Isak Ekström</a:t>
                      </a:r>
                      <a:endParaRPr lang="en-US" sz="2400" b="0" i="0" u="none" strike="noStrike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596167"/>
                  </a:ext>
                </a:extLst>
              </a:tr>
              <a:tr h="49417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</a:rPr>
                        <a:t>Noel Ram</a:t>
                      </a:r>
                      <a:endParaRPr lang="en-US" sz="2400" b="0" i="0" u="none" strike="noStrike">
                        <a:effectLst/>
                        <a:highlight>
                          <a:srgbClr val="4472C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Vincent Danielsson</a:t>
                      </a:r>
                      <a:endParaRPr lang="en-US" sz="2400" b="0" i="0" u="none" strike="noStrike"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</a:rPr>
                        <a:t>Widar Gärd</a:t>
                      </a:r>
                      <a:endParaRPr lang="en-US" sz="2400" b="0" i="0" u="none" strike="noStrike">
                        <a:effectLst/>
                        <a:highlight>
                          <a:srgbClr val="92D05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</a:rPr>
                        <a:t>Olle Nilsson</a:t>
                      </a:r>
                      <a:endParaRPr lang="en-US" sz="2400" b="0" i="0" u="none" strike="noStrike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638347"/>
                  </a:ext>
                </a:extLst>
              </a:tr>
              <a:tr h="49417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</a:rPr>
                        <a:t>Daniel</a:t>
                      </a:r>
                      <a:endParaRPr lang="en-US" sz="2400" b="0" i="0" u="none" strike="noStrike">
                        <a:effectLst/>
                        <a:highlight>
                          <a:srgbClr val="4472C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Noah Rydberg</a:t>
                      </a:r>
                      <a:endParaRPr lang="en-US" sz="2400" b="0" i="0" u="none" strike="noStrike"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</a:rPr>
                        <a:t>Gustav Hedlund</a:t>
                      </a:r>
                      <a:endParaRPr lang="en-US" sz="2400" b="0" i="0" u="none" strike="noStrike">
                        <a:effectLst/>
                        <a:highlight>
                          <a:srgbClr val="92D05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</a:rPr>
                        <a:t>Ebbot Nydahl</a:t>
                      </a:r>
                      <a:endParaRPr lang="en-US" sz="2400" b="0" i="0" u="none" strike="noStrike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97263"/>
                  </a:ext>
                </a:extLst>
              </a:tr>
              <a:tr h="715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</a:rPr>
                        <a:t>Hugo Helgesson</a:t>
                      </a:r>
                      <a:endParaRPr lang="en-US" sz="2400" b="0" i="0" u="none" strike="noStrike">
                        <a:effectLst/>
                        <a:highlight>
                          <a:srgbClr val="4472C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Alfred Rådström</a:t>
                      </a:r>
                      <a:endParaRPr lang="en-US" sz="2400" b="0" i="0" u="none" strike="noStrike"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</a:rPr>
                        <a:t>Hampus Laack</a:t>
                      </a:r>
                      <a:endParaRPr lang="en-US" sz="2400" b="0" i="0" u="none" strike="noStrike">
                        <a:effectLst/>
                        <a:highlight>
                          <a:srgbClr val="92D05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</a:rPr>
                        <a:t>Wilmer Broberg Heinemo</a:t>
                      </a:r>
                      <a:endParaRPr lang="en-US" sz="2400" b="0" i="0" u="none" strike="noStrike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449306"/>
                  </a:ext>
                </a:extLst>
              </a:tr>
              <a:tr h="715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</a:rPr>
                        <a:t>Ashuza Bahati</a:t>
                      </a:r>
                      <a:endParaRPr lang="en-US" sz="2400" b="0" i="0" u="none" strike="noStrike">
                        <a:effectLst/>
                        <a:highlight>
                          <a:srgbClr val="4472C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Elliott Walfridson</a:t>
                      </a:r>
                      <a:endParaRPr lang="en-US" sz="2400" b="0" i="0" u="none" strike="noStrike"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</a:rPr>
                        <a:t>Malek Akram Musleh</a:t>
                      </a:r>
                      <a:endParaRPr lang="en-US" sz="2400" b="0" i="0" u="none" strike="noStrike">
                        <a:effectLst/>
                        <a:highlight>
                          <a:srgbClr val="92D05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</a:rPr>
                        <a:t>Alvin Ögren</a:t>
                      </a:r>
                      <a:endParaRPr lang="en-US" sz="2400" b="0" i="0" u="none" strike="noStrike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22167"/>
                  </a:ext>
                </a:extLst>
              </a:tr>
              <a:tr h="49417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Ghiath Ibrahim</a:t>
                      </a:r>
                      <a:endParaRPr lang="en-US" sz="2400" b="0" i="0" u="none" strike="noStrike">
                        <a:effectLst/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84" marR="12684" marT="12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050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06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098005A-E63D-71ED-F013-1912A51E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30E417-71B4-965A-976E-C78719E62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Pepes</a:t>
            </a:r>
            <a:r>
              <a:rPr lang="en-US" dirty="0">
                <a:solidFill>
                  <a:schemeClr val="bg1"/>
                </a:solidFill>
              </a:rPr>
              <a:t> CUP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Träningar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Fotografering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Målvakter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FA45E105-A9EF-875A-199D-2845D767A4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1" y="2104106"/>
            <a:ext cx="5143500" cy="2637272"/>
          </a:xfrm>
          <a:prstGeom prst="rect">
            <a:avLst/>
          </a:prstGeom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7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DD759F-FFD9-41ED-0237-3E0C876B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SPELARE PEPES CUP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224AAC-4C92-069F-3B5A-0863B2520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b="1" dirty="0"/>
              <a:t>LEDARE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b="1" dirty="0"/>
              <a:t>STOFFE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b="1" dirty="0"/>
              <a:t>SONY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b="1" dirty="0"/>
              <a:t>KRISTOFFER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D6227D-0A54-2BFD-22A1-3231A8C305C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096933" y="2260600"/>
            <a:ext cx="4902473" cy="3780762"/>
          </a:xfrm>
        </p:spPr>
        <p:txBody>
          <a:bodyPr numCol="3">
            <a:normAutofit/>
          </a:bodyPr>
          <a:lstStyle/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Vincent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Ebbot</a:t>
            </a:r>
            <a:endParaRPr 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Noah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Melwin</a:t>
            </a:r>
            <a:endParaRPr 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Hampus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Hugo</a:t>
            </a:r>
            <a:endParaRPr lang="en-US" sz="1400" i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Vidar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Axel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Alvin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Leonard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Theo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Oskar N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Gustav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Isak E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Isak S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Noel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Alfred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Kasper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dirty="0"/>
              <a:t>Elliot</a:t>
            </a:r>
          </a:p>
        </p:txBody>
      </p:sp>
    </p:spTree>
    <p:extLst>
      <p:ext uri="{BB962C8B-B14F-4D97-AF65-F5344CB8AC3E}">
        <p14:creationId xmlns:p14="http://schemas.microsoft.com/office/powerpoint/2010/main" val="391287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9B8EA6EC-DC1F-01A6-A480-32F36B9D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Träningar</a:t>
            </a: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E5C22D-E506-3A72-3850-79267EC3F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6296" y="642938"/>
            <a:ext cx="3542919" cy="3286124"/>
          </a:xfrm>
        </p:spPr>
        <p:txBody>
          <a:bodyPr/>
          <a:lstStyle/>
          <a:p>
            <a:pPr marL="0" indent="0" defTabSz="384048">
              <a:spcBef>
                <a:spcPts val="840"/>
              </a:spcBef>
              <a:buNone/>
            </a:pP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endParaRPr lang="en-US" sz="1512" dirty="0"/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TISDAG 17:00-18:45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ONSDAG 17:30-19:00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TORSDAG 17:30-19:00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95D56D8-C667-F873-B9E4-2FF493AB7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787" y="642938"/>
            <a:ext cx="3542918" cy="3286125"/>
          </a:xfrm>
        </p:spPr>
        <p:txBody>
          <a:bodyPr/>
          <a:lstStyle/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B plan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64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80B174-BE1C-F9B3-B253-C58B49A4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Cuper</a:t>
            </a:r>
            <a:r>
              <a:rPr lang="en-US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D00B86-0919-207D-4D06-D38B1E19CC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PEPES CUP </a:t>
            </a:r>
            <a:r>
              <a:rPr lang="en-US" dirty="0" err="1"/>
              <a:t>Vansbro</a:t>
            </a:r>
            <a:r>
              <a:rPr lang="en-US" dirty="0"/>
              <a:t> 15-16/6</a:t>
            </a:r>
          </a:p>
          <a:p>
            <a:r>
              <a:rPr lang="en-US" dirty="0"/>
              <a:t>675:-</a:t>
            </a:r>
          </a:p>
          <a:p>
            <a:r>
              <a:rPr lang="en-US" dirty="0"/>
              <a:t>680:- per </a:t>
            </a:r>
            <a:r>
              <a:rPr lang="en-US" dirty="0" err="1"/>
              <a:t>spelare</a:t>
            </a:r>
            <a:endParaRPr lang="en-US" dirty="0"/>
          </a:p>
          <a:p>
            <a:r>
              <a:rPr lang="en-US" dirty="0"/>
              <a:t>Sunne </a:t>
            </a:r>
            <a:r>
              <a:rPr lang="en-US" dirty="0" err="1"/>
              <a:t>sommarland</a:t>
            </a:r>
            <a:r>
              <a:rPr lang="en-US" dirty="0"/>
              <a:t> cup 28-30/6</a:t>
            </a:r>
          </a:p>
          <a:p>
            <a:r>
              <a:rPr lang="en-US" dirty="0"/>
              <a:t>400:- per </a:t>
            </a:r>
            <a:r>
              <a:rPr lang="en-US" dirty="0" err="1"/>
              <a:t>sp</a:t>
            </a:r>
            <a:endParaRPr lang="en-US" dirty="0"/>
          </a:p>
          <a:p>
            <a:r>
              <a:rPr lang="en-US" dirty="0"/>
              <a:t>1400:-lag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E8366A9-1529-84A7-141D-A68A195B6E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Svennis</a:t>
            </a:r>
            <a:r>
              <a:rPr lang="en-US" dirty="0"/>
              <a:t> cup 2 </a:t>
            </a:r>
            <a:r>
              <a:rPr lang="en-US" dirty="0" err="1"/>
              <a:t>eller</a:t>
            </a:r>
            <a:r>
              <a:rPr lang="en-US" dirty="0"/>
              <a:t> 3 lag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6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CC1224-57BC-C55E-8F0B-52AEDAA0D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Ansvarsområden</a:t>
            </a: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E741F4-5A6A-9399-C8F6-AA1BB692C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6296" y="642938"/>
            <a:ext cx="3542919" cy="3286124"/>
          </a:xfrm>
        </p:spPr>
        <p:txBody>
          <a:bodyPr/>
          <a:lstStyle/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Bingolotter</a:t>
            </a: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Försäljning</a:t>
            </a: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till Cuper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Svennis</a:t>
            </a: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cup </a:t>
            </a: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samordnare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Domare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Körschema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Laget.se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Kioskansvarig+schema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 err="1"/>
              <a:t>Sponsorgrupp</a:t>
            </a:r>
            <a:r>
              <a:rPr lang="en-US" sz="1512" dirty="0"/>
              <a:t> , Irene, Simon + </a:t>
            </a:r>
            <a:r>
              <a:rPr lang="en-US" sz="1512" dirty="0" err="1"/>
              <a:t>resten</a:t>
            </a:r>
            <a:r>
              <a:rPr lang="en-US" sz="1512" dirty="0"/>
              <a:t>, 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F35EF1-8F1E-1AA3-03B0-2B0C74F5E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787" y="642938"/>
            <a:ext cx="3542918" cy="3286125"/>
          </a:xfrm>
        </p:spPr>
        <p:txBody>
          <a:bodyPr/>
          <a:lstStyle/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Lovisa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Emma H </a:t>
            </a:r>
            <a:r>
              <a:rPr lang="en-US" sz="1512" dirty="0" err="1"/>
              <a:t>och</a:t>
            </a:r>
            <a:r>
              <a:rPr lang="en-US" sz="1512" dirty="0"/>
              <a:t> Jenny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Linda Ida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KLART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Löser</a:t>
            </a: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själva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Stoffe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Ann-Sofie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 err="1"/>
              <a:t>Alla</a:t>
            </a:r>
            <a:r>
              <a:rPr lang="en-US" sz="1512" dirty="0"/>
              <a:t> </a:t>
            </a:r>
            <a:r>
              <a:rPr lang="en-US" sz="1512" dirty="0" err="1"/>
              <a:t>kollar</a:t>
            </a:r>
            <a:r>
              <a:rPr lang="en-US" sz="1512" dirty="0"/>
              <a:t> </a:t>
            </a:r>
            <a:r>
              <a:rPr lang="en-US" sz="1512" dirty="0" err="1"/>
              <a:t>efter</a:t>
            </a:r>
            <a:r>
              <a:rPr lang="en-US" sz="1512" dirty="0"/>
              <a:t> </a:t>
            </a:r>
            <a:r>
              <a:rPr lang="en-US" sz="1512" dirty="0" err="1"/>
              <a:t>sponsorer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3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41D249-2E46-9AAD-5DF3-675E81B39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Övrigt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E91138-2CA2-3DA5-1749-6BDC4CF052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Träningskläder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prova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Allsport</a:t>
            </a:r>
            <a:r>
              <a:rPr lang="en-US" dirty="0"/>
              <a:t> för </a:t>
            </a:r>
            <a:r>
              <a:rPr lang="en-US" dirty="0" err="1"/>
              <a:t>beställning</a:t>
            </a:r>
            <a:endParaRPr lang="en-US" dirty="0"/>
          </a:p>
          <a:p>
            <a:r>
              <a:rPr lang="en-US" dirty="0" err="1"/>
              <a:t>Medlemsavgifter</a:t>
            </a:r>
            <a:r>
              <a:rPr lang="en-US" dirty="0"/>
              <a:t> </a:t>
            </a:r>
            <a:r>
              <a:rPr lang="en-US" dirty="0" err="1"/>
              <a:t>prio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D59A0D-6A04-CDEE-132F-EDE2FA4766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D89FE8-F802-EB50-9B16-7D35B686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Regler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FAADDA-1375-0D8A-9B71-EDAC84320D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Ordning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träningar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matcher</a:t>
            </a:r>
          </a:p>
          <a:p>
            <a:r>
              <a:rPr lang="en-US" dirty="0" err="1"/>
              <a:t>Avvisning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träning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3CF05D-CAA4-1354-6702-0B8F924D21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5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83710974-BB2F-6C9B-3091-0D6C941A0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68408"/>
              </p:ext>
            </p:extLst>
          </p:nvPr>
        </p:nvGraphicFramePr>
        <p:xfrm>
          <a:off x="379562" y="0"/>
          <a:ext cx="69721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391113" imgH="11630256" progId="Excel.Sheet.12">
                  <p:embed/>
                </p:oleObj>
              </mc:Choice>
              <mc:Fallback>
                <p:oleObj name="Worksheet" r:id="rId2" imgW="5391113" imgH="11630256" progId="Excel.Sheet.12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83710974-BB2F-6C9B-3091-0D6C941A05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9562" y="0"/>
                        <a:ext cx="69721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651914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4499</TotalTime>
  <Words>200</Words>
  <Application>Microsoft Office PowerPoint</Application>
  <PresentationFormat>Bredbild</PresentationFormat>
  <Paragraphs>98</Paragraphs>
  <Slides>10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Fasett</vt:lpstr>
      <vt:lpstr>Microsoft Excel-kalkylblad</vt:lpstr>
      <vt:lpstr>TORSBY IF P-12</vt:lpstr>
      <vt:lpstr>Dagordning</vt:lpstr>
      <vt:lpstr>SPELARE PEPES CUP</vt:lpstr>
      <vt:lpstr>Träningar</vt:lpstr>
      <vt:lpstr>Cuper?</vt:lpstr>
      <vt:lpstr>Ansvarsområden</vt:lpstr>
      <vt:lpstr>Övrigt</vt:lpstr>
      <vt:lpstr>Regler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TORSBY IF P-11</dc:title>
  <dc:creator>Malmstrom, Christoffer</dc:creator>
  <cp:lastModifiedBy>Malmstrom, Christoffer</cp:lastModifiedBy>
  <cp:revision>1</cp:revision>
  <dcterms:created xsi:type="dcterms:W3CDTF">2023-04-24T07:36:26Z</dcterms:created>
  <dcterms:modified xsi:type="dcterms:W3CDTF">2024-05-13T07:52:55Z</dcterms:modified>
</cp:coreProperties>
</file>