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mstrom, Christoffer" userId="7b8a2bc8-a6ca-467f-a125-2386f724d89b" providerId="ADAL" clId="{B4ED8DEC-CED4-41F0-B3EC-D71A4B5188E7}"/>
    <pc:docChg chg="custSel delSld modSld">
      <pc:chgData name="Malmstrom, Christoffer" userId="7b8a2bc8-a6ca-467f-a125-2386f724d89b" providerId="ADAL" clId="{B4ED8DEC-CED4-41F0-B3EC-D71A4B5188E7}" dt="2024-03-03T18:07:43.794" v="946" actId="20577"/>
      <pc:docMkLst>
        <pc:docMk/>
      </pc:docMkLst>
      <pc:sldChg chg="modSp mod">
        <pc:chgData name="Malmstrom, Christoffer" userId="7b8a2bc8-a6ca-467f-a125-2386f724d89b" providerId="ADAL" clId="{B4ED8DEC-CED4-41F0-B3EC-D71A4B5188E7}" dt="2024-02-28T18:09:37.003" v="3" actId="20577"/>
        <pc:sldMkLst>
          <pc:docMk/>
          <pc:sldMk cId="3552881821" sldId="256"/>
        </pc:sldMkLst>
        <pc:spChg chg="mod">
          <ac:chgData name="Malmstrom, Christoffer" userId="7b8a2bc8-a6ca-467f-a125-2386f724d89b" providerId="ADAL" clId="{B4ED8DEC-CED4-41F0-B3EC-D71A4B5188E7}" dt="2024-02-28T18:09:31.843" v="1" actId="20577"/>
          <ac:spMkLst>
            <pc:docMk/>
            <pc:sldMk cId="3552881821" sldId="256"/>
            <ac:spMk id="2" creationId="{73B0C3D8-BE48-E4C6-6D02-B7A65F0D07A2}"/>
          </ac:spMkLst>
        </pc:spChg>
        <pc:spChg chg="mod">
          <ac:chgData name="Malmstrom, Christoffer" userId="7b8a2bc8-a6ca-467f-a125-2386f724d89b" providerId="ADAL" clId="{B4ED8DEC-CED4-41F0-B3EC-D71A4B5188E7}" dt="2024-02-28T18:09:37.003" v="3" actId="20577"/>
          <ac:spMkLst>
            <pc:docMk/>
            <pc:sldMk cId="3552881821" sldId="256"/>
            <ac:spMk id="3" creationId="{CC30E269-05BB-F51E-7106-2BFA0237C2A4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53:11.930" v="589" actId="5793"/>
        <pc:sldMkLst>
          <pc:docMk/>
          <pc:sldMk cId="3912872057" sldId="258"/>
        </pc:sldMkLst>
        <pc:spChg chg="mod">
          <ac:chgData name="Malmstrom, Christoffer" userId="7b8a2bc8-a6ca-467f-a125-2386f724d89b" providerId="ADAL" clId="{B4ED8DEC-CED4-41F0-B3EC-D71A4B5188E7}" dt="2024-02-28T18:53:11.930" v="589" actId="5793"/>
          <ac:spMkLst>
            <pc:docMk/>
            <pc:sldMk cId="3912872057" sldId="258"/>
            <ac:spMk id="3" creationId="{7B224AAC-4C92-069F-3B5A-0863B25201B3}"/>
          </ac:spMkLst>
        </pc:spChg>
        <pc:spChg chg="mod">
          <ac:chgData name="Malmstrom, Christoffer" userId="7b8a2bc8-a6ca-467f-a125-2386f724d89b" providerId="ADAL" clId="{B4ED8DEC-CED4-41F0-B3EC-D71A4B5188E7}" dt="2024-02-28T18:51:33.309" v="545" actId="14100"/>
          <ac:spMkLst>
            <pc:docMk/>
            <pc:sldMk cId="3912872057" sldId="258"/>
            <ac:spMk id="4" creationId="{63D6227D-0A54-2BFD-22A1-3231A8C305C4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50:11.431" v="538" actId="20577"/>
        <pc:sldMkLst>
          <pc:docMk/>
          <pc:sldMk cId="2191951346" sldId="260"/>
        </pc:sldMkLst>
        <pc:spChg chg="mod">
          <ac:chgData name="Malmstrom, Christoffer" userId="7b8a2bc8-a6ca-467f-a125-2386f724d89b" providerId="ADAL" clId="{B4ED8DEC-CED4-41F0-B3EC-D71A4B5188E7}" dt="2024-02-28T18:50:11.431" v="538" actId="20577"/>
          <ac:spMkLst>
            <pc:docMk/>
            <pc:sldMk cId="2191951346" sldId="260"/>
            <ac:spMk id="3" creationId="{3A368EFF-5DEA-ECCF-80C5-87BB15C5FA0A}"/>
          </ac:spMkLst>
        </pc:spChg>
        <pc:spChg chg="mod">
          <ac:chgData name="Malmstrom, Christoffer" userId="7b8a2bc8-a6ca-467f-a125-2386f724d89b" providerId="ADAL" clId="{B4ED8DEC-CED4-41F0-B3EC-D71A4B5188E7}" dt="2024-02-28T18:31:40.153" v="441" actId="27636"/>
          <ac:spMkLst>
            <pc:docMk/>
            <pc:sldMk cId="2191951346" sldId="260"/>
            <ac:spMk id="4" creationId="{FD9E7A0C-217C-74D3-F34B-394F29498496}"/>
          </ac:spMkLst>
        </pc:spChg>
      </pc:sldChg>
      <pc:sldChg chg="modSp mod">
        <pc:chgData name="Malmstrom, Christoffer" userId="7b8a2bc8-a6ca-467f-a125-2386f724d89b" providerId="ADAL" clId="{B4ED8DEC-CED4-41F0-B3EC-D71A4B5188E7}" dt="2024-03-03T17:36:12.203" v="863" actId="20577"/>
        <pc:sldMkLst>
          <pc:docMk/>
          <pc:sldMk cId="2136267044" sldId="261"/>
        </pc:sldMkLst>
        <pc:spChg chg="mod">
          <ac:chgData name="Malmstrom, Christoffer" userId="7b8a2bc8-a6ca-467f-a125-2386f724d89b" providerId="ADAL" clId="{B4ED8DEC-CED4-41F0-B3EC-D71A4B5188E7}" dt="2024-03-03T17:35:48.385" v="829" actId="20577"/>
          <ac:spMkLst>
            <pc:docMk/>
            <pc:sldMk cId="2136267044" sldId="261"/>
            <ac:spMk id="3" creationId="{E8D00B86-0919-207D-4D06-D38B1E19CC23}"/>
          </ac:spMkLst>
        </pc:spChg>
        <pc:spChg chg="mod">
          <ac:chgData name="Malmstrom, Christoffer" userId="7b8a2bc8-a6ca-467f-a125-2386f724d89b" providerId="ADAL" clId="{B4ED8DEC-CED4-41F0-B3EC-D71A4B5188E7}" dt="2024-03-03T17:36:12.203" v="863" actId="20577"/>
          <ac:spMkLst>
            <pc:docMk/>
            <pc:sldMk cId="2136267044" sldId="261"/>
            <ac:spMk id="4" creationId="{FE8366A9-1529-84A7-141D-A68A195B6E03}"/>
          </ac:spMkLst>
        </pc:spChg>
      </pc:sldChg>
      <pc:sldChg chg="modSp mod">
        <pc:chgData name="Malmstrom, Christoffer" userId="7b8a2bc8-a6ca-467f-a125-2386f724d89b" providerId="ADAL" clId="{B4ED8DEC-CED4-41F0-B3EC-D71A4B5188E7}" dt="2024-03-03T18:04:12.587" v="907" actId="20577"/>
        <pc:sldMkLst>
          <pc:docMk/>
          <pc:sldMk cId="923630940" sldId="262"/>
        </pc:sldMkLst>
        <pc:spChg chg="mod">
          <ac:chgData name="Malmstrom, Christoffer" userId="7b8a2bc8-a6ca-467f-a125-2386f724d89b" providerId="ADAL" clId="{B4ED8DEC-CED4-41F0-B3EC-D71A4B5188E7}" dt="2024-03-03T18:04:12.587" v="907" actId="20577"/>
          <ac:spMkLst>
            <pc:docMk/>
            <pc:sldMk cId="923630940" sldId="262"/>
            <ac:spMk id="3" creationId="{E9E741F4-5A6A-9399-C8F6-AA1BB692C2A3}"/>
          </ac:spMkLst>
        </pc:spChg>
        <pc:spChg chg="mod">
          <ac:chgData name="Malmstrom, Christoffer" userId="7b8a2bc8-a6ca-467f-a125-2386f724d89b" providerId="ADAL" clId="{B4ED8DEC-CED4-41F0-B3EC-D71A4B5188E7}" dt="2024-03-03T18:00:10.457" v="884" actId="20577"/>
          <ac:spMkLst>
            <pc:docMk/>
            <pc:sldMk cId="923630940" sldId="262"/>
            <ac:spMk id="4" creationId="{49F35EF1-8F1E-1AA3-03B0-2B0C74F5EED6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30:46.865" v="435" actId="20577"/>
        <pc:sldMkLst>
          <pc:docMk/>
          <pc:sldMk cId="2995416658" sldId="263"/>
        </pc:sldMkLst>
        <pc:spChg chg="mod">
          <ac:chgData name="Malmstrom, Christoffer" userId="7b8a2bc8-a6ca-467f-a125-2386f724d89b" providerId="ADAL" clId="{B4ED8DEC-CED4-41F0-B3EC-D71A4B5188E7}" dt="2024-02-28T18:30:46.865" v="435" actId="20577"/>
          <ac:spMkLst>
            <pc:docMk/>
            <pc:sldMk cId="2995416658" sldId="263"/>
            <ac:spMk id="3" creationId="{02E91138-2CA2-3DA5-1749-6BDC4CF052DD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30:57.506" v="436" actId="20577"/>
        <pc:sldMkLst>
          <pc:docMk/>
          <pc:sldMk cId="611353205" sldId="264"/>
        </pc:sldMkLst>
        <pc:spChg chg="mod">
          <ac:chgData name="Malmstrom, Christoffer" userId="7b8a2bc8-a6ca-467f-a125-2386f724d89b" providerId="ADAL" clId="{B4ED8DEC-CED4-41F0-B3EC-D71A4B5188E7}" dt="2024-02-28T18:30:57.506" v="436" actId="20577"/>
          <ac:spMkLst>
            <pc:docMk/>
            <pc:sldMk cId="611353205" sldId="264"/>
            <ac:spMk id="3" creationId="{57FAADDA-1375-0D8A-9B71-EDAC84320DC5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32:46.263" v="520" actId="5793"/>
        <pc:sldMkLst>
          <pc:docMk/>
          <pc:sldMk cId="3023640050" sldId="265"/>
        </pc:sldMkLst>
        <pc:spChg chg="mod">
          <ac:chgData name="Malmstrom, Christoffer" userId="7b8a2bc8-a6ca-467f-a125-2386f724d89b" providerId="ADAL" clId="{B4ED8DEC-CED4-41F0-B3EC-D71A4B5188E7}" dt="2024-02-28T18:32:46.263" v="520" actId="5793"/>
          <ac:spMkLst>
            <pc:docMk/>
            <pc:sldMk cId="3023640050" sldId="265"/>
            <ac:spMk id="3" creationId="{91E5C22D-E506-3A72-3850-79267EC3F641}"/>
          </ac:spMkLst>
        </pc:spChg>
        <pc:spChg chg="mod">
          <ac:chgData name="Malmstrom, Christoffer" userId="7b8a2bc8-a6ca-467f-a125-2386f724d89b" providerId="ADAL" clId="{B4ED8DEC-CED4-41F0-B3EC-D71A4B5188E7}" dt="2024-02-28T18:32:21.336" v="498" actId="20577"/>
          <ac:spMkLst>
            <pc:docMk/>
            <pc:sldMk cId="3023640050" sldId="265"/>
            <ac:spMk id="4" creationId="{595D56D8-C667-F873-B9E4-2FF493AB7C95}"/>
          </ac:spMkLst>
        </pc:spChg>
      </pc:sldChg>
      <pc:sldChg chg="modSp del mod">
        <pc:chgData name="Malmstrom, Christoffer" userId="7b8a2bc8-a6ca-467f-a125-2386f724d89b" providerId="ADAL" clId="{B4ED8DEC-CED4-41F0-B3EC-D71A4B5188E7}" dt="2024-02-28T18:31:11.683" v="438" actId="2696"/>
        <pc:sldMkLst>
          <pc:docMk/>
          <pc:sldMk cId="2845839788" sldId="266"/>
        </pc:sldMkLst>
        <pc:graphicFrameChg chg="modGraphic">
          <ac:chgData name="Malmstrom, Christoffer" userId="7b8a2bc8-a6ca-467f-a125-2386f724d89b" providerId="ADAL" clId="{B4ED8DEC-CED4-41F0-B3EC-D71A4B5188E7}" dt="2024-02-28T18:31:04.518" v="437" actId="6549"/>
          <ac:graphicFrameMkLst>
            <pc:docMk/>
            <pc:sldMk cId="2845839788" sldId="266"/>
            <ac:graphicFrameMk id="7" creationId="{4DC10857-B2E2-6F42-A82A-53D4629648C1}"/>
          </ac:graphicFrameMkLst>
        </pc:graphicFrameChg>
      </pc:sldChg>
      <pc:sldChg chg="modSp mod">
        <pc:chgData name="Malmstrom, Christoffer" userId="7b8a2bc8-a6ca-467f-a125-2386f724d89b" providerId="ADAL" clId="{B4ED8DEC-CED4-41F0-B3EC-D71A4B5188E7}" dt="2024-03-03T18:07:43.794" v="946" actId="20577"/>
        <pc:sldMkLst>
          <pc:docMk/>
          <pc:sldMk cId="2267141068" sldId="267"/>
        </pc:sldMkLst>
        <pc:spChg chg="mod">
          <ac:chgData name="Malmstrom, Christoffer" userId="7b8a2bc8-a6ca-467f-a125-2386f724d89b" providerId="ADAL" clId="{B4ED8DEC-CED4-41F0-B3EC-D71A4B5188E7}" dt="2024-03-03T18:07:43.794" v="946" actId="20577"/>
          <ac:spMkLst>
            <pc:docMk/>
            <pc:sldMk cId="2267141068" sldId="267"/>
            <ac:spMk id="3" creationId="{9A5404E2-9579-22A5-34F2-BCD35105F9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3B0C3D8-BE48-E4C6-6D02-B7A65F0D0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en-US" sz="6000" dirty="0">
                <a:solidFill>
                  <a:srgbClr val="FFFFFF"/>
                </a:solidFill>
              </a:rPr>
              <a:t>TORSBY IF P-12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30E269-05BB-F51E-7106-2BFA0237C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6386" y="3962088"/>
            <a:ext cx="6203795" cy="118610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FFFF">
                    <a:alpha val="70000"/>
                  </a:srgbClr>
                </a:solidFill>
              </a:rPr>
              <a:t>SÄSONGEN 2024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881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D89FE8-F802-EB50-9B16-7D35B6869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Regler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FAADDA-1375-0D8A-9B71-EDAC84320D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Ordning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träningar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matcher</a:t>
            </a:r>
          </a:p>
          <a:p>
            <a:r>
              <a:rPr lang="en-US" dirty="0" err="1"/>
              <a:t>Avvisning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träning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3CF05D-CAA4-1354-6702-0B8F924D21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53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B5F4DF-8EDE-22A7-7162-64D27D97C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/>
              <a:t>frågor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5404E2-9579-22A5-34F2-BCD35105F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Grupper</a:t>
            </a:r>
            <a:r>
              <a:rPr lang="en-US" dirty="0"/>
              <a:t> </a:t>
            </a:r>
            <a:r>
              <a:rPr lang="en-US" dirty="0" err="1"/>
              <a:t>liknande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vi </a:t>
            </a:r>
            <a:r>
              <a:rPr lang="en-US" dirty="0" err="1"/>
              <a:t>gjorde</a:t>
            </a:r>
            <a:r>
              <a:rPr lang="en-US" dirty="0"/>
              <a:t> </a:t>
            </a:r>
            <a:r>
              <a:rPr lang="en-US" dirty="0" err="1"/>
              <a:t>ifjol</a:t>
            </a:r>
            <a:r>
              <a:rPr lang="en-US" dirty="0"/>
              <a:t>.</a:t>
            </a:r>
          </a:p>
          <a:p>
            <a:r>
              <a:rPr lang="en-US" dirty="0" err="1"/>
              <a:t>Början</a:t>
            </a:r>
            <a:r>
              <a:rPr lang="en-US" dirty="0"/>
              <a:t> April, </a:t>
            </a:r>
            <a:r>
              <a:rPr lang="en-US" dirty="0" err="1"/>
              <a:t>nästa</a:t>
            </a:r>
            <a:r>
              <a:rPr lang="en-US" dirty="0"/>
              <a:t> FM </a:t>
            </a:r>
            <a:r>
              <a:rPr lang="en-US" dirty="0" err="1"/>
              <a:t>ej</a:t>
            </a:r>
            <a:r>
              <a:rPr lang="en-US"/>
              <a:t> 12-14/4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41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098005A-E63D-71ED-F013-1912A51E9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Dagordning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30E417-71B4-965A-976E-C78719E62C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754" y="2160590"/>
            <a:ext cx="3973943" cy="344011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Spelare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Träningar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Tränare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Seriespel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Cuper?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Ansvarsområden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Träningskläder 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Medlemsavgift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1"/>
                </a:solidFill>
              </a:rPr>
              <a:t>Regler vid aktiviteter</a:t>
            </a:r>
          </a:p>
          <a:p>
            <a:pPr>
              <a:lnSpc>
                <a:spcPct val="90000"/>
              </a:lnSpc>
            </a:pPr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FA45E105-A9EF-875A-199D-2845D767A4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1" y="2104106"/>
            <a:ext cx="5143500" cy="2637272"/>
          </a:xfrm>
          <a:prstGeom prst="rect">
            <a:avLst/>
          </a:prstGeom>
        </p:spPr>
      </p:pic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7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D759F-FFD9-41ED-0237-3E0C876B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SPELARE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224AAC-4C92-069F-3B5A-0863B2520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200" dirty="0" err="1"/>
              <a:t>Målvakter</a:t>
            </a:r>
            <a:r>
              <a:rPr lang="en-US" sz="1200" dirty="0"/>
              <a:t> ??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200" dirty="0"/>
              <a:t>Mer </a:t>
            </a:r>
            <a:r>
              <a:rPr lang="en-US" sz="1200" dirty="0" err="1"/>
              <a:t>permanenta</a:t>
            </a:r>
            <a:r>
              <a:rPr lang="en-US" sz="1200" dirty="0"/>
              <a:t> positioner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endParaRPr lang="en-US" sz="120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3D6227D-0A54-2BFD-22A1-3231A8C305C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5096933" y="2260600"/>
            <a:ext cx="4902473" cy="3780762"/>
          </a:xfrm>
        </p:spPr>
        <p:txBody>
          <a:bodyPr numCol="3">
            <a:normAutofit/>
          </a:bodyPr>
          <a:lstStyle/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Vincent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Ebbot</a:t>
            </a:r>
            <a:endParaRPr lang="en-US" sz="14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Wilmer B H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Olle N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Olle B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Milo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Daniel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Aschuza</a:t>
            </a:r>
            <a:endParaRPr lang="en-US" sz="14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Noah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Melwin</a:t>
            </a:r>
            <a:endParaRPr lang="en-US" sz="14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Nils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Malek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Hampus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Leon P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Hugo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Vidar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Axel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Alvin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Leonard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Theo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Oskar N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Gustav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Isak E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Isak S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Wilmer L </a:t>
            </a:r>
            <a:r>
              <a:rPr lang="en-US" sz="14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</a:t>
            </a:r>
            <a:endParaRPr lang="en-US" sz="14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Zack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Giath</a:t>
            </a:r>
            <a:endParaRPr lang="en-US" sz="14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Noel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Alfred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Kasper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dirty="0"/>
              <a:t>Elliot</a:t>
            </a:r>
          </a:p>
        </p:txBody>
      </p:sp>
    </p:spTree>
    <p:extLst>
      <p:ext uri="{BB962C8B-B14F-4D97-AF65-F5344CB8AC3E}">
        <p14:creationId xmlns:p14="http://schemas.microsoft.com/office/powerpoint/2010/main" val="391287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9B8EA6EC-DC1F-01A6-A480-32F36B9D4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Träningar</a:t>
            </a:r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E5C22D-E506-3A72-3850-79267EC3F6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56296" y="642938"/>
            <a:ext cx="3542919" cy="3286124"/>
          </a:xfrm>
        </p:spPr>
        <p:txBody>
          <a:bodyPr/>
          <a:lstStyle/>
          <a:p>
            <a:pPr marL="0" indent="0" defTabSz="384048">
              <a:spcBef>
                <a:spcPts val="840"/>
              </a:spcBef>
              <a:buNone/>
            </a:pP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16:15 – 17:45 </a:t>
            </a: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Måndag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16:15- 17:45 </a:t>
            </a: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Torsdag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17:30-19:15 </a:t>
            </a:r>
            <a:r>
              <a:rPr lang="en-US" sz="1512" dirty="0" err="1"/>
              <a:t>Söndag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512" dirty="0" err="1"/>
              <a:t>K</a:t>
            </a: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onstgräset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95D56D8-C667-F873-B9E4-2FF493AB7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2787" y="642938"/>
            <a:ext cx="3542918" cy="3286125"/>
          </a:xfrm>
        </p:spPr>
        <p:txBody>
          <a:bodyPr/>
          <a:lstStyle/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Matcher 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B plan </a:t>
            </a:r>
            <a:r>
              <a:rPr lang="en-US" sz="1512" dirty="0" err="1"/>
              <a:t>konstgräset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364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19AF08-4367-CE6E-08CC-FFA6D195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TRÄNARE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6E9D39-A18D-8C69-947E-32DE9B6D65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Christoffer Malmström</a:t>
            </a:r>
          </a:p>
          <a:p>
            <a:r>
              <a:rPr lang="en-US" dirty="0"/>
              <a:t>Kristoffer </a:t>
            </a:r>
            <a:r>
              <a:rPr lang="en-US" dirty="0" err="1"/>
              <a:t>Jönsson</a:t>
            </a:r>
            <a:endParaRPr lang="en-US" dirty="0"/>
          </a:p>
          <a:p>
            <a:r>
              <a:rPr lang="en-US" dirty="0"/>
              <a:t>Sonny </a:t>
            </a:r>
            <a:r>
              <a:rPr lang="en-US" dirty="0" err="1"/>
              <a:t>Över</a:t>
            </a:r>
            <a:endParaRPr lang="en-US" dirty="0"/>
          </a:p>
          <a:p>
            <a:r>
              <a:rPr lang="en-US" dirty="0"/>
              <a:t>Mikael Rydberg (extra </a:t>
            </a:r>
            <a:r>
              <a:rPr lang="en-US" dirty="0" err="1"/>
              <a:t>resurs</a:t>
            </a:r>
            <a:r>
              <a:rPr lang="en-US" dirty="0"/>
              <a:t>)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167723B-9C9D-BE35-FBCE-D989BA18E6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92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FEE62D-C16A-8360-202E-3A42C331A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Seriespel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368EFF-5DEA-ECCF-80C5-87BB15C5FA0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7 manna 2 lag </a:t>
            </a:r>
            <a:r>
              <a:rPr lang="en-US" dirty="0" err="1"/>
              <a:t>Nordvärmland</a:t>
            </a:r>
            <a:r>
              <a:rPr lang="en-US" dirty="0"/>
              <a:t>/Karlstad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D9E7A0C-217C-74D3-F34B-394F294984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951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80B174-BE1C-F9B3-B253-C58B49A49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Cuper</a:t>
            </a:r>
            <a:r>
              <a:rPr lang="en-US" dirty="0"/>
              <a:t>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D00B86-0919-207D-4D06-D38B1E19CC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Skinnarcupen</a:t>
            </a:r>
            <a:r>
              <a:rPr lang="en-US" dirty="0"/>
              <a:t> </a:t>
            </a:r>
            <a:r>
              <a:rPr lang="en-US" dirty="0" err="1"/>
              <a:t>Malung</a:t>
            </a:r>
            <a:r>
              <a:rPr lang="en-US" dirty="0"/>
              <a:t> 29-30/6</a:t>
            </a:r>
          </a:p>
          <a:p>
            <a:r>
              <a:rPr lang="en-US" dirty="0"/>
              <a:t>1995:- </a:t>
            </a:r>
          </a:p>
          <a:p>
            <a:r>
              <a:rPr lang="en-US" dirty="0"/>
              <a:t>795:-/pers </a:t>
            </a:r>
            <a:r>
              <a:rPr lang="en-US" dirty="0" err="1"/>
              <a:t>fre-sön</a:t>
            </a:r>
            <a:endParaRPr lang="en-US" dirty="0"/>
          </a:p>
          <a:p>
            <a:r>
              <a:rPr lang="en-US" dirty="0"/>
              <a:t>PEPES CUP </a:t>
            </a:r>
            <a:r>
              <a:rPr lang="en-US" dirty="0" err="1"/>
              <a:t>Vansbro</a:t>
            </a:r>
            <a:r>
              <a:rPr lang="en-US" dirty="0"/>
              <a:t> 15-16/6</a:t>
            </a:r>
          </a:p>
          <a:p>
            <a:r>
              <a:rPr lang="en-US" dirty="0"/>
              <a:t>675:-</a:t>
            </a:r>
          </a:p>
          <a:p>
            <a:r>
              <a:rPr lang="en-US" dirty="0"/>
              <a:t>680:- per </a:t>
            </a:r>
            <a:r>
              <a:rPr lang="en-US" dirty="0" err="1"/>
              <a:t>spelare</a:t>
            </a:r>
            <a:endParaRPr lang="en-US" dirty="0"/>
          </a:p>
          <a:p>
            <a:r>
              <a:rPr lang="en-US" dirty="0" err="1"/>
              <a:t>Grensecupen</a:t>
            </a:r>
            <a:r>
              <a:rPr lang="en-US" dirty="0"/>
              <a:t> 1/6</a:t>
            </a:r>
          </a:p>
          <a:p>
            <a:r>
              <a:rPr lang="en-US" dirty="0"/>
              <a:t>200:-</a:t>
            </a:r>
          </a:p>
          <a:p>
            <a:r>
              <a:rPr lang="en-US" dirty="0"/>
              <a:t>Sunne </a:t>
            </a:r>
            <a:r>
              <a:rPr lang="en-US" dirty="0" err="1"/>
              <a:t>sommarland</a:t>
            </a:r>
            <a:r>
              <a:rPr lang="en-US" dirty="0"/>
              <a:t> cup 28-30/6</a:t>
            </a:r>
          </a:p>
          <a:p>
            <a:r>
              <a:rPr lang="en-US" dirty="0"/>
              <a:t>400:- per </a:t>
            </a:r>
            <a:r>
              <a:rPr lang="en-US" dirty="0" err="1"/>
              <a:t>sp</a:t>
            </a:r>
            <a:endParaRPr lang="en-US" dirty="0"/>
          </a:p>
          <a:p>
            <a:r>
              <a:rPr lang="en-US" dirty="0"/>
              <a:t>1400:-lag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E8366A9-1529-84A7-141D-A68A195B6E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Klart</a:t>
            </a:r>
            <a:endParaRPr lang="en-US" dirty="0"/>
          </a:p>
          <a:p>
            <a:r>
              <a:rPr lang="en-US" dirty="0" err="1"/>
              <a:t>Svennis</a:t>
            </a:r>
            <a:r>
              <a:rPr lang="en-US" dirty="0"/>
              <a:t> cup 2 </a:t>
            </a:r>
            <a:r>
              <a:rPr lang="en-US" dirty="0" err="1"/>
              <a:t>eller</a:t>
            </a:r>
            <a:r>
              <a:rPr lang="en-US" dirty="0"/>
              <a:t> 3 lag</a:t>
            </a:r>
          </a:p>
          <a:p>
            <a:endParaRPr lang="en-US" dirty="0"/>
          </a:p>
          <a:p>
            <a:r>
              <a:rPr lang="en-US" dirty="0" err="1"/>
              <a:t>Försäljning</a:t>
            </a:r>
            <a:r>
              <a:rPr lang="en-US" dirty="0"/>
              <a:t>? </a:t>
            </a:r>
            <a:r>
              <a:rPr lang="en-US" dirty="0" err="1"/>
              <a:t>Newbody</a:t>
            </a:r>
            <a:endParaRPr lang="en-US" dirty="0"/>
          </a:p>
          <a:p>
            <a:r>
              <a:rPr lang="en-US" dirty="0"/>
              <a:t>Ida </a:t>
            </a:r>
            <a:r>
              <a:rPr lang="en-US" dirty="0" err="1"/>
              <a:t>Kollar</a:t>
            </a:r>
            <a:r>
              <a:rPr lang="en-US" dirty="0"/>
              <a:t> med </a:t>
            </a:r>
            <a:r>
              <a:rPr lang="en-US" dirty="0" err="1"/>
              <a:t>Kommun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6267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11CC1224-57BC-C55E-8F0B-52AEDAA0D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Ansvarsområden</a:t>
            </a:r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E741F4-5A6A-9399-C8F6-AA1BB692C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56296" y="642938"/>
            <a:ext cx="3542919" cy="3286124"/>
          </a:xfrm>
        </p:spPr>
        <p:txBody>
          <a:bodyPr/>
          <a:lstStyle/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Bingolotter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Försäljning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till Cuper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Svennis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cup </a:t>
            </a: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samordnare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Domare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Körschema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Laget.se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Kioskansvarig+schema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 err="1"/>
              <a:t>Sponsorgrupp</a:t>
            </a:r>
            <a:r>
              <a:rPr lang="en-US" sz="1512" dirty="0"/>
              <a:t> , Irene, Simon + </a:t>
            </a:r>
            <a:r>
              <a:rPr lang="en-US" sz="1512" dirty="0" err="1"/>
              <a:t>resten</a:t>
            </a:r>
            <a:r>
              <a:rPr lang="en-US" sz="1512" dirty="0"/>
              <a:t>, 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F35EF1-8F1E-1AA3-03B0-2B0C74F5E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2787" y="642938"/>
            <a:ext cx="3542918" cy="3286125"/>
          </a:xfrm>
        </p:spPr>
        <p:txBody>
          <a:bodyPr/>
          <a:lstStyle/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Lovisa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Emma H </a:t>
            </a:r>
            <a:r>
              <a:rPr lang="en-US" sz="1512" dirty="0" err="1"/>
              <a:t>och</a:t>
            </a:r>
            <a:r>
              <a:rPr lang="en-US" sz="1512" dirty="0"/>
              <a:t> Jenny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Linda Ida</a:t>
            </a:r>
          </a:p>
          <a:p>
            <a:pPr marL="288036" indent="-288036" defTabSz="384048">
              <a:spcBef>
                <a:spcPts val="840"/>
              </a:spcBef>
            </a:pP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Löser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själva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Ann-Sofie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30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41D249-2E46-9AAD-5DF3-675E81B39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Övrigt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E91138-2CA2-3DA5-1749-6BDC4CF052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Träningskläder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prova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Allsport</a:t>
            </a:r>
            <a:r>
              <a:rPr lang="en-US" dirty="0"/>
              <a:t> för </a:t>
            </a:r>
            <a:r>
              <a:rPr lang="en-US" dirty="0" err="1"/>
              <a:t>beställning</a:t>
            </a:r>
            <a:endParaRPr lang="en-US" dirty="0"/>
          </a:p>
          <a:p>
            <a:r>
              <a:rPr lang="en-US" dirty="0" err="1"/>
              <a:t>Medlemsavgifter</a:t>
            </a:r>
            <a:r>
              <a:rPr lang="en-US" dirty="0"/>
              <a:t> </a:t>
            </a:r>
            <a:r>
              <a:rPr lang="en-US" dirty="0" err="1"/>
              <a:t>prio</a:t>
            </a:r>
            <a:endParaRPr lang="en-US" dirty="0"/>
          </a:p>
          <a:p>
            <a:r>
              <a:rPr lang="en-US" dirty="0" err="1"/>
              <a:t>Påskbingolotter</a:t>
            </a:r>
            <a:r>
              <a:rPr lang="en-US" dirty="0"/>
              <a:t> 3/per </a:t>
            </a:r>
            <a:r>
              <a:rPr lang="en-US" dirty="0" err="1"/>
              <a:t>sp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pass </a:t>
            </a:r>
            <a:r>
              <a:rPr lang="en-US" dirty="0" err="1"/>
              <a:t>på</a:t>
            </a:r>
            <a:r>
              <a:rPr lang="en-US" dirty="0"/>
              <a:t> coop under </a:t>
            </a:r>
            <a:r>
              <a:rPr lang="en-US" dirty="0" err="1"/>
              <a:t>påsk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0D59A0D-6A04-CDEE-132F-EDE2FA4766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665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2212</TotalTime>
  <Words>237</Words>
  <Application>Microsoft Office PowerPoint</Application>
  <PresentationFormat>Bredbild</PresentationFormat>
  <Paragraphs>104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Fasett</vt:lpstr>
      <vt:lpstr>TORSBY IF P-12</vt:lpstr>
      <vt:lpstr>Dagordning</vt:lpstr>
      <vt:lpstr>SPELARE</vt:lpstr>
      <vt:lpstr>Träningar</vt:lpstr>
      <vt:lpstr>TRÄNARE</vt:lpstr>
      <vt:lpstr>Seriespel</vt:lpstr>
      <vt:lpstr>Cuper?</vt:lpstr>
      <vt:lpstr>Ansvarsområden</vt:lpstr>
      <vt:lpstr>Övrigt</vt:lpstr>
      <vt:lpstr>Regler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TORSBY IF P-11</dc:title>
  <dc:creator>Malmstrom, Christoffer</dc:creator>
  <cp:lastModifiedBy>Malmstrom, Christoffer</cp:lastModifiedBy>
  <cp:revision>1</cp:revision>
  <dcterms:created xsi:type="dcterms:W3CDTF">2023-04-24T07:36:26Z</dcterms:created>
  <dcterms:modified xsi:type="dcterms:W3CDTF">2024-03-03T18:07:51Z</dcterms:modified>
</cp:coreProperties>
</file>