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4" r:id="rId3"/>
    <p:sldId id="268" r:id="rId4"/>
    <p:sldId id="269" r:id="rId5"/>
    <p:sldId id="270" r:id="rId6"/>
    <p:sldId id="279" r:id="rId7"/>
    <p:sldId id="272" r:id="rId8"/>
    <p:sldId id="277" r:id="rId9"/>
    <p:sldId id="280" r:id="rId10"/>
    <p:sldId id="281" r:id="rId11"/>
    <p:sldId id="282" r:id="rId12"/>
    <p:sldId id="271" r:id="rId13"/>
    <p:sldId id="274" r:id="rId14"/>
    <p:sldId id="275" r:id="rId15"/>
    <p:sldId id="276" r:id="rId16"/>
    <p:sldId id="286" r:id="rId17"/>
    <p:sldId id="283" r:id="rId18"/>
    <p:sldId id="278" r:id="rId19"/>
    <p:sldId id="285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075" autoAdjust="0"/>
  </p:normalViewPr>
  <p:slideViewPr>
    <p:cSldViewPr snapToGrid="0">
      <p:cViewPr varScale="1">
        <p:scale>
          <a:sx n="95" d="100"/>
          <a:sy n="95" d="100"/>
        </p:scale>
        <p:origin x="1866" y="7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591E4-5929-4759-9131-26D6EA4596E0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7ABCF-B332-4853-B0C6-5325FFFCC9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19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553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364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02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6621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31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2264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006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0230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105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521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271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6529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När vill</a:t>
            </a:r>
            <a:r>
              <a:rPr lang="sv-SE" baseline="0" dirty="0"/>
              <a:t> ni ha kallelser?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916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938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4530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330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23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06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9592-73D3-453A-B8A9-AD4FAEE38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ED860-53A1-4007-9960-C97C006C5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0E6F3-976A-4D84-B7FF-5860C79B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9260F-A577-4C89-87AF-3B3C55D63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8EA1F-0FA3-4461-B321-854490DD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05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D16BB-763B-4060-AC51-A4D9582B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E22DB-8C75-4C37-B1CF-39A3141E9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A58C2-9CF7-4680-BAA3-B3591729C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E89C-9090-45A2-83E4-DCFDFF5F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98683-28E5-44BF-9ACA-A5D7E9DED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48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6790A-C8DC-4705-AB6E-47DC749F4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80BDF-6168-4572-9149-2C050991F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624EF-6F18-4CFA-B80B-000B002F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B7EC3-19D3-4AFF-8103-632155D5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DDA26-825D-49B1-B402-DF660F84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07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E817-5E73-4D65-AF10-E38E063D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7810F-2B89-4242-BA7E-9DD45F6D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8B51E-D1CC-4495-80C0-3B1EBDEF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64DB7-E337-4ED8-B53E-6501039F1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6B16D-EC42-487E-9128-03AEC9E9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46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5594-3B32-40DC-8A42-6D03EA89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ABC03-C4F4-4E2F-9333-A27E2A09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583B-9380-45F3-9BE9-56D3F81C6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8AE7-899E-43B4-8387-16D44462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99258-194B-4ED7-989B-F7A768A2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60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CE4E-6EFC-498A-A370-B00F6169E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E942-202D-43FD-B994-7CFD53D83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8A234-861A-4F76-AF81-A809F98D5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B2E6C-179D-40AD-A8C3-486F45E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2DC99-F13A-4780-83FA-5DC5037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115A7-D6F7-47D3-8DEA-37724A4C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94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F68D8-3398-46EA-A6C1-99A14FA5C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91EB7-CF90-418E-96D4-20F9DEFB9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05BF0-8607-432F-862A-EC8E88DF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60D9BC-C647-4B4E-A38A-074414C93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EF561-F389-4DE0-B8B5-A9C264774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EA564E-635E-4254-8CB0-A35B0164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2CD6A1-DD42-46BE-8265-46F4E65A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87C64-6FC4-4957-B312-173717E8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74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801C-0479-4B31-9275-242D8DEE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2343D-A0ED-403B-8757-DA71AE93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07B4A-2EA8-4DB7-8457-E5F36AA0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C9C41-2F0A-4676-A72C-05561BE2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47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2E57B-8CC3-4203-B516-8D2C15BD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607551-513B-407A-AD51-41B50A65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50566-C075-464D-A1B7-CC88A76F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3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60D0B-702D-4DB1-AFA6-EDAD3552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07E5-4602-47E7-8B20-678233FD0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CCF37-4ABC-4E93-BF41-E9AD29EC0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501D9-C374-4B7E-B09D-CFD12F27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E3153-AD0B-4228-8D71-ABF631C8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F4139-74A7-46A7-A519-840A3CB3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7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86D7D-944D-411E-8E69-3A803B72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690D0-58DA-4D39-9910-29D205031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DE7A-5C75-4FE1-9B51-9FE815D65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F22C9-5164-491D-8239-74B0D579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654D6-BA1A-4C38-AC6C-ACD80A3F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F900E-88E6-4DB0-8093-D0E00468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599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67059D-A120-45CC-967E-0542DD7D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EB74A-2836-4E45-B719-8711CA087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CACC-41EF-421B-A72E-C973FAC60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5BFE4-3BED-4F7F-9E5A-3C9D33C96CD6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1E37D-56FE-4C3A-BFBE-ED323DBC2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3698D-20C9-49DB-8AA1-FB81DE96B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118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dium.se/foreningar/1736776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orsangsif@gmail.com" TargetMode="External"/><Relationship Id="rId4" Type="http://schemas.openxmlformats.org/officeDocument/2006/relationships/hyperlink" Target="https://start.landslagetsfotbollsskola.se/en/show_club/10066-torsangs-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torsangsif_f1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2D6D9-22A2-41DB-81BD-8F322407B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472920" cy="2889114"/>
          </a:xfrm>
        </p:spPr>
        <p:txBody>
          <a:bodyPr anchor="b">
            <a:normAutofit/>
          </a:bodyPr>
          <a:lstStyle/>
          <a:p>
            <a:pPr algn="l"/>
            <a:r>
              <a:rPr lang="sv-SE" sz="5400" dirty="0"/>
              <a:t>Föräldramöte Torsångs IF F11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A586F-1EC9-4254-8CF4-77FA1A354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sv-SE" sz="2000" dirty="0"/>
              <a:t>2022-04-13</a:t>
            </a:r>
          </a:p>
        </p:txBody>
      </p:sp>
      <p:sp>
        <p:nvSpPr>
          <p:cNvPr id="26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94C64C8-5671-44DA-9DBF-D5EC5E5B6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97519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Värva stödmedlemmar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007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ger oss chansen att stärka lagkassan genom att sälja stödmedlemskap i TIF</a:t>
            </a:r>
          </a:p>
          <a:p>
            <a:r>
              <a:rPr lang="sv-SE" sz="2000" dirty="0"/>
              <a:t>Föreningen och laget delar på pengarna, varje lag får 100kr per sålt medlemskap till lagkassan</a:t>
            </a:r>
          </a:p>
          <a:p>
            <a:endParaRPr lang="sv-SE" sz="2000" dirty="0"/>
          </a:p>
          <a:p>
            <a:r>
              <a:rPr lang="sv-SE" sz="2000" b="1" dirty="0"/>
              <a:t>Ambitionen är att alla spelare värvar tre stödmedlemmar innan 15 maj</a:t>
            </a:r>
          </a:p>
          <a:p>
            <a:r>
              <a:rPr lang="sv-SE" sz="2000" dirty="0"/>
              <a:t>Stödmaterial delas ut vid nästa träning</a:t>
            </a:r>
          </a:p>
          <a:p>
            <a:r>
              <a:rPr lang="sv-SE" sz="2000" i="1" dirty="0"/>
              <a:t>(det behövs namn, personnummer och e-post till nya medlemmar)</a:t>
            </a:r>
          </a:p>
          <a:p>
            <a:endParaRPr lang="sv-SE" sz="2000" dirty="0"/>
          </a:p>
          <a:p>
            <a:r>
              <a:rPr lang="sv-SE" sz="2000" dirty="0"/>
              <a:t>Vinnande lag premieras med glassfest</a:t>
            </a:r>
          </a:p>
        </p:txBody>
      </p:sp>
    </p:spTree>
    <p:extLst>
      <p:ext uri="{BB962C8B-B14F-4D97-AF65-F5344CB8AC3E}">
        <p14:creationId xmlns:p14="http://schemas.microsoft.com/office/powerpoint/2010/main" val="232825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rmAutofit fontScale="90000"/>
          </a:bodyPr>
          <a:lstStyle/>
          <a:p>
            <a:r>
              <a:rPr lang="sv-SE" sz="4000" b="1" dirty="0"/>
              <a:t>Andra förslag till lagkassan?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026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err="1"/>
              <a:t>Newbody</a:t>
            </a:r>
            <a:r>
              <a:rPr lang="sv-SE" sz="2800" dirty="0"/>
              <a:t>, toapapper, kryddor, Dalarabatten etc.?</a:t>
            </a:r>
          </a:p>
          <a:p>
            <a:r>
              <a:rPr lang="sv-SE" sz="2800" dirty="0"/>
              <a:t>Försäljning vid matcher?</a:t>
            </a:r>
          </a:p>
          <a:p>
            <a:r>
              <a:rPr lang="sv-SE" sz="2800" dirty="0"/>
              <a:t>Lagsponsorer?</a:t>
            </a:r>
          </a:p>
          <a:p>
            <a:endParaRPr lang="sv-SE" sz="2000" dirty="0"/>
          </a:p>
          <a:p>
            <a:r>
              <a:rPr lang="sv-SE" sz="2000" dirty="0"/>
              <a:t>Lagföräldrar ansvarar för att delegera uppgifter</a:t>
            </a:r>
          </a:p>
          <a:p>
            <a:endParaRPr lang="sv-SE" sz="2800" dirty="0"/>
          </a:p>
          <a:p>
            <a:r>
              <a:rPr lang="sv-SE" sz="2800" dirty="0" err="1"/>
              <a:t>Swishnummer</a:t>
            </a:r>
            <a:r>
              <a:rPr lang="sv-SE" sz="2800" dirty="0"/>
              <a:t> till F11’s lagkassa</a:t>
            </a:r>
          </a:p>
          <a:p>
            <a:r>
              <a:rPr lang="sv-SE" sz="2800" b="1" dirty="0"/>
              <a:t>1235 13 99 28</a:t>
            </a:r>
          </a:p>
          <a:p>
            <a:endParaRPr lang="sv-SE" sz="2800" b="1" dirty="0"/>
          </a:p>
        </p:txBody>
      </p:sp>
    </p:spTree>
    <p:extLst>
      <p:ext uri="{BB962C8B-B14F-4D97-AF65-F5344CB8AC3E}">
        <p14:creationId xmlns:p14="http://schemas.microsoft.com/office/powerpoint/2010/main" val="155942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Kläder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Matchtröjor kommer att delas ut</a:t>
            </a:r>
          </a:p>
          <a:p>
            <a:endParaRPr lang="sv-SE" sz="2800" dirty="0"/>
          </a:p>
          <a:p>
            <a:r>
              <a:rPr lang="sv-SE" sz="2800" dirty="0"/>
              <a:t>I övrigt är det blå shorts och fotbollsstrumpor som gäller</a:t>
            </a:r>
          </a:p>
          <a:p>
            <a:endParaRPr lang="sv-SE" sz="2800" dirty="0"/>
          </a:p>
          <a:p>
            <a:r>
              <a:rPr lang="sv-SE" sz="2800" dirty="0"/>
              <a:t>Profilkläder för Torsångs IF finns att köpa via Stadium Team </a:t>
            </a:r>
            <a:r>
              <a:rPr lang="sv-SE" sz="2800" dirty="0" err="1"/>
              <a:t>Sales</a:t>
            </a:r>
            <a:r>
              <a:rPr lang="sv-SE" sz="2800" dirty="0"/>
              <a:t> </a:t>
            </a:r>
            <a:r>
              <a:rPr lang="sv-SE" sz="2800" b="0" i="0" dirty="0">
                <a:solidFill>
                  <a:srgbClr val="333333"/>
                </a:solidFill>
                <a:effectLst/>
                <a:hlinkClick r:id="rId4"/>
              </a:rPr>
              <a:t>https://www.stadium.se/foreningar/1736776</a:t>
            </a:r>
            <a:endParaRPr lang="sv-SE" sz="2800" b="0" i="0" dirty="0">
              <a:solidFill>
                <a:srgbClr val="333333"/>
              </a:solidFill>
              <a:effectLst/>
            </a:endParaRP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831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Midsommar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Laget kommer att få uppgifter att utföra på midsommar, t.ex. parkeringsvakt, chokladhjul, lotteristånd etc.</a:t>
            </a:r>
          </a:p>
          <a:p>
            <a:endParaRPr lang="sv-SE" sz="2800" dirty="0"/>
          </a:p>
          <a:p>
            <a:r>
              <a:rPr lang="sv-SE" sz="2000" dirty="0"/>
              <a:t>Lagföräldrar samordnar och fördelar uppgifter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747480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Andra uppgifter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Laget ansvarar för städning av klubbstugan under en vecka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800" dirty="0"/>
              <a:t>Städning av omklädningsrum efter match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800" dirty="0"/>
              <a:t>Ev. städning/räfsning inför säsongsstart på gräsplanerna</a:t>
            </a:r>
          </a:p>
          <a:p>
            <a:r>
              <a:rPr lang="sv-SE" sz="2000" dirty="0"/>
              <a:t>Kallelse via laget.se</a:t>
            </a:r>
          </a:p>
        </p:txBody>
      </p:sp>
    </p:spTree>
    <p:extLst>
      <p:ext uri="{BB962C8B-B14F-4D97-AF65-F5344CB8AC3E}">
        <p14:creationId xmlns:p14="http://schemas.microsoft.com/office/powerpoint/2010/main" val="159797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13" name="Picture 2" descr="Ingen fotobeskrivning tillgänglig.">
            <a:extLst>
              <a:ext uri="{FF2B5EF4-FFF2-40B4-BE49-F238E27FC236}">
                <a16:creationId xmlns:a16="http://schemas.microsoft.com/office/drawing/2014/main" id="{BBF8AC78-1AD0-4B4E-8F40-0B7477B8A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72" y="3241925"/>
            <a:ext cx="2140649" cy="172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ICA Maxi Borlänge</a:t>
            </a:r>
          </a:p>
          <a:p>
            <a:r>
              <a:rPr lang="sv-SE" sz="2000" dirty="0"/>
              <a:t>Klubben får 1% av köpesumman om man scannar klubbens streckkod</a:t>
            </a:r>
          </a:p>
          <a:p>
            <a:r>
              <a:rPr lang="sv-SE" sz="2000" dirty="0"/>
              <a:t>Säg till så får ni klistermärken med streckkod</a:t>
            </a:r>
          </a:p>
          <a:p>
            <a:endParaRPr lang="sv-SE" sz="2000" dirty="0"/>
          </a:p>
          <a:p>
            <a:endParaRPr lang="sv-SE" sz="2800" dirty="0"/>
          </a:p>
          <a:p>
            <a:r>
              <a:rPr lang="sv-SE" sz="2800" dirty="0"/>
              <a:t>ICA Ornäs</a:t>
            </a:r>
          </a:p>
          <a:p>
            <a:r>
              <a:rPr lang="sv-SE" sz="2000" dirty="0"/>
              <a:t>Säg till om Torsångssponsring i kassan</a:t>
            </a:r>
          </a:p>
          <a:p>
            <a:endParaRPr lang="sv-SE" sz="2000" dirty="0"/>
          </a:p>
          <a:p>
            <a:endParaRPr lang="sv-SE" sz="28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2100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Sponsring, forts.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Svenska spel</a:t>
            </a:r>
          </a:p>
          <a:p>
            <a:r>
              <a:rPr lang="sv-SE" sz="2000" dirty="0"/>
              <a:t>Registrera Torsångs IF under ”Gräsroten”</a:t>
            </a:r>
          </a:p>
          <a:p>
            <a:endParaRPr lang="sv-SE" sz="2800" dirty="0"/>
          </a:p>
          <a:p>
            <a:r>
              <a:rPr lang="sv-SE" sz="2800" dirty="0"/>
              <a:t>Stadium</a:t>
            </a:r>
          </a:p>
          <a:p>
            <a:r>
              <a:rPr lang="sv-SE" sz="2000" dirty="0"/>
              <a:t>Registrera så att Torsångs IF får bonus</a:t>
            </a:r>
          </a:p>
          <a:p>
            <a:endParaRPr lang="sv-SE" sz="2000" dirty="0"/>
          </a:p>
          <a:p>
            <a:endParaRPr lang="sv-SE" sz="2800" dirty="0"/>
          </a:p>
          <a:p>
            <a:r>
              <a:rPr lang="sv-SE" sz="2800" dirty="0"/>
              <a:t>Vill ni bidra till föreningen på annat sätt? Hör av er!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86334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 err="1"/>
              <a:t>TIFs</a:t>
            </a:r>
            <a:r>
              <a:rPr lang="sv-SE" sz="4000" b="1" dirty="0"/>
              <a:t> framtidsfond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Alla barn och ungdomar ska kunna spela fotboll i Torsångs IF, familjens ekonomi ska inte vara avgörande</a:t>
            </a:r>
          </a:p>
          <a:p>
            <a:r>
              <a:rPr lang="sv-SE" sz="2000" dirty="0"/>
              <a:t>Föreningen har en framtidsfond där man avsatt medel för att stötta barn i ekonomiskt utsatta familjer</a:t>
            </a:r>
          </a:p>
          <a:p>
            <a:r>
              <a:rPr lang="sv-SE" sz="2000" dirty="0"/>
              <a:t>Om en spelare har problem med avgifter/kostnader, hör av er till någon av tränarna så löser vi det</a:t>
            </a:r>
          </a:p>
        </p:txBody>
      </p:sp>
    </p:spTree>
    <p:extLst>
      <p:ext uri="{BB962C8B-B14F-4D97-AF65-F5344CB8AC3E}">
        <p14:creationId xmlns:p14="http://schemas.microsoft.com/office/powerpoint/2010/main" val="140984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Tränare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Tränare</a:t>
            </a:r>
          </a:p>
          <a:p>
            <a:r>
              <a:rPr lang="sv-SE" sz="2000" dirty="0"/>
              <a:t>Simon Blomgren, 070-746 18 26</a:t>
            </a:r>
          </a:p>
          <a:p>
            <a:r>
              <a:rPr lang="sv-SE" sz="2000" dirty="0"/>
              <a:t>Robert Hellström, 070-395 92 06</a:t>
            </a:r>
          </a:p>
          <a:p>
            <a:endParaRPr lang="sv-SE" sz="2800" dirty="0"/>
          </a:p>
          <a:p>
            <a:r>
              <a:rPr lang="sv-SE" sz="2800" dirty="0"/>
              <a:t>Assisterande tränare</a:t>
            </a:r>
          </a:p>
          <a:p>
            <a:r>
              <a:rPr lang="sv-SE" sz="2000" dirty="0" err="1"/>
              <a:t>Callum</a:t>
            </a:r>
            <a:r>
              <a:rPr lang="sv-SE" sz="2000" dirty="0"/>
              <a:t> Dolman</a:t>
            </a:r>
          </a:p>
          <a:p>
            <a:r>
              <a:rPr lang="sv-SE" sz="2000" dirty="0"/>
              <a:t>Malin Olsson</a:t>
            </a:r>
          </a:p>
          <a:p>
            <a:r>
              <a:rPr lang="sv-SE" sz="2000" dirty="0"/>
              <a:t>Ev. P-O Danielsson?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88382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Fotbollsskolan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Landslagets fotbollsskola i </a:t>
            </a:r>
            <a:r>
              <a:rPr lang="sv-SE" sz="2000" dirty="0" err="1"/>
              <a:t>Torsång</a:t>
            </a:r>
            <a:endParaRPr lang="sv-SE" sz="2000" dirty="0"/>
          </a:p>
          <a:p>
            <a:r>
              <a:rPr lang="sv-SE" sz="2000" dirty="0">
                <a:hlinkClick r:id="rId4"/>
              </a:rPr>
              <a:t>SvFF (landslagetsfotbollsskola.se)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Måndag-Torsdag</a:t>
            </a:r>
            <a:r>
              <a:rPr lang="sv-SE" sz="2000" dirty="0"/>
              <a:t> vecka 25 (20-23 juni)</a:t>
            </a:r>
          </a:p>
          <a:p>
            <a:r>
              <a:rPr lang="sv-SE" sz="2000" dirty="0"/>
              <a:t>Kl. 09:00-15:00 alla dagar</a:t>
            </a:r>
          </a:p>
          <a:p>
            <a:r>
              <a:rPr lang="sv-SE" sz="2000" dirty="0"/>
              <a:t>Pris 850kr</a:t>
            </a:r>
          </a:p>
          <a:p>
            <a:endParaRPr lang="sv-SE" sz="2000" dirty="0"/>
          </a:p>
          <a:p>
            <a:r>
              <a:rPr lang="sv-SE" sz="2000" dirty="0"/>
              <a:t>De flesta från laget är anmälda, bra tillfälle för nya spelare att lära känna lagkamraterna</a:t>
            </a:r>
          </a:p>
          <a:p>
            <a:endParaRPr lang="sv-SE" sz="2000" dirty="0"/>
          </a:p>
          <a:p>
            <a:r>
              <a:rPr lang="sv-SE" sz="2000" dirty="0"/>
              <a:t>Anmälan är egentligen stängd, men maila ev. intresse till </a:t>
            </a:r>
            <a:r>
              <a:rPr lang="sv-SE" sz="2000" dirty="0">
                <a:hlinkClick r:id="rId5"/>
              </a:rPr>
              <a:t>torsangsif@gmail.com</a:t>
            </a:r>
            <a:endParaRPr lang="sv-SE" sz="2000"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347271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Avgifter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8305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Medlemsavgiften är </a:t>
            </a:r>
            <a:r>
              <a:rPr lang="sv-SE" sz="2800" b="1" dirty="0"/>
              <a:t>200kr/år</a:t>
            </a:r>
          </a:p>
          <a:p>
            <a:r>
              <a:rPr lang="sv-SE" sz="2000" dirty="0"/>
              <a:t>Medlemsavgiften måste vara betald för att få spela match (för försäkringens skull)</a:t>
            </a:r>
          </a:p>
          <a:p>
            <a:endParaRPr lang="sv-SE" sz="2800" dirty="0"/>
          </a:p>
          <a:p>
            <a:r>
              <a:rPr lang="sv-SE" sz="2800" dirty="0"/>
              <a:t>Träningsavgifter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Bollek är undantagna från träningsavgift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3 mot 3 &amp; 5 mot 5  - 500kr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7 mot 7 - 900kr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9 mot 9 &amp; 11 mot 11 – 1100kr</a:t>
            </a:r>
          </a:p>
          <a:p>
            <a:endParaRPr lang="sv-SE" sz="2800" dirty="0"/>
          </a:p>
          <a:p>
            <a:r>
              <a:rPr lang="sv-SE" sz="2000" dirty="0"/>
              <a:t>Totalt 1100kr, faktura kommer på mail</a:t>
            </a:r>
          </a:p>
        </p:txBody>
      </p:sp>
    </p:spTree>
    <p:extLst>
      <p:ext uri="{BB962C8B-B14F-4D97-AF65-F5344CB8AC3E}">
        <p14:creationId xmlns:p14="http://schemas.microsoft.com/office/powerpoint/2010/main" val="258312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Laget.se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Vi använder laget.se för kommunikation och utskick</a:t>
            </a:r>
          </a:p>
          <a:p>
            <a:r>
              <a:rPr lang="sv-SE" sz="2000" dirty="0">
                <a:hlinkClick r:id="rId4"/>
              </a:rPr>
              <a:t>https://www.laget.se/torsangsif_f11</a:t>
            </a:r>
            <a:endParaRPr lang="sv-SE" sz="2000" dirty="0"/>
          </a:p>
          <a:p>
            <a:endParaRPr lang="sv-SE" sz="1000" dirty="0"/>
          </a:p>
          <a:p>
            <a:r>
              <a:rPr lang="sv-SE" sz="2000" dirty="0"/>
              <a:t>Kontrollera att kontaktinformation stämmer och uppdatera gärna med en aktuell bild på ert barn</a:t>
            </a:r>
          </a:p>
          <a:p>
            <a:endParaRPr lang="sv-SE" sz="1000" dirty="0"/>
          </a:p>
          <a:p>
            <a:r>
              <a:rPr lang="sv-SE" sz="2000" dirty="0"/>
              <a:t>Alla spelare måste ha fullständigt personnummer angivet för försäkringens skull, samt för att föreningen ska få aktivitetsstöd</a:t>
            </a:r>
          </a:p>
          <a:p>
            <a:endParaRPr lang="sv-SE" sz="1000" dirty="0"/>
          </a:p>
          <a:p>
            <a:r>
              <a:rPr lang="sv-SE" sz="2000" dirty="0"/>
              <a:t>Föräldrar med personnummer angivet räknas som medlem och faktureras medlemsavgift</a:t>
            </a:r>
          </a:p>
        </p:txBody>
      </p:sp>
    </p:spTree>
    <p:extLst>
      <p:ext uri="{BB962C8B-B14F-4D97-AF65-F5344CB8AC3E}">
        <p14:creationId xmlns:p14="http://schemas.microsoft.com/office/powerpoint/2010/main" val="136703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Träningar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Träningstider läggs upp på laget.se och kallelser skickas ut inför varje träning</a:t>
            </a:r>
          </a:p>
          <a:p>
            <a:r>
              <a:rPr lang="sv-SE" sz="2000" dirty="0"/>
              <a:t>För att kunna planera träningen önskar vi besked om deltagande </a:t>
            </a:r>
            <a:r>
              <a:rPr lang="sv-SE" sz="2000" b="1" dirty="0"/>
              <a:t>dagen innan</a:t>
            </a:r>
            <a:r>
              <a:rPr lang="sv-SE" sz="2000" dirty="0"/>
              <a:t> träning</a:t>
            </a:r>
            <a:endParaRPr lang="sv-SE" sz="2000" b="1" dirty="0"/>
          </a:p>
          <a:p>
            <a:endParaRPr lang="sv-SE" sz="2000" dirty="0"/>
          </a:p>
          <a:p>
            <a:r>
              <a:rPr lang="sv-SE" sz="2000" dirty="0"/>
              <a:t>Har man anmält deltagande räknar vi med att ni dyker upp, ändra närvarostatus på laget.se ifall ni får förhinder (fram till 15min innan träning)</a:t>
            </a:r>
          </a:p>
          <a:p>
            <a:endParaRPr lang="sv-SE" sz="2000" dirty="0"/>
          </a:p>
          <a:p>
            <a:r>
              <a:rPr lang="sv-SE" sz="2000" b="1" dirty="0"/>
              <a:t>Var på plats minst 10min innan träningstiden börjar - </a:t>
            </a:r>
            <a:r>
              <a:rPr lang="sv-SE" sz="2000" dirty="0" err="1"/>
              <a:t>Nykissade</a:t>
            </a:r>
            <a:r>
              <a:rPr lang="sv-SE" sz="2000" dirty="0"/>
              <a:t>, knutna skosnören och gärna ätit en frukt eller </a:t>
            </a:r>
            <a:r>
              <a:rPr lang="sv-SE" sz="2000" dirty="0" err="1"/>
              <a:t>mellis</a:t>
            </a:r>
            <a:endParaRPr lang="sv-SE" sz="2000" dirty="0"/>
          </a:p>
          <a:p>
            <a:endParaRPr lang="sv-SE" sz="2000" b="1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673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Matcher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F11 är anmält till seriespel i division 6, 7 mot 7</a:t>
            </a:r>
          </a:p>
          <a:p>
            <a:endParaRPr lang="sv-SE" sz="2000" dirty="0"/>
          </a:p>
          <a:p>
            <a:r>
              <a:rPr lang="sv-SE" sz="2000" dirty="0"/>
              <a:t>Alla matcher läggs in på laget.se, </a:t>
            </a:r>
            <a:r>
              <a:rPr lang="sv-SE" sz="2000" b="1" dirty="0"/>
              <a:t>lägg in dessa datum i era kalendrar!</a:t>
            </a:r>
          </a:p>
          <a:p>
            <a:endParaRPr lang="sv-SE" sz="2000" dirty="0"/>
          </a:p>
          <a:p>
            <a:r>
              <a:rPr lang="sv-SE" sz="2000" dirty="0"/>
              <a:t>Kallelser skickas ut 1-2 veckor innan match</a:t>
            </a:r>
          </a:p>
          <a:p>
            <a:endParaRPr lang="sv-SE" sz="2000" dirty="0"/>
          </a:p>
          <a:p>
            <a:r>
              <a:rPr lang="sv-SE" sz="2000" dirty="0"/>
              <a:t>Svara på kallelser så snart som möjligt så att vi kan kalla in ersättare vid behov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1258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Tänk på att..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barnen inte får använda utrustning som kan vara farlig eller ha på sig något som kan orsaka skada på sig själv eller andra spelare -  alla typer av smycken (halsband, ringar, armband, </a:t>
            </a:r>
            <a:r>
              <a:rPr lang="sv-SE" sz="2800" dirty="0" err="1"/>
              <a:t>öronringar</a:t>
            </a:r>
            <a:r>
              <a:rPr lang="sv-SE" sz="2800" dirty="0"/>
              <a:t>, läderband, gummiband, klockor etc.) är förbjudna och måste tas bort </a:t>
            </a:r>
          </a:p>
          <a:p>
            <a:r>
              <a:rPr lang="sv-SE" sz="2800" b="1" dirty="0"/>
              <a:t>Gäller vid träning och match!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18012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Lagföräldrar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Föreningen önskar att varje lag utser lagföräldrar som hjälper tränarna med uppgifter utanför fotbollsplanen</a:t>
            </a:r>
          </a:p>
          <a:p>
            <a:endParaRPr lang="sv-SE" sz="2800" dirty="0"/>
          </a:p>
          <a:p>
            <a:r>
              <a:rPr lang="sv-SE" sz="2800" dirty="0"/>
              <a:t>Lagföräldrar under 2022 är</a:t>
            </a:r>
          </a:p>
          <a:p>
            <a:r>
              <a:rPr lang="sv-SE" sz="2800" b="1" dirty="0"/>
              <a:t>Sofie Andersson &amp; </a:t>
            </a:r>
            <a:r>
              <a:rPr lang="sv-SE" sz="2800" b="1" dirty="0" err="1"/>
              <a:t>Janike</a:t>
            </a:r>
            <a:r>
              <a:rPr lang="sv-SE" sz="2800" b="1" dirty="0"/>
              <a:t> </a:t>
            </a:r>
            <a:r>
              <a:rPr lang="sv-SE" sz="2800" b="1" dirty="0" err="1"/>
              <a:t>Rudert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7113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Dalecarlia Cup</a:t>
            </a:r>
          </a:p>
          <a:p>
            <a:r>
              <a:rPr lang="sv-SE" sz="2000" dirty="0"/>
              <a:t>30 juni – 3 juli</a:t>
            </a:r>
          </a:p>
          <a:p>
            <a:endParaRPr lang="sv-SE" sz="2000" dirty="0"/>
          </a:p>
          <a:p>
            <a:r>
              <a:rPr lang="sv-SE" sz="2000" dirty="0"/>
              <a:t>Årets höjdpunkt, prioritera dessa dagar!</a:t>
            </a:r>
          </a:p>
          <a:p>
            <a:endParaRPr lang="sv-SE" sz="2000" dirty="0"/>
          </a:p>
          <a:p>
            <a:r>
              <a:rPr lang="sv-SE" sz="2000" dirty="0"/>
              <a:t>Ev. lokal cup efter semesterperioden</a:t>
            </a:r>
          </a:p>
        </p:txBody>
      </p:sp>
    </p:spTree>
    <p:extLst>
      <p:ext uri="{BB962C8B-B14F-4D97-AF65-F5344CB8AC3E}">
        <p14:creationId xmlns:p14="http://schemas.microsoft.com/office/powerpoint/2010/main" val="52541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&amp; lagkassa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betalar Dalecarlia Cup + ytterligare en lokal cup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000" dirty="0"/>
              <a:t>Bidrag till ”</a:t>
            </a:r>
            <a:r>
              <a:rPr lang="sv-SE" sz="2000" dirty="0" err="1"/>
              <a:t>bortacup</a:t>
            </a:r>
            <a:r>
              <a:rPr lang="sv-SE" sz="2000" dirty="0"/>
              <a:t>” (t.ex. Timrå)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anmälningsavgift + 400kr/deltagare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avgiften för 2st ledare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800" dirty="0"/>
              <a:t>Föreningens policy är att cuper får kosta max 500kr/barn från egen ficka = </a:t>
            </a:r>
            <a:r>
              <a:rPr lang="sv-SE" sz="2800" b="1" dirty="0"/>
              <a:t>Behov av att fylla på lagkassan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00963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5483</TotalTime>
  <Words>849</Words>
  <Application>Microsoft Office PowerPoint</Application>
  <PresentationFormat>Bredbild</PresentationFormat>
  <Paragraphs>159</Paragraphs>
  <Slides>19</Slides>
  <Notes>18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Föräldramöte Torsångs IF F11</vt:lpstr>
      <vt:lpstr>Avgifter</vt:lpstr>
      <vt:lpstr>Laget.se </vt:lpstr>
      <vt:lpstr>Träningar </vt:lpstr>
      <vt:lpstr>Matcher </vt:lpstr>
      <vt:lpstr>Tänk på att..</vt:lpstr>
      <vt:lpstr>Lagföräldrar</vt:lpstr>
      <vt:lpstr>Cuper </vt:lpstr>
      <vt:lpstr>Cuper &amp; lagkassa </vt:lpstr>
      <vt:lpstr>Värva stödmedlemmar</vt:lpstr>
      <vt:lpstr>Andra förslag till lagkassan?</vt:lpstr>
      <vt:lpstr>Kläder</vt:lpstr>
      <vt:lpstr>Midsommar</vt:lpstr>
      <vt:lpstr>Andra uppgifter</vt:lpstr>
      <vt:lpstr>Sponsring</vt:lpstr>
      <vt:lpstr>Sponsring, forts.</vt:lpstr>
      <vt:lpstr>TIFs framtidsfond</vt:lpstr>
      <vt:lpstr>Tränare</vt:lpstr>
      <vt:lpstr>Fotbollsskolan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Ledarträff Torsångs IF</dc:title>
  <dc:creator>Lindström, Björn</dc:creator>
  <cp:lastModifiedBy>Robert</cp:lastModifiedBy>
  <cp:revision>26</cp:revision>
  <dcterms:created xsi:type="dcterms:W3CDTF">2021-04-19T13:11:16Z</dcterms:created>
  <dcterms:modified xsi:type="dcterms:W3CDTF">2022-04-13T18:03:57Z</dcterms:modified>
</cp:coreProperties>
</file>