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8" r:id="rId4"/>
    <p:sldId id="259" r:id="rId5"/>
    <p:sldId id="262" r:id="rId6"/>
    <p:sldId id="261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AB5B038-5CE9-4AD7-978E-6DC6B9088C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1FBEA7E-361F-4B41-BDF4-3A2101CD13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D27DEBB-46A7-4174-B33F-F0BF17D97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0142-8EC3-4B2D-ADB9-4467C8C5BDD0}" type="datetimeFigureOut">
              <a:rPr lang="sv-SE" smtClean="0"/>
              <a:t>2019-10-14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53027E5-1CD8-4370-B6EB-12086B65A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235510D-F9E4-4927-9028-C5E956644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7AD0F-5827-409D-9E32-2A10214F09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4731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593A54-8FF0-429C-8E95-E3086DC3E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14A9E28-C36F-4013-A580-EFB2E35C94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ED6582A-AF2D-4569-A27D-D296ECC3F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0142-8EC3-4B2D-ADB9-4467C8C5BDD0}" type="datetimeFigureOut">
              <a:rPr lang="sv-SE" smtClean="0"/>
              <a:t>2019-10-14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C6679C0-3B19-4ADA-AA29-171EB756E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FA7942-B9F9-427A-9C88-73638E629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7AD0F-5827-409D-9E32-2A10214F09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6653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3872755E-DB6F-4772-B6B9-A1D111DFEA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23FC774-5E1E-4E42-B83D-E79338C7CA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D67F76A-BC9D-4C50-B61E-5F01A32EE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0142-8EC3-4B2D-ADB9-4467C8C5BDD0}" type="datetimeFigureOut">
              <a:rPr lang="sv-SE" smtClean="0"/>
              <a:t>2019-10-14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7DC0804-2663-4209-8F11-F072DA4FD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F337CC1-5794-484B-9CFF-CE401FC81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7AD0F-5827-409D-9E32-2A10214F09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121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EBB727-075A-427A-99E7-8481D61E2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E42901E-AE93-4306-B0CE-DB6F2A0ADC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DBC0A53-0D06-4009-9DB4-406C34AEE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0142-8EC3-4B2D-ADB9-4467C8C5BDD0}" type="datetimeFigureOut">
              <a:rPr lang="sv-SE" smtClean="0"/>
              <a:t>2019-10-14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08D3A9-5D2A-4D36-82BA-9799C4353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FDBF011-3890-4A8C-AED6-78E2B5051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7AD0F-5827-409D-9E32-2A10214F09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129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4A4E5D-81A6-44C8-A3B8-A177BC83E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318A8F9-5F65-4C46-9CDC-E33454735D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FC9A2A2-9190-497A-9902-3CF62C678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0142-8EC3-4B2D-ADB9-4467C8C5BDD0}" type="datetimeFigureOut">
              <a:rPr lang="sv-SE" smtClean="0"/>
              <a:t>2019-10-14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450CFCA-0182-47CD-95F5-D42B8062E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32AA8F4-B209-49A9-9D03-4C07B10B0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7AD0F-5827-409D-9E32-2A10214F09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7416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04AFF86-D308-4C9C-8E76-CC17A30D9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92B2249-18D8-46E0-8119-75F80DF3CB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46F81DD-4302-4A0E-9AAC-16A3005930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2DB4778-7736-4D95-AD32-3D177B7CE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0142-8EC3-4B2D-ADB9-4467C8C5BDD0}" type="datetimeFigureOut">
              <a:rPr lang="sv-SE" smtClean="0"/>
              <a:t>2019-10-14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853E6CB-BD8E-4F7D-ABAD-6C15A9286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E944868-CA58-409D-ACA4-862BF9E7B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7AD0F-5827-409D-9E32-2A10214F09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2977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7ED336-0886-4A84-BE60-14E2FB325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B55CC47-3037-4739-903B-717662EE79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D044EBF-479C-4E79-8286-4DDCCA3FFD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F920315-1586-4B5C-822C-55A48B5AF9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53171B6-44F1-432C-BED0-2B22FEC285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120DA46-2342-4673-AE10-F9CCBB5A5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0142-8EC3-4B2D-ADB9-4467C8C5BDD0}" type="datetimeFigureOut">
              <a:rPr lang="sv-SE" smtClean="0"/>
              <a:t>2019-10-14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BC121D55-768E-4073-B751-7730372C0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5BE8550-69B9-4BFE-B213-31433A0C1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7AD0F-5827-409D-9E32-2A10214F09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8404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B89275-F61C-4A1C-A56C-E142997AD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42C37AB-4561-41AA-9AA9-0F12F7F14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0142-8EC3-4B2D-ADB9-4467C8C5BDD0}" type="datetimeFigureOut">
              <a:rPr lang="sv-SE" smtClean="0"/>
              <a:t>2019-10-14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FD22B53-49B0-47BF-9F65-157496C4B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C25F239-2333-414F-B815-28070341A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7AD0F-5827-409D-9E32-2A10214F09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7682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DA0E17C0-667D-46FB-BAD4-0B1DE843F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0142-8EC3-4B2D-ADB9-4467C8C5BDD0}" type="datetimeFigureOut">
              <a:rPr lang="sv-SE" smtClean="0"/>
              <a:t>2019-10-14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E400B9C-0B06-44B5-8B21-B4167D14C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948E720-0D02-4D75-A0D3-3E331820F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7AD0F-5827-409D-9E32-2A10214F09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3577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2579B4-C106-4082-83CC-2417E51E5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2470140-060D-433C-9184-6EAC46B523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C58CC62-56D0-4B3C-A9E2-F9EAEEDC7E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6434EFB-3DB1-4474-9A9C-878D34A7B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0142-8EC3-4B2D-ADB9-4467C8C5BDD0}" type="datetimeFigureOut">
              <a:rPr lang="sv-SE" smtClean="0"/>
              <a:t>2019-10-14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AE874FD-6469-4C49-BBC9-F68572FCC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B2A4DCA-C85D-44BB-9D0A-712231E1A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7AD0F-5827-409D-9E32-2A10214F09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64158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63F26E-2B68-476A-BD3B-2AFC82A5F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37D591D-FD53-4D96-9F5D-9371855911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FC75E8D-5FC2-491F-A2A5-7763EACF6C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B4D37A3-2C93-4719-B4BF-0B61C3006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10142-8EC3-4B2D-ADB9-4467C8C5BDD0}" type="datetimeFigureOut">
              <a:rPr lang="sv-SE" smtClean="0"/>
              <a:t>2019-10-14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C5B00A8-A42E-48CE-8A00-2AD80EB02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82BDD03-55A7-4A29-9401-8E8DFC867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7AD0F-5827-409D-9E32-2A10214F09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6155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BFF16F4-ADBC-4C39-A182-866EB52AD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031DE88-5328-43C2-98C6-C0D20A193E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ED8278F-1185-4575-BE65-FAD3E9088E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10142-8EC3-4B2D-ADB9-4467C8C5BDD0}" type="datetimeFigureOut">
              <a:rPr lang="sv-SE" smtClean="0"/>
              <a:t>2019-10-14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FCB286A-E9FC-4F2F-BA60-79E3E80A79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96E48EA-AFC0-4F54-AEEE-272F9DF0ED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7AD0F-5827-409D-9E32-2A10214F09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2216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BD42CA-DF1A-4847-89F0-B17D4D95C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Vårt lag är bra på…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2DEE225-9A15-4161-B294-4AF7049E1E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Lyfta fram positiva saker</a:t>
            </a:r>
          </a:p>
          <a:p>
            <a:r>
              <a:rPr lang="sv-SE" dirty="0"/>
              <a:t>Ser till att ingen är ensam</a:t>
            </a:r>
          </a:p>
          <a:p>
            <a:r>
              <a:rPr lang="sv-SE" dirty="0"/>
              <a:t>Att vara snälla, trevliga och skratta ihop</a:t>
            </a:r>
          </a:p>
          <a:p>
            <a:r>
              <a:rPr lang="sv-SE" dirty="0"/>
              <a:t>Att dribbla, springa, passa och sätta skott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Vi stöttar varandra genom att…</a:t>
            </a:r>
          </a:p>
          <a:p>
            <a:r>
              <a:rPr lang="sv-SE" dirty="0"/>
              <a:t>Uppmana att kämpa, komma igen, allt bra</a:t>
            </a:r>
          </a:p>
          <a:p>
            <a:r>
              <a:rPr lang="sv-SE" dirty="0"/>
              <a:t>Ge positiv feedback</a:t>
            </a:r>
          </a:p>
        </p:txBody>
      </p:sp>
    </p:spTree>
    <p:extLst>
      <p:ext uri="{BB962C8B-B14F-4D97-AF65-F5344CB8AC3E}">
        <p14:creationId xmlns:p14="http://schemas.microsoft.com/office/powerpoint/2010/main" val="2195769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5C4844-E82E-4E03-9A01-2D63CB146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Alla är lika viktiga i vårt lag och det märks genom att…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E67D5DC-45F4-4550-8C06-1CA815E35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Vi pratar, skojar och ger komplimanger till alla</a:t>
            </a:r>
          </a:p>
          <a:p>
            <a:r>
              <a:rPr lang="sv-SE" dirty="0"/>
              <a:t>Alla behövs</a:t>
            </a:r>
          </a:p>
          <a:p>
            <a:r>
              <a:rPr lang="sv-SE" dirty="0"/>
              <a:t>Alla bjuds in</a:t>
            </a:r>
          </a:p>
          <a:p>
            <a:pPr marL="0" indent="0">
              <a:buNone/>
            </a:pPr>
            <a:r>
              <a:rPr lang="sv-SE" dirty="0"/>
              <a:t>Vi är bra förebilder därför att…</a:t>
            </a:r>
          </a:p>
          <a:p>
            <a:r>
              <a:rPr lang="sv-SE" dirty="0"/>
              <a:t>Vi är trevliga, snälla, positiva och har ett bra språk</a:t>
            </a:r>
          </a:p>
          <a:p>
            <a:r>
              <a:rPr lang="sv-SE" dirty="0"/>
              <a:t>Vi följer regler, stöttar alla och gör inga dumma saker</a:t>
            </a:r>
          </a:p>
        </p:txBody>
      </p:sp>
    </p:spTree>
    <p:extLst>
      <p:ext uri="{BB962C8B-B14F-4D97-AF65-F5344CB8AC3E}">
        <p14:creationId xmlns:p14="http://schemas.microsoft.com/office/powerpoint/2010/main" val="3967419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8BDCBB-34AD-45EC-BCE1-494E646E8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Hur kan vi förbättra lagkänslan?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F8F3BC2-8865-4A6A-B904-4EB759E973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Blanda 05 och 06:or</a:t>
            </a:r>
          </a:p>
          <a:p>
            <a:r>
              <a:rPr lang="sv-SE" dirty="0"/>
              <a:t>Fortsätta att peppa varandra, säga snälla saker, ge positiv energi</a:t>
            </a:r>
          </a:p>
          <a:p>
            <a:r>
              <a:rPr lang="sv-SE" dirty="0"/>
              <a:t>Vara med alla</a:t>
            </a:r>
          </a:p>
          <a:p>
            <a:r>
              <a:rPr lang="sv-SE" dirty="0"/>
              <a:t>Fokusera på laget</a:t>
            </a:r>
          </a:p>
          <a:p>
            <a:r>
              <a:rPr lang="sv-SE" dirty="0"/>
              <a:t>Göra andra saker än fotboll ihop</a:t>
            </a:r>
          </a:p>
        </p:txBody>
      </p:sp>
    </p:spTree>
    <p:extLst>
      <p:ext uri="{BB962C8B-B14F-4D97-AF65-F5344CB8AC3E}">
        <p14:creationId xmlns:p14="http://schemas.microsoft.com/office/powerpoint/2010/main" val="718123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E7C967-9BCC-4A56-8F83-3665C527B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Hur ska vi bli ännu bättre i fotboll?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2066449-1938-4BB0-AE4A-0E70CFEAF0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Öva på anfall, passningar, markeringar, finter och mer teknik</a:t>
            </a:r>
          </a:p>
          <a:p>
            <a:r>
              <a:rPr lang="sv-SE" dirty="0"/>
              <a:t>Möta boll, ta löpningar, speed och ta beslut</a:t>
            </a:r>
          </a:p>
          <a:p>
            <a:r>
              <a:rPr lang="sv-SE" dirty="0"/>
              <a:t>Vara på träningar, ge järnet på matcher och träningar, tagga upp inför match</a:t>
            </a:r>
          </a:p>
        </p:txBody>
      </p:sp>
    </p:spTree>
    <p:extLst>
      <p:ext uri="{BB962C8B-B14F-4D97-AF65-F5344CB8AC3E}">
        <p14:creationId xmlns:p14="http://schemas.microsoft.com/office/powerpoint/2010/main" val="2594564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CA396F-234B-45F9-82B0-E38B41183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Ge järnet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F40F46F-EF03-432D-B622-93AC652F54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10 av 16 gör det alltid</a:t>
            </a:r>
          </a:p>
          <a:p>
            <a:r>
              <a:rPr lang="sv-SE" dirty="0"/>
              <a:t>6 gör det ibland och orsaken är trött i ben, mindre energi, har ont, är inte taggad eller har en dålig dag. </a:t>
            </a:r>
          </a:p>
        </p:txBody>
      </p:sp>
    </p:spTree>
    <p:extLst>
      <p:ext uri="{BB962C8B-B14F-4D97-AF65-F5344CB8AC3E}">
        <p14:creationId xmlns:p14="http://schemas.microsoft.com/office/powerpoint/2010/main" val="3625429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AE740F-C346-4AC4-9C64-6953741EF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Det bästa med vårt lag är….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677AC22-23D4-49CE-B2E4-13E8613CBB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Att vi utvecklas tillsammans</a:t>
            </a:r>
          </a:p>
          <a:p>
            <a:r>
              <a:rPr lang="sv-SE" dirty="0"/>
              <a:t>Gör varandra bättre</a:t>
            </a:r>
          </a:p>
          <a:p>
            <a:r>
              <a:rPr lang="sv-SE" dirty="0"/>
              <a:t>Vår sammanhållning</a:t>
            </a:r>
          </a:p>
          <a:p>
            <a:r>
              <a:rPr lang="sv-SE" dirty="0"/>
              <a:t>Vi har kul, skrattar, kämpar, positiva ihop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01400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250</Words>
  <Application>Microsoft Office PowerPoint</Application>
  <PresentationFormat>Bredbild</PresentationFormat>
  <Paragraphs>34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Vårt lag är bra på…</vt:lpstr>
      <vt:lpstr>Alla är lika viktiga i vårt lag och det märks genom att…</vt:lpstr>
      <vt:lpstr>Hur kan vi förbättra lagkänslan?</vt:lpstr>
      <vt:lpstr>Hur ska vi bli ännu bättre i fotboll?</vt:lpstr>
      <vt:lpstr>Ge järnet</vt:lpstr>
      <vt:lpstr>Det bästa med vårt lag är….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Camilla Blomqvist</dc:creator>
  <cp:lastModifiedBy>Camilla Blomqvist</cp:lastModifiedBy>
  <cp:revision>3</cp:revision>
  <dcterms:created xsi:type="dcterms:W3CDTF">2019-10-12T18:23:19Z</dcterms:created>
  <dcterms:modified xsi:type="dcterms:W3CDTF">2019-10-14T19:46:30Z</dcterms:modified>
</cp:coreProperties>
</file>