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5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160184-223C-47B3-B5E8-56A5C5607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76543EE-EC10-43E0-886A-04A1FB0EBA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D1BD08-7157-47FA-B93A-A155578D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EEEAD5-E05F-4B6B-BA2D-66EC1DB1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E53153B-FA34-4BBB-A095-65C374EFE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531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3BB8CB-8885-4648-A75F-E8A0886F0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8A79BB7-7014-41BE-B954-625E6540F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66BA672-A5A9-4E31-BD7E-976753F3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AF6A2E5-2434-4841-AAAE-8EB74488C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93DCE86-4A33-41FF-BFC0-A940CC1B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619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3191AB5-DDCD-47AF-8C92-7B4ECEE8BB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3262BAC-C56D-4100-8F04-5F0E91336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35A840-2B13-44C8-99D1-4D2394B0B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D5C92B3-9317-4E45-8987-FB76C1952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C1F2F3-ECCB-4DEE-9163-C4BA6114C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848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007F84-0CEE-43DB-B485-D3750E788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F62623-7660-4C8A-8BFD-397012490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3BC135-1500-41A9-AEA3-1CADB9F88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5A0BBF7-C506-4E1B-85E3-99F21ADD8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19CCAE-2A58-48E5-8E25-FE529BF9A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710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D7579E-C0B6-4333-A348-CA0C3F233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2D6345C-6A67-4908-88CB-3E194175E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795779-7F3E-477B-9C7A-983CAB703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1A0F38-70EF-4903-9E66-8108929EE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438A837-6E1C-4DE7-BD7B-C2E75CA8C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290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5C9329-EEB5-472B-9443-4C3991343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20EF94-8883-49CF-B29A-3D840F7697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D66CE8-0EC3-403C-A438-C13733FAF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D8E55CD-2BD2-4EB6-BA52-2110600B0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EAC4F05-D4BF-4308-BC14-CC5F73615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86C8CD-7495-4085-8728-33CBE808E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74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2E9D8F-F6ED-4044-B9C3-7CF448D25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D2CAF12-C55D-4D1C-9358-E239F435F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B64CB1-72F4-445E-9CA5-546D58DBA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DA6DF09-B6B7-4CD0-8BAA-1237062A65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1CC9500-768C-4F9B-BEC2-4ADAD6D2B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C578882-2009-43A2-9ACF-901A63D29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A266CEA-AE6F-40B0-9248-0D712A2D6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ADFE846-0A64-402D-9873-87F24A3D9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861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8D9A29-CA20-4F0B-9DF7-2A0863DDB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52384CF-3D98-4DC3-9489-2070F6F0E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94AC423-A5C8-45AC-B20C-58D8D2B26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CD5C7FD-AAD6-45E4-A798-DFFBF7138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222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89638DF-1673-48E8-A066-14A099E58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85E7C40-2237-4265-8A17-D0932DB4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449B1CD-ABFF-4189-A2E5-8EF1CC7C1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131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9F51D7-5C93-465F-A237-EDC862D9D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17A963-1095-425D-A17C-55CADB126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6383AEC-D21B-4E02-89BB-F92F5315F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B81CA6B-4C4F-4563-A7AE-3E9518326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8FDEC27-C12B-4EB5-AFA3-BDB731CD6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96C0652-DC82-4DC8-ADB5-0BB073EE0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5697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14BDD0-CDE4-4F2D-BB3D-294D41508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13A30DB-0DC3-4F17-9202-1CF85B2DC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8A212FC-97E9-4A82-89C4-E19A5F32A4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44A5F25-9A8F-4318-89BA-B394A00C7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87E217-A220-4E70-9DC8-B6AA6571D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354A428-2D06-4E91-B869-1ADCA83CF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5634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BC1C8ED-4516-4817-A2B3-2DAFE2C79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BE261ED-81EB-43D2-B598-31111B8E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F8CB76D-9703-4BFC-A3C4-7953624CF1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021EF-F2B4-491D-BA3F-9335075F8717}" type="datetimeFigureOut">
              <a:rPr lang="sv-SE" smtClean="0"/>
              <a:t>2019-01-17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EAEBA27-07F9-44AA-AC35-DFCA263E7C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594EF59-A214-470C-949B-DD0054E13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7B198-67EE-4E28-BEA5-762266D21D0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611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2EF83F-583F-4A0A-86FB-03E9ECC5E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816" y="3066875"/>
            <a:ext cx="9144000" cy="2061488"/>
          </a:xfrm>
        </p:spPr>
        <p:txBody>
          <a:bodyPr/>
          <a:lstStyle/>
          <a:p>
            <a:r>
              <a:rPr lang="sv-SE" dirty="0"/>
              <a:t>SPELAR-OCH FÖRÄLDRAMÖTE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71C1975-7786-4509-8414-A1A28D3C28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4988" y="5625038"/>
            <a:ext cx="9144000" cy="1655762"/>
          </a:xfrm>
        </p:spPr>
        <p:txBody>
          <a:bodyPr/>
          <a:lstStyle/>
          <a:p>
            <a:r>
              <a:rPr lang="sv-SE" dirty="0"/>
              <a:t>SÄSONGEN 2019</a:t>
            </a:r>
          </a:p>
        </p:txBody>
      </p:sp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D28BB363-51FD-4632-9368-5569F52A0A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5961" y="364142"/>
            <a:ext cx="5858634" cy="24164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5856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462282-7F30-43AE-8DA6-6912C4494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		Hur ska vi arbeta med Alla är olika		olika – olika är bra?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CD19432B-8DE2-4B27-A573-ED90D39B53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753847"/>
              </p:ext>
            </p:extLst>
          </p:nvPr>
        </p:nvGraphicFramePr>
        <p:xfrm>
          <a:off x="1802674" y="2293837"/>
          <a:ext cx="8098974" cy="3223912"/>
        </p:xfrm>
        <a:graphic>
          <a:graphicData uri="http://schemas.openxmlformats.org/drawingml/2006/table">
            <a:tbl>
              <a:tblPr firstRow="1" firstCol="1" bandRow="1"/>
              <a:tblGrid>
                <a:gridCol w="2656889">
                  <a:extLst>
                    <a:ext uri="{9D8B030D-6E8A-4147-A177-3AD203B41FA5}">
                      <a16:colId xmlns:a16="http://schemas.microsoft.com/office/drawing/2014/main" val="3841095909"/>
                    </a:ext>
                  </a:extLst>
                </a:gridCol>
                <a:gridCol w="792790">
                  <a:extLst>
                    <a:ext uri="{9D8B030D-6E8A-4147-A177-3AD203B41FA5}">
                      <a16:colId xmlns:a16="http://schemas.microsoft.com/office/drawing/2014/main" val="2341719526"/>
                    </a:ext>
                  </a:extLst>
                </a:gridCol>
                <a:gridCol w="792790">
                  <a:extLst>
                    <a:ext uri="{9D8B030D-6E8A-4147-A177-3AD203B41FA5}">
                      <a16:colId xmlns:a16="http://schemas.microsoft.com/office/drawing/2014/main" val="1110855888"/>
                    </a:ext>
                  </a:extLst>
                </a:gridCol>
                <a:gridCol w="792790">
                  <a:extLst>
                    <a:ext uri="{9D8B030D-6E8A-4147-A177-3AD203B41FA5}">
                      <a16:colId xmlns:a16="http://schemas.microsoft.com/office/drawing/2014/main" val="1056265608"/>
                    </a:ext>
                  </a:extLst>
                </a:gridCol>
                <a:gridCol w="792790">
                  <a:extLst>
                    <a:ext uri="{9D8B030D-6E8A-4147-A177-3AD203B41FA5}">
                      <a16:colId xmlns:a16="http://schemas.microsoft.com/office/drawing/2014/main" val="2893997775"/>
                    </a:ext>
                  </a:extLst>
                </a:gridCol>
                <a:gridCol w="792790">
                  <a:extLst>
                    <a:ext uri="{9D8B030D-6E8A-4147-A177-3AD203B41FA5}">
                      <a16:colId xmlns:a16="http://schemas.microsoft.com/office/drawing/2014/main" val="254317066"/>
                    </a:ext>
                  </a:extLst>
                </a:gridCol>
                <a:gridCol w="1478135">
                  <a:extLst>
                    <a:ext uri="{9D8B030D-6E8A-4147-A177-3AD203B41FA5}">
                      <a16:colId xmlns:a16="http://schemas.microsoft.com/office/drawing/2014/main" val="514263084"/>
                    </a:ext>
                  </a:extLst>
                </a:gridCol>
              </a:tblGrid>
              <a:tr h="64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 u="sng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Aktivitet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 Q4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 Q1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 Q2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 Q3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 Q4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b="1" u="sng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Ansvarig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294308"/>
                  </a:ext>
                </a:extLst>
              </a:tr>
              <a:tr h="31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Utarbeta plan &amp; mätetal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highlight>
                            <a:srgbClr val="00FF00"/>
                          </a:highlight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6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Ledare F05/06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4583375"/>
                  </a:ext>
                </a:extLst>
              </a:tr>
              <a:tr h="31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Utbildning av ledare &amp; styrelse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10/2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6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Ledare F05/06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3018234"/>
                  </a:ext>
                </a:extLst>
              </a:tr>
              <a:tr h="64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 till föräldrar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6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Ledare för resp. lag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7187328"/>
                  </a:ext>
                </a:extLst>
              </a:tr>
              <a:tr h="64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Utbildning av lag/spelare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24/2 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6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2/8-4/8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6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Ledare för resp. lag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275926"/>
                  </a:ext>
                </a:extLst>
              </a:tr>
              <a:tr h="64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Utvecklingsdagar för tjejlagen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24/2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6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27/6 -30/6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6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sv-SE" sz="12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2/8-4/8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6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sv-SE" sz="1100" dirty="0" err="1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</a:t>
                      </a:r>
                      <a:r>
                        <a:rPr lang="sv-SE" sz="11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11/10-13/10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26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effectLst/>
                          <a:latin typeface="DFDS Ligh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Ledare för resp. lag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680177"/>
                  </a:ext>
                </a:extLst>
              </a:tr>
            </a:tbl>
          </a:graphicData>
        </a:graphic>
      </p:graphicFrame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101D2B47-5573-48CF-89BE-5223E955800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2305050" cy="1237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1564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2D9D2E-EB73-4164-9756-B3F9FE9FB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138" y="365125"/>
            <a:ext cx="10978662" cy="1325563"/>
          </a:xfrm>
        </p:spPr>
        <p:txBody>
          <a:bodyPr>
            <a:normAutofit/>
          </a:bodyPr>
          <a:lstStyle/>
          <a:p>
            <a:r>
              <a:rPr lang="sv-SE" sz="2600" dirty="0"/>
              <a:t>Laget före jaget, alla är lika viktiga och bidrar maximalt utifrån sina förutsättningar</a:t>
            </a:r>
          </a:p>
        </p:txBody>
      </p:sp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E46C0E05-75F7-40EA-A311-0BF6E613907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545" y="2060463"/>
            <a:ext cx="7541775" cy="44324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3199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89F53C-EF35-4482-9602-5E632A1B0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			Innehåll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E0E87C-FC14-4B5A-A57A-1864D07F1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273"/>
            <a:ext cx="10515600" cy="4351338"/>
          </a:xfrm>
        </p:spPr>
        <p:txBody>
          <a:bodyPr/>
          <a:lstStyle/>
          <a:p>
            <a:r>
              <a:rPr lang="sv-SE" dirty="0"/>
              <a:t>Träning 2019</a:t>
            </a:r>
          </a:p>
          <a:p>
            <a:r>
              <a:rPr lang="sv-SE" dirty="0"/>
              <a:t>Cuper och seriespel</a:t>
            </a:r>
          </a:p>
          <a:p>
            <a:r>
              <a:rPr lang="sv-SE" dirty="0"/>
              <a:t>Alla är olika – olika är bra</a:t>
            </a:r>
          </a:p>
        </p:txBody>
      </p:sp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FB83BE67-D8A2-4988-B014-EF20C6B1039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694" y="364143"/>
            <a:ext cx="2937408" cy="16557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398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750C0B-7627-42C4-B46A-6F71CC44E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			Träning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381627-B52C-4220-9545-BD956F8DB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4041"/>
            <a:ext cx="10515600" cy="4351338"/>
          </a:xfrm>
        </p:spPr>
        <p:txBody>
          <a:bodyPr/>
          <a:lstStyle/>
          <a:p>
            <a:r>
              <a:rPr lang="sv-SE" dirty="0"/>
              <a:t>Tre fotbollstillfällen i veckan fördelat på sporthall, C 35 och konstgräs</a:t>
            </a:r>
          </a:p>
          <a:p>
            <a:r>
              <a:rPr lang="sv-SE" dirty="0"/>
              <a:t>Målvaktsträning startar under februari</a:t>
            </a:r>
          </a:p>
          <a:p>
            <a:r>
              <a:rPr lang="sv-SE" dirty="0"/>
              <a:t>Planerar för </a:t>
            </a:r>
            <a:r>
              <a:rPr lang="sv-SE" dirty="0" err="1"/>
              <a:t>Tarek</a:t>
            </a:r>
            <a:r>
              <a:rPr lang="sv-SE" dirty="0"/>
              <a:t> och extra målvaktsträning</a:t>
            </a:r>
          </a:p>
          <a:p>
            <a:r>
              <a:rPr lang="sv-SE" dirty="0"/>
              <a:t>3 träningsmatcher under mars – april; 10/3 mot Munkedal, mot Orust i april. Frågan ställd till Kode. </a:t>
            </a:r>
          </a:p>
          <a:p>
            <a:endParaRPr lang="sv-SE" dirty="0"/>
          </a:p>
        </p:txBody>
      </p:sp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0ADD8721-5692-4474-8667-316A2B314CB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02422"/>
            <a:ext cx="2305050" cy="1237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930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16D298-6478-4828-95A6-BC11E0550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		Cuper och 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DC2AF8-9065-49B7-BF14-C6797D262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46" y="1885442"/>
            <a:ext cx="10515600" cy="4972557"/>
          </a:xfrm>
        </p:spPr>
        <p:txBody>
          <a:bodyPr>
            <a:noAutofit/>
          </a:bodyPr>
          <a:lstStyle/>
          <a:p>
            <a:r>
              <a:rPr lang="sv-SE" dirty="0"/>
              <a:t>Tjejcupen i Vedum 2/3</a:t>
            </a:r>
          </a:p>
          <a:p>
            <a:r>
              <a:rPr lang="sv-SE" dirty="0"/>
              <a:t>Boströms cup Lilla Edet 29/3</a:t>
            </a:r>
          </a:p>
          <a:p>
            <a:r>
              <a:rPr lang="sv-SE" dirty="0"/>
              <a:t>Seriestart v 18 F14</a:t>
            </a:r>
          </a:p>
          <a:p>
            <a:r>
              <a:rPr lang="sv-SE" dirty="0"/>
              <a:t>9-manna, 3 x 25 min, boll </a:t>
            </a:r>
            <a:r>
              <a:rPr lang="sv-SE" dirty="0" err="1"/>
              <a:t>stlk</a:t>
            </a:r>
            <a:r>
              <a:rPr lang="sv-SE" dirty="0"/>
              <a:t> 5, </a:t>
            </a:r>
            <a:r>
              <a:rPr lang="sv-SE" dirty="0" err="1"/>
              <a:t>planstlk</a:t>
            </a:r>
            <a:r>
              <a:rPr lang="sv-SE" dirty="0"/>
              <a:t> 2018, mål 6-7,32*2,2-2,44</a:t>
            </a:r>
          </a:p>
          <a:p>
            <a:r>
              <a:rPr lang="sv-SE" dirty="0"/>
              <a:t>Kallecupen 27/6 – 30/6, 9-manna F 14 </a:t>
            </a:r>
          </a:p>
          <a:p>
            <a:r>
              <a:rPr lang="sv-SE" dirty="0" err="1"/>
              <a:t>Oddebollen</a:t>
            </a:r>
            <a:r>
              <a:rPr lang="sv-SE" dirty="0"/>
              <a:t> 2 – 4/8, 11-manna F 14 </a:t>
            </a:r>
          </a:p>
          <a:p>
            <a:pPr marL="0" indent="0">
              <a:buNone/>
            </a:pPr>
            <a:r>
              <a:rPr lang="sv-SE" dirty="0"/>
              <a:t>Funderingar inför hösten:</a:t>
            </a:r>
          </a:p>
          <a:p>
            <a:r>
              <a:rPr lang="sv-SE" dirty="0" err="1"/>
              <a:t>Ev</a:t>
            </a:r>
            <a:r>
              <a:rPr lang="sv-SE" dirty="0"/>
              <a:t> </a:t>
            </a:r>
            <a:r>
              <a:rPr lang="sv-SE" dirty="0" err="1"/>
              <a:t>Qualitycup</a:t>
            </a:r>
            <a:r>
              <a:rPr lang="sv-SE" dirty="0"/>
              <a:t> 11 – 13/10, 11 manna F 14</a:t>
            </a:r>
          </a:p>
          <a:p>
            <a:r>
              <a:rPr lang="sv-SE" dirty="0"/>
              <a:t>Uddevallakannan, november</a:t>
            </a:r>
          </a:p>
        </p:txBody>
      </p:sp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56994727-F7F9-449E-BF0E-2E94D8AD44D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46" y="453072"/>
            <a:ext cx="2443796" cy="14323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180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617AFF-5198-4201-B430-9587A1600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		Alla är olika – olika är bra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CAA5BDD-A032-432F-B6F1-5FF828BF5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50 000 kr barn och unga i allmänhet till flickor i synnerhet i föreningen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b="1" dirty="0"/>
              <a:t>Mål</a:t>
            </a:r>
            <a:endParaRPr lang="sv-SE" dirty="0"/>
          </a:p>
          <a:p>
            <a:pPr lvl="0"/>
            <a:r>
              <a:rPr lang="sv-SE" dirty="0"/>
              <a:t>Varje år ska varje lag arbeta med värdegrunden</a:t>
            </a:r>
          </a:p>
          <a:p>
            <a:pPr lvl="0"/>
            <a:r>
              <a:rPr lang="sv-SE" dirty="0"/>
              <a:t>Vid varje träningstillfälle skall varje barn bli hörd och sedd</a:t>
            </a:r>
          </a:p>
          <a:p>
            <a:pPr lvl="0"/>
            <a:r>
              <a:rPr lang="sv-SE" dirty="0"/>
              <a:t>Samtliga ledare och styrelse skall genomgå värdegrunds- och jämlikhetsutbildning</a:t>
            </a:r>
          </a:p>
          <a:p>
            <a:pPr marL="0" indent="0">
              <a:buNone/>
            </a:pPr>
            <a:r>
              <a:rPr lang="sv-SE" dirty="0"/>
              <a:t> 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1C4BF032-3447-4F84-8328-904DF0FAB8D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3073"/>
            <a:ext cx="2305050" cy="1237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7692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C744AA-121C-479C-B040-E1B8B5F7E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		Alla är olika – olika är bra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CF0E6D-319E-477F-BFB9-50E0D6A10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1800" b="1" dirty="0"/>
              <a:t>Värdegrund - Gemenskap – Glädje - Utbildande</a:t>
            </a:r>
            <a:endParaRPr lang="sv-SE" sz="1800" dirty="0"/>
          </a:p>
          <a:p>
            <a:r>
              <a:rPr lang="sv-SE" sz="1800" b="1" i="1" dirty="0"/>
              <a:t>Föreningsperspektiv</a:t>
            </a:r>
            <a:endParaRPr lang="sv-SE" sz="1800" dirty="0"/>
          </a:p>
          <a:p>
            <a:pPr lvl="0"/>
            <a:r>
              <a:rPr lang="sv-SE" sz="1800" dirty="0"/>
              <a:t>Hos Torp är alla välkomna, oavsett funktionsvariation, etnicitet, religion, sexuell läggning och socioekonomiska förutsättningar</a:t>
            </a:r>
          </a:p>
          <a:p>
            <a:pPr lvl="0"/>
            <a:r>
              <a:rPr lang="sv-SE" sz="1800" dirty="0"/>
              <a:t>Vi ser till att alla får spela</a:t>
            </a:r>
          </a:p>
          <a:p>
            <a:pPr lvl="0"/>
            <a:r>
              <a:rPr lang="sv-SE" sz="1800" dirty="0"/>
              <a:t>Vi tycker alla spelare är viktiga för laget</a:t>
            </a:r>
          </a:p>
          <a:p>
            <a:pPr lvl="0"/>
            <a:r>
              <a:rPr lang="sv-SE" sz="1800" dirty="0"/>
              <a:t>Vi ser till att alla spelare ges möjlighet att delta på cuper och träningsläger</a:t>
            </a:r>
          </a:p>
          <a:p>
            <a:pPr lvl="0"/>
            <a:r>
              <a:rPr lang="sv-SE" sz="1800" dirty="0"/>
              <a:t>Vi tänker på att spelare utvecklas olika fort</a:t>
            </a:r>
          </a:p>
          <a:p>
            <a:pPr lvl="0"/>
            <a:r>
              <a:rPr lang="sv-SE" sz="1800" dirty="0"/>
              <a:t>Vi hjälper varandra mellan åldersgrupperna</a:t>
            </a:r>
          </a:p>
          <a:p>
            <a:pPr lvl="0"/>
            <a:r>
              <a:rPr lang="sv-SE" sz="1800" dirty="0"/>
              <a:t>Vi har inga lagkassor</a:t>
            </a:r>
          </a:p>
          <a:p>
            <a:pPr lvl="0"/>
            <a:r>
              <a:rPr lang="sv-SE" sz="1800" dirty="0"/>
              <a:t>Vi har gemensam Bollskoj för flickor och pojkar mellan 5 – 7år</a:t>
            </a:r>
          </a:p>
          <a:p>
            <a:pPr lvl="0"/>
            <a:r>
              <a:rPr lang="sv-SE" sz="1800" dirty="0"/>
              <a:t>Vi delar på flickor och pojkar från 8 år </a:t>
            </a:r>
          </a:p>
          <a:p>
            <a:pPr lvl="0"/>
            <a:r>
              <a:rPr lang="sv-SE" sz="1800" dirty="0"/>
              <a:t>Vår verksamhet är utbildande och glädjefull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CD5A0551-F544-4B90-BDCE-F4595DDDB4A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3073"/>
            <a:ext cx="2305050" cy="1237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9528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2C4150-1F65-4360-96C4-394365C1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		Alla är olika – olika är bra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669DC3-C9E4-464D-9E61-45C9E1154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b="1" i="1" dirty="0"/>
              <a:t>Spelarperspektiv</a:t>
            </a:r>
            <a:endParaRPr lang="sv-SE" dirty="0"/>
          </a:p>
          <a:p>
            <a:pPr lvl="0"/>
            <a:r>
              <a:rPr lang="sv-SE" dirty="0"/>
              <a:t>Vi respekterar varandra, domare och motståndare</a:t>
            </a:r>
          </a:p>
          <a:p>
            <a:pPr lvl="0"/>
            <a:r>
              <a:rPr lang="sv-SE" dirty="0"/>
              <a:t>Vi har noll tolerans mot könsord, rasistiska uttalande och svordomar</a:t>
            </a:r>
          </a:p>
          <a:p>
            <a:pPr lvl="0"/>
            <a:r>
              <a:rPr lang="sv-SE" dirty="0"/>
              <a:t>Våra äldre spelarna är förebilder för dom yngre spelarna</a:t>
            </a:r>
          </a:p>
          <a:p>
            <a:pPr lvl="0"/>
            <a:r>
              <a:rPr lang="sv-SE" dirty="0"/>
              <a:t>Våra spelare utbildas i fotboll och i ett gott sportmanskap(uppförande)</a:t>
            </a:r>
          </a:p>
          <a:p>
            <a:pPr lvl="0"/>
            <a:r>
              <a:rPr lang="sv-SE" dirty="0"/>
              <a:t>Vi respekterar alltid domaren, oavsett situation. Utan domare, ingen match!</a:t>
            </a:r>
          </a:p>
          <a:p>
            <a:pPr lvl="0"/>
            <a:r>
              <a:rPr lang="sv-SE" dirty="0"/>
              <a:t>Vårt motståndarlag tränar oss i matchsituationer. Utan motståndare, ingen match!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AEA84336-9DD9-4042-B7F3-B8D0CBDA40A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3073"/>
            <a:ext cx="2305050" cy="1237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808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A5B5AD-D0E3-4EFB-BB57-2B6E26A90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		Alla är olika – olika är bra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A5ADEF-5020-460C-8883-ADD71CCD3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6867"/>
          </a:xfrm>
        </p:spPr>
        <p:txBody>
          <a:bodyPr>
            <a:normAutofit fontScale="92500" lnSpcReduction="10000"/>
          </a:bodyPr>
          <a:lstStyle/>
          <a:p>
            <a:r>
              <a:rPr lang="sv-SE" sz="3000" b="1" i="1" dirty="0"/>
              <a:t>Ledarperspektiv</a:t>
            </a:r>
            <a:endParaRPr lang="sv-SE" sz="3000" dirty="0"/>
          </a:p>
          <a:p>
            <a:pPr lvl="0"/>
            <a:r>
              <a:rPr lang="sv-SE" sz="3000" dirty="0"/>
              <a:t>Våra ledare är förebilder för sina spelare</a:t>
            </a:r>
          </a:p>
          <a:p>
            <a:pPr lvl="0"/>
            <a:r>
              <a:rPr lang="sv-SE" sz="3000" dirty="0"/>
              <a:t>Våra ledare stöttar och hjälper spelarna i med och motgång</a:t>
            </a:r>
          </a:p>
          <a:p>
            <a:pPr lvl="0"/>
            <a:r>
              <a:rPr lang="sv-SE" sz="3000" dirty="0"/>
              <a:t>Våra ledare är utbildade i fotboll samt i att leda grupper</a:t>
            </a:r>
          </a:p>
          <a:p>
            <a:pPr lvl="0"/>
            <a:r>
              <a:rPr lang="sv-SE" sz="3000" dirty="0"/>
              <a:t>Våra ledare ser alla spelare i laget, berömmer och korrigerar när det behövs</a:t>
            </a:r>
          </a:p>
          <a:p>
            <a:pPr marL="0" lvl="0" indent="0">
              <a:buNone/>
            </a:pPr>
            <a:endParaRPr lang="sv-SE" sz="3000" dirty="0"/>
          </a:p>
          <a:p>
            <a:r>
              <a:rPr lang="sv-SE" sz="3000" b="1" i="1" dirty="0"/>
              <a:t>Föräldraperspektiv</a:t>
            </a:r>
            <a:endParaRPr lang="sv-SE" sz="3000" dirty="0"/>
          </a:p>
          <a:p>
            <a:pPr lvl="0"/>
            <a:r>
              <a:rPr lang="sv-SE" sz="3000" dirty="0"/>
              <a:t>Föräldrar stöttar sina barn och medverkar på träningar vid behov</a:t>
            </a:r>
          </a:p>
          <a:p>
            <a:pPr lvl="0"/>
            <a:r>
              <a:rPr lang="sv-SE" sz="3000" dirty="0"/>
              <a:t>Föräldrar berömmer och höjer våra spelare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3FEF80D1-3F64-44B4-88FE-6975D9904EC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3073"/>
            <a:ext cx="2305050" cy="1237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6288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4169DF-A255-48D0-96C0-9AB816D09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			TA BORT DENNA? KOLLA NÄSTA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62C124-BD20-4214-8FE4-B01F29E58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10/2 Värdegrundsarbete med  föreningens alla ledare och styrelse</a:t>
            </a:r>
          </a:p>
          <a:p>
            <a:r>
              <a:rPr lang="sv-SE" dirty="0"/>
              <a:t>23/2 Mål-och värdegrundsarbete med spelarna</a:t>
            </a:r>
          </a:p>
          <a:p>
            <a:r>
              <a:rPr lang="sv-SE" dirty="0"/>
              <a:t>Träningstillfälle med värdegrundsarbete med spelarna</a:t>
            </a:r>
          </a:p>
          <a:p>
            <a:r>
              <a:rPr lang="sv-SE" dirty="0"/>
              <a:t>27/6 – 30/6 Cup med värdegrundsarbete</a:t>
            </a:r>
          </a:p>
          <a:p>
            <a:r>
              <a:rPr lang="sv-SE" dirty="0" err="1"/>
              <a:t>Ev</a:t>
            </a:r>
            <a:r>
              <a:rPr lang="sv-SE" dirty="0"/>
              <a:t> 11 – 13/10 Cup med värdegrundsarbete</a:t>
            </a:r>
          </a:p>
          <a:p>
            <a:endParaRPr lang="sv-SE" dirty="0"/>
          </a:p>
        </p:txBody>
      </p:sp>
      <p:pic>
        <p:nvPicPr>
          <p:cNvPr id="4" name="Picture 6" descr="C:\Users\thols\OneDrive - DFDS\Privat\Bilder\images.jpg">
            <a:extLst>
              <a:ext uri="{FF2B5EF4-FFF2-40B4-BE49-F238E27FC236}">
                <a16:creationId xmlns:a16="http://schemas.microsoft.com/office/drawing/2014/main" id="{4EBC8C3D-8065-4B58-9E9D-4B424CBEB39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2305050" cy="1237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5993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487</Words>
  <Application>Microsoft Office PowerPoint</Application>
  <PresentationFormat>Bredbild</PresentationFormat>
  <Paragraphs>110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DFDS Light</vt:lpstr>
      <vt:lpstr>Times New Roman</vt:lpstr>
      <vt:lpstr>Office-tema</vt:lpstr>
      <vt:lpstr>SPELAR-OCH FÖRÄLDRAMÖTE</vt:lpstr>
      <vt:lpstr>    Innehåll</vt:lpstr>
      <vt:lpstr>    Träning</vt:lpstr>
      <vt:lpstr>   Cuper och seriespel</vt:lpstr>
      <vt:lpstr>   Alla är olika – olika är bra</vt:lpstr>
      <vt:lpstr>   Alla är olika – olika är bra</vt:lpstr>
      <vt:lpstr>   Alla är olika – olika är bra</vt:lpstr>
      <vt:lpstr>   Alla är olika – olika är bra</vt:lpstr>
      <vt:lpstr>   TA BORT DENNA? KOLLA NÄSTA</vt:lpstr>
      <vt:lpstr>   Hur ska vi arbeta med Alla är olika  olika – olika är bra?</vt:lpstr>
      <vt:lpstr>Laget före jaget, alla är lika viktiga och bidrar maximalt utifrån sina förutsättningar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SPELAR-OCH FÖRÄLDRAMÖTE</dc:title>
  <dc:creator>Camilla Blomqvist</dc:creator>
  <cp:lastModifiedBy>Camilla Blomqvist</cp:lastModifiedBy>
  <cp:revision>15</cp:revision>
  <dcterms:created xsi:type="dcterms:W3CDTF">2019-01-14T19:50:44Z</dcterms:created>
  <dcterms:modified xsi:type="dcterms:W3CDTF">2019-01-17T17:38:23Z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2458218-87f2-45e0-bab0-e659c30d0ebd_Enabled">
    <vt:lpwstr>True</vt:lpwstr>
  </property>
  <property fmtid="{D5CDD505-2E9C-101B-9397-08002B2CF9AE}" pid="3" name="MSIP_Label_c2458218-87f2-45e0-bab0-e659c30d0ebd_SiteId">
    <vt:lpwstr>73a99466-ad05-4221-9f90-e7142aa2f6c1</vt:lpwstr>
  </property>
  <property fmtid="{D5CDD505-2E9C-101B-9397-08002B2CF9AE}" pid="4" name="MSIP_Label_c2458218-87f2-45e0-bab0-e659c30d0ebd_Owner">
    <vt:lpwstr>thols@DFDS.COM</vt:lpwstr>
  </property>
  <property fmtid="{D5CDD505-2E9C-101B-9397-08002B2CF9AE}" pid="5" name="MSIP_Label_c2458218-87f2-45e0-bab0-e659c30d0ebd_SetDate">
    <vt:lpwstr>2019-01-15T14:32:19.1889859Z</vt:lpwstr>
  </property>
  <property fmtid="{D5CDD505-2E9C-101B-9397-08002B2CF9AE}" pid="6" name="MSIP_Label_c2458218-87f2-45e0-bab0-e659c30d0ebd_Name">
    <vt:lpwstr>Public</vt:lpwstr>
  </property>
  <property fmtid="{D5CDD505-2E9C-101B-9397-08002B2CF9AE}" pid="7" name="MSIP_Label_c2458218-87f2-45e0-bab0-e659c30d0ebd_Application">
    <vt:lpwstr>Microsoft Azure Information Protection</vt:lpwstr>
  </property>
  <property fmtid="{D5CDD505-2E9C-101B-9397-08002B2CF9AE}" pid="8" name="MSIP_Label_c2458218-87f2-45e0-bab0-e659c30d0ebd_Extended_MSFT_Method">
    <vt:lpwstr>Automatic</vt:lpwstr>
  </property>
  <property fmtid="{D5CDD505-2E9C-101B-9397-08002B2CF9AE}" pid="9" name="Sensitivity">
    <vt:lpwstr>Public</vt:lpwstr>
  </property>
</Properties>
</file>