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9" r:id="rId4"/>
    <p:sldId id="258" r:id="rId5"/>
    <p:sldId id="263" r:id="rId6"/>
    <p:sldId id="261" r:id="rId7"/>
    <p:sldId id="260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12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5601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4184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902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0073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488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544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563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7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908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844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FF43F-0BFD-4329-80F6-C7F81B350A77}" type="datetimeFigureOut">
              <a:rPr lang="sv-SE" smtClean="0"/>
              <a:t>2018-01-11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13C15-E2D7-492A-B192-73DED9F86D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866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531" y="2461572"/>
            <a:ext cx="4673459" cy="2579985"/>
          </a:xfrm>
        </p:spPr>
      </p:pic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2965622" y="365125"/>
            <a:ext cx="8388178" cy="1537816"/>
          </a:xfrm>
        </p:spPr>
        <p:txBody>
          <a:bodyPr/>
          <a:lstStyle/>
          <a:p>
            <a:r>
              <a:rPr lang="sv-SE" b="1" dirty="0" smtClean="0"/>
              <a:t>Säsong F 05 – 06 2018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90730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Säsong F 05 – 06 2018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Ledare: 		Thomas Olson – huvudtränare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		Jimmy Ekström Skoog – målvaktstränare, ass </a:t>
            </a:r>
            <a:r>
              <a:rPr lang="sv-SE" dirty="0" err="1" smtClean="0"/>
              <a:t>tr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		Camilla Blomqvist – lagledare, ass </a:t>
            </a:r>
            <a:r>
              <a:rPr lang="sv-SE" dirty="0" err="1" smtClean="0"/>
              <a:t>tr</a:t>
            </a:r>
            <a:endParaRPr lang="sv-SE" dirty="0" smtClean="0"/>
          </a:p>
          <a:p>
            <a:r>
              <a:rPr lang="sv-SE" dirty="0" smtClean="0"/>
              <a:t>Laget.se är vårt arbetsverktyg</a:t>
            </a:r>
          </a:p>
          <a:p>
            <a:pPr>
              <a:buFontTx/>
              <a:buChar char="-"/>
            </a:pPr>
            <a:r>
              <a:rPr lang="sv-SE" dirty="0" smtClean="0"/>
              <a:t>Träningar</a:t>
            </a:r>
          </a:p>
          <a:p>
            <a:pPr>
              <a:buFontTx/>
              <a:buChar char="-"/>
            </a:pPr>
            <a:r>
              <a:rPr lang="sv-SE" dirty="0" smtClean="0"/>
              <a:t>Cuper</a:t>
            </a:r>
          </a:p>
          <a:p>
            <a:pPr>
              <a:buFontTx/>
              <a:buChar char="-"/>
            </a:pPr>
            <a:r>
              <a:rPr lang="sv-SE" dirty="0" smtClean="0"/>
              <a:t>Matcher</a:t>
            </a:r>
          </a:p>
          <a:p>
            <a:pPr>
              <a:buFontTx/>
              <a:buChar char="-"/>
            </a:pPr>
            <a:r>
              <a:rPr lang="sv-SE" dirty="0" smtClean="0"/>
              <a:t>Anmälan till matcher i gästbok</a:t>
            </a:r>
          </a:p>
          <a:p>
            <a:pPr>
              <a:buFontTx/>
              <a:buChar char="-"/>
            </a:pPr>
            <a:r>
              <a:rPr lang="sv-SE" dirty="0" smtClean="0"/>
              <a:t>Mobilnummer in på laget</a:t>
            </a:r>
          </a:p>
          <a:p>
            <a:pPr>
              <a:buFontTx/>
              <a:buChar char="-"/>
            </a:pPr>
            <a:r>
              <a:rPr lang="sv-SE" dirty="0" smtClean="0"/>
              <a:t>Foton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3680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F05 06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Ett lag</a:t>
            </a:r>
          </a:p>
          <a:p>
            <a:r>
              <a:rPr lang="sv-SE" dirty="0" smtClean="0"/>
              <a:t>Laget före jaget – hjälpa varandra att göra bra ifrån sig så att laget </a:t>
            </a:r>
            <a:r>
              <a:rPr lang="sv-SE" dirty="0" smtClean="0"/>
              <a:t>lyckas</a:t>
            </a:r>
            <a:endParaRPr lang="sv-SE" dirty="0" smtClean="0"/>
          </a:p>
          <a:p>
            <a:r>
              <a:rPr lang="sv-SE" dirty="0" smtClean="0"/>
              <a:t>Uppmuntra, uppskatta varandra och hålla ihop</a:t>
            </a:r>
          </a:p>
          <a:p>
            <a:r>
              <a:rPr lang="sv-SE" dirty="0" smtClean="0"/>
              <a:t>Ledare korrigerar</a:t>
            </a:r>
          </a:p>
          <a:p>
            <a:r>
              <a:rPr lang="sv-SE" dirty="0" smtClean="0"/>
              <a:t>Det vi övar blir vi bra på</a:t>
            </a:r>
          </a:p>
          <a:p>
            <a:r>
              <a:rPr lang="sv-SE" dirty="0" smtClean="0"/>
              <a:t>Fokus på att använda alla lagdelar</a:t>
            </a:r>
          </a:p>
          <a:p>
            <a:r>
              <a:rPr lang="sv-SE" dirty="0" smtClean="0"/>
              <a:t>Bäst på passningsspel och mest tekniska i  hela serien</a:t>
            </a:r>
          </a:p>
          <a:p>
            <a:r>
              <a:rPr lang="sv-SE" dirty="0" smtClean="0"/>
              <a:t>Målarbete med tjejerna 19/1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6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Säsong F 05 – 06 2018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Två  - tre fotbollstillfällen/vecka</a:t>
            </a:r>
          </a:p>
          <a:p>
            <a:r>
              <a:rPr lang="sv-SE" dirty="0" smtClean="0"/>
              <a:t>Egen målvaktsträning</a:t>
            </a:r>
          </a:p>
          <a:p>
            <a:r>
              <a:rPr lang="sv-SE" dirty="0" smtClean="0"/>
              <a:t>Fredagar 17:30 i C 35 (kolla alltid i kalendern. Kan bli ändringar)</a:t>
            </a:r>
          </a:p>
          <a:p>
            <a:r>
              <a:rPr lang="sv-SE" dirty="0" smtClean="0"/>
              <a:t>Söndagar i sporthall (kolla alltid i kalendern. Kan bli ändringar)</a:t>
            </a:r>
          </a:p>
          <a:p>
            <a:r>
              <a:rPr lang="sv-SE" dirty="0" smtClean="0"/>
              <a:t>Träningsmatcher </a:t>
            </a:r>
            <a:r>
              <a:rPr lang="sv-SE" dirty="0" smtClean="0"/>
              <a:t>feb </a:t>
            </a:r>
            <a:r>
              <a:rPr lang="sv-SE" dirty="0" smtClean="0"/>
              <a:t>– </a:t>
            </a:r>
            <a:r>
              <a:rPr lang="sv-SE" dirty="0" smtClean="0"/>
              <a:t>april</a:t>
            </a:r>
          </a:p>
          <a:p>
            <a:pPr marL="0" indent="0">
              <a:buNone/>
            </a:pPr>
            <a:r>
              <a:rPr lang="sv-SE" dirty="0" smtClean="0"/>
              <a:t>- 25/2 Kode m </a:t>
            </a:r>
            <a:r>
              <a:rPr lang="sv-SE" dirty="0" err="1" smtClean="0"/>
              <a:t>fl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64281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Säsong F 05 – 06 2018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Cuper</a:t>
            </a:r>
          </a:p>
          <a:p>
            <a:pPr>
              <a:buFontTx/>
              <a:buChar char="-"/>
            </a:pPr>
            <a:r>
              <a:rPr lang="sv-SE" dirty="0" err="1"/>
              <a:t>Vallacup</a:t>
            </a:r>
            <a:r>
              <a:rPr lang="sv-SE" dirty="0"/>
              <a:t> 21/1 samt 4/2 Tjörn</a:t>
            </a:r>
          </a:p>
          <a:p>
            <a:pPr>
              <a:buFontTx/>
              <a:buChar char="-"/>
            </a:pPr>
            <a:r>
              <a:rPr lang="sv-SE" dirty="0"/>
              <a:t>Boströms cup 23 – 25/3 Lilla Edet</a:t>
            </a:r>
          </a:p>
          <a:p>
            <a:pPr>
              <a:buFontTx/>
              <a:buChar char="-"/>
            </a:pPr>
            <a:r>
              <a:rPr lang="sv-SE" dirty="0"/>
              <a:t>Kallecupen 28/6 – 1/7 </a:t>
            </a:r>
            <a:r>
              <a:rPr lang="sv-SE" dirty="0" smtClean="0"/>
              <a:t>Kungshamn, övernattning i klassrum</a:t>
            </a:r>
            <a:endParaRPr lang="sv-SE" dirty="0"/>
          </a:p>
          <a:p>
            <a:pPr>
              <a:buFontTx/>
              <a:buChar char="-"/>
            </a:pPr>
            <a:r>
              <a:rPr lang="sv-SE" dirty="0" err="1" smtClean="0"/>
              <a:t>Avslutningscup</a:t>
            </a:r>
            <a:r>
              <a:rPr lang="sv-SE" dirty="0" smtClean="0"/>
              <a:t> </a:t>
            </a:r>
            <a:r>
              <a:rPr lang="sv-SE" dirty="0"/>
              <a:t>efter serieslut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5778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Säsong F 05 – 06 2018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Seriespel</a:t>
            </a:r>
          </a:p>
          <a:p>
            <a:pPr>
              <a:buFontTx/>
              <a:buChar char="-"/>
            </a:pPr>
            <a:r>
              <a:rPr lang="sv-SE" dirty="0" smtClean="0"/>
              <a:t>9 manna</a:t>
            </a:r>
          </a:p>
          <a:p>
            <a:pPr>
              <a:buFontTx/>
              <a:buChar char="-"/>
            </a:pPr>
            <a:r>
              <a:rPr lang="sv-SE" dirty="0" smtClean="0"/>
              <a:t>3 </a:t>
            </a:r>
            <a:r>
              <a:rPr lang="sv-SE" dirty="0" smtClean="0"/>
              <a:t>x 25 </a:t>
            </a:r>
            <a:r>
              <a:rPr lang="sv-SE" dirty="0" smtClean="0"/>
              <a:t>min</a:t>
            </a:r>
          </a:p>
          <a:p>
            <a:pPr>
              <a:buFontTx/>
              <a:buChar char="-"/>
            </a:pPr>
            <a:r>
              <a:rPr lang="sv-SE" dirty="0" smtClean="0"/>
              <a:t>Fria byten</a:t>
            </a:r>
          </a:p>
          <a:p>
            <a:pPr>
              <a:buFontTx/>
              <a:buChar char="-"/>
            </a:pPr>
            <a:r>
              <a:rPr lang="sv-SE" dirty="0" smtClean="0"/>
              <a:t>Trolig start i maj</a:t>
            </a:r>
          </a:p>
          <a:p>
            <a:pPr>
              <a:buFontTx/>
              <a:buChar char="-"/>
            </a:pPr>
            <a:r>
              <a:rPr lang="sv-SE" dirty="0" smtClean="0"/>
              <a:t>Spelordningsmöte på BFF i början av mars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85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 2018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Detta tar vi med tjejerna på fredagsträningen:</a:t>
            </a:r>
          </a:p>
          <a:p>
            <a:endParaRPr lang="sv-SE" dirty="0"/>
          </a:p>
          <a:p>
            <a:r>
              <a:rPr lang="sv-SE" dirty="0" smtClean="0"/>
              <a:t>Mål i serien?</a:t>
            </a:r>
          </a:p>
          <a:p>
            <a:r>
              <a:rPr lang="sv-SE" dirty="0" smtClean="0"/>
              <a:t>Hur vill vi att vi ska vara mot varandra i laget?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347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200</Words>
  <Application>Microsoft Office PowerPoint</Application>
  <PresentationFormat>Bredbild</PresentationFormat>
  <Paragraphs>46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Säsong F 05 – 06 2018</vt:lpstr>
      <vt:lpstr>Säsong F 05 – 06 2018</vt:lpstr>
      <vt:lpstr>F05 06</vt:lpstr>
      <vt:lpstr>Säsong F 05 – 06 2018</vt:lpstr>
      <vt:lpstr>Säsong F 05 – 06 2018</vt:lpstr>
      <vt:lpstr>Säsong F 05 – 06 2018</vt:lpstr>
      <vt:lpstr>Mål 2018</vt:lpstr>
    </vt:vector>
  </TitlesOfParts>
  <Company>Stenungsunds kommun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Säsong F 05 – 06 2018</dc:title>
  <dc:creator>Camilla Blomqvist</dc:creator>
  <cp:lastModifiedBy>Camilla Blomqvist</cp:lastModifiedBy>
  <cp:revision>8</cp:revision>
  <dcterms:created xsi:type="dcterms:W3CDTF">2018-01-10T15:08:52Z</dcterms:created>
  <dcterms:modified xsi:type="dcterms:W3CDTF">2018-01-11T19:18:53Z</dcterms:modified>
</cp:coreProperties>
</file>