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0" r:id="rId4"/>
    <p:sldId id="258" r:id="rId5"/>
    <p:sldId id="268" r:id="rId6"/>
    <p:sldId id="265" r:id="rId7"/>
    <p:sldId id="259" r:id="rId8"/>
    <p:sldId id="260" r:id="rId9"/>
    <p:sldId id="269" r:id="rId10"/>
    <p:sldId id="262" r:id="rId11"/>
    <p:sldId id="267" r:id="rId12"/>
    <p:sldId id="263" r:id="rId13"/>
    <p:sldId id="264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2D0"/>
    <a:srgbClr val="ADF3AB"/>
    <a:srgbClr val="0C4A0B"/>
    <a:srgbClr val="1A5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en Östlind" userId="6276e351-e761-422a-a393-51013d472ac0" providerId="ADAL" clId="{FC98AF81-B420-4361-82B0-6E7E33E27243}"/>
    <pc:docChg chg="undo custSel modSld">
      <pc:chgData name="Ellen Östlind" userId="6276e351-e761-422a-a393-51013d472ac0" providerId="ADAL" clId="{FC98AF81-B420-4361-82B0-6E7E33E27243}" dt="2025-09-11T13:44:42.541" v="855" actId="20577"/>
      <pc:docMkLst>
        <pc:docMk/>
      </pc:docMkLst>
      <pc:sldChg chg="modSp mod">
        <pc:chgData name="Ellen Östlind" userId="6276e351-e761-422a-a393-51013d472ac0" providerId="ADAL" clId="{FC98AF81-B420-4361-82B0-6E7E33E27243}" dt="2025-09-11T13:26:57.528" v="3" actId="20577"/>
        <pc:sldMkLst>
          <pc:docMk/>
          <pc:sldMk cId="1540356402" sldId="256"/>
        </pc:sldMkLst>
      </pc:sldChg>
      <pc:sldChg chg="addSp modSp mod">
        <pc:chgData name="Ellen Östlind" userId="6276e351-e761-422a-a393-51013d472ac0" providerId="ADAL" clId="{FC98AF81-B420-4361-82B0-6E7E33E27243}" dt="2025-09-11T13:36:18.594" v="426" actId="20577"/>
        <pc:sldMkLst>
          <pc:docMk/>
          <pc:sldMk cId="2544569938" sldId="258"/>
        </pc:sldMkLst>
      </pc:sldChg>
      <pc:sldChg chg="modSp mod">
        <pc:chgData name="Ellen Östlind" userId="6276e351-e761-422a-a393-51013d472ac0" providerId="ADAL" clId="{FC98AF81-B420-4361-82B0-6E7E33E27243}" dt="2025-09-11T13:41:09.152" v="626" actId="20577"/>
        <pc:sldMkLst>
          <pc:docMk/>
          <pc:sldMk cId="46333512" sldId="261"/>
        </pc:sldMkLst>
      </pc:sldChg>
      <pc:sldChg chg="modSp mod">
        <pc:chgData name="Ellen Östlind" userId="6276e351-e761-422a-a393-51013d472ac0" providerId="ADAL" clId="{FC98AF81-B420-4361-82B0-6E7E33E27243}" dt="2025-09-11T13:41:26.497" v="638" actId="20577"/>
        <pc:sldMkLst>
          <pc:docMk/>
          <pc:sldMk cId="2523494035" sldId="262"/>
        </pc:sldMkLst>
      </pc:sldChg>
      <pc:sldChg chg="modSp mod">
        <pc:chgData name="Ellen Östlind" userId="6276e351-e761-422a-a393-51013d472ac0" providerId="ADAL" clId="{FC98AF81-B420-4361-82B0-6E7E33E27243}" dt="2025-09-11T13:43:26.232" v="683" actId="5793"/>
        <pc:sldMkLst>
          <pc:docMk/>
          <pc:sldMk cId="2928458022" sldId="263"/>
        </pc:sldMkLst>
      </pc:sldChg>
      <pc:sldChg chg="modSp mod">
        <pc:chgData name="Ellen Östlind" userId="6276e351-e761-422a-a393-51013d472ac0" providerId="ADAL" clId="{FC98AF81-B420-4361-82B0-6E7E33E27243}" dt="2025-09-11T13:44:42.541" v="855" actId="20577"/>
        <pc:sldMkLst>
          <pc:docMk/>
          <pc:sldMk cId="2052276445" sldId="264"/>
        </pc:sldMkLst>
      </pc:sldChg>
      <pc:sldChg chg="modSp mod">
        <pc:chgData name="Ellen Östlind" userId="6276e351-e761-422a-a393-51013d472ac0" providerId="ADAL" clId="{FC98AF81-B420-4361-82B0-6E7E33E27243}" dt="2025-09-11T13:44:20.524" v="841" actId="20577"/>
        <pc:sldMkLst>
          <pc:docMk/>
          <pc:sldMk cId="639907920" sldId="266"/>
        </pc:sldMkLst>
      </pc:sldChg>
    </pc:docChg>
  </pc:docChgLst>
  <pc:docChgLst>
    <pc:chgData name="Ellen Östlind" userId="6276e351-e761-422a-a393-51013d472ac0" providerId="ADAL" clId="{8D2CD8D9-5F97-4220-9F1B-8426AABE78C9}"/>
    <pc:docChg chg="undo custSel addSld delSld modSld sldOrd">
      <pc:chgData name="Ellen Östlind" userId="6276e351-e761-422a-a393-51013d472ac0" providerId="ADAL" clId="{8D2CD8D9-5F97-4220-9F1B-8426AABE78C9}" dt="2025-10-12T08:12:38.907" v="1212" actId="20577"/>
      <pc:docMkLst>
        <pc:docMk/>
      </pc:docMkLst>
      <pc:sldChg chg="modSp mod">
        <pc:chgData name="Ellen Östlind" userId="6276e351-e761-422a-a393-51013d472ac0" providerId="ADAL" clId="{8D2CD8D9-5F97-4220-9F1B-8426AABE78C9}" dt="2025-10-12T08:10:59.965" v="1131" actId="20577"/>
        <pc:sldMkLst>
          <pc:docMk/>
          <pc:sldMk cId="1540356402" sldId="256"/>
        </pc:sldMkLst>
        <pc:spChg chg="mod">
          <ac:chgData name="Ellen Östlind" userId="6276e351-e761-422a-a393-51013d472ac0" providerId="ADAL" clId="{8D2CD8D9-5F97-4220-9F1B-8426AABE78C9}" dt="2025-10-12T08:10:59.965" v="1131" actId="20577"/>
          <ac:spMkLst>
            <pc:docMk/>
            <pc:sldMk cId="1540356402" sldId="256"/>
            <ac:spMk id="8" creationId="{4C446F6C-E17A-6AA2-7DDC-0DFAF06088E8}"/>
          </ac:spMkLst>
        </pc:spChg>
      </pc:sldChg>
      <pc:sldChg chg="modSp mod">
        <pc:chgData name="Ellen Östlind" userId="6276e351-e761-422a-a393-51013d472ac0" providerId="ADAL" clId="{8D2CD8D9-5F97-4220-9F1B-8426AABE78C9}" dt="2025-09-23T17:20:15.795" v="285" actId="20577"/>
        <pc:sldMkLst>
          <pc:docMk/>
          <pc:sldMk cId="2797418577" sldId="257"/>
        </pc:sldMkLst>
        <pc:spChg chg="mod">
          <ac:chgData name="Ellen Östlind" userId="6276e351-e761-422a-a393-51013d472ac0" providerId="ADAL" clId="{8D2CD8D9-5F97-4220-9F1B-8426AABE78C9}" dt="2025-09-23T17:20:15.795" v="285" actId="20577"/>
          <ac:spMkLst>
            <pc:docMk/>
            <pc:sldMk cId="2797418577" sldId="257"/>
            <ac:spMk id="2" creationId="{DB4529C0-F9DA-3E78-CA60-59C0A4338C22}"/>
          </ac:spMkLst>
        </pc:spChg>
      </pc:sldChg>
      <pc:sldChg chg="modSp mod">
        <pc:chgData name="Ellen Östlind" userId="6276e351-e761-422a-a393-51013d472ac0" providerId="ADAL" clId="{8D2CD8D9-5F97-4220-9F1B-8426AABE78C9}" dt="2025-10-04T13:55:36.455" v="1129" actId="20577"/>
        <pc:sldMkLst>
          <pc:docMk/>
          <pc:sldMk cId="2544569938" sldId="258"/>
        </pc:sldMkLst>
        <pc:spChg chg="mod">
          <ac:chgData name="Ellen Östlind" userId="6276e351-e761-422a-a393-51013d472ac0" providerId="ADAL" clId="{8D2CD8D9-5F97-4220-9F1B-8426AABE78C9}" dt="2025-10-04T13:27:03.814" v="301" actId="20577"/>
          <ac:spMkLst>
            <pc:docMk/>
            <pc:sldMk cId="2544569938" sldId="258"/>
            <ac:spMk id="2" creationId="{DB4529C0-F9DA-3E78-CA60-59C0A4338C22}"/>
          </ac:spMkLst>
        </pc:spChg>
        <pc:spChg chg="mod">
          <ac:chgData name="Ellen Östlind" userId="6276e351-e761-422a-a393-51013d472ac0" providerId="ADAL" clId="{8D2CD8D9-5F97-4220-9F1B-8426AABE78C9}" dt="2025-10-04T13:55:36.455" v="1129" actId="20577"/>
          <ac:spMkLst>
            <pc:docMk/>
            <pc:sldMk cId="2544569938" sldId="258"/>
            <ac:spMk id="4" creationId="{CC81EAA1-26DC-83F7-906C-15BC7130730E}"/>
          </ac:spMkLst>
        </pc:spChg>
      </pc:sldChg>
      <pc:sldChg chg="modSp mod">
        <pc:chgData name="Ellen Östlind" userId="6276e351-e761-422a-a393-51013d472ac0" providerId="ADAL" clId="{8D2CD8D9-5F97-4220-9F1B-8426AABE78C9}" dt="2025-10-04T13:33:30.345" v="620" actId="20577"/>
        <pc:sldMkLst>
          <pc:docMk/>
          <pc:sldMk cId="2270694776" sldId="260"/>
        </pc:sldMkLst>
        <pc:spChg chg="mod">
          <ac:chgData name="Ellen Östlind" userId="6276e351-e761-422a-a393-51013d472ac0" providerId="ADAL" clId="{8D2CD8D9-5F97-4220-9F1B-8426AABE78C9}" dt="2025-10-04T13:33:30.345" v="620" actId="20577"/>
          <ac:spMkLst>
            <pc:docMk/>
            <pc:sldMk cId="2270694776" sldId="260"/>
            <ac:spMk id="2" creationId="{DB4529C0-F9DA-3E78-CA60-59C0A4338C22}"/>
          </ac:spMkLst>
        </pc:spChg>
      </pc:sldChg>
      <pc:sldChg chg="modSp del mod">
        <pc:chgData name="Ellen Östlind" userId="6276e351-e761-422a-a393-51013d472ac0" providerId="ADAL" clId="{8D2CD8D9-5F97-4220-9F1B-8426AABE78C9}" dt="2025-09-23T17:19:57.395" v="263" actId="47"/>
        <pc:sldMkLst>
          <pc:docMk/>
          <pc:sldMk cId="46333512" sldId="261"/>
        </pc:sldMkLst>
      </pc:sldChg>
      <pc:sldChg chg="modSp mod">
        <pc:chgData name="Ellen Östlind" userId="6276e351-e761-422a-a393-51013d472ac0" providerId="ADAL" clId="{8D2CD8D9-5F97-4220-9F1B-8426AABE78C9}" dt="2025-10-04T13:38:48.156" v="638" actId="1076"/>
        <pc:sldMkLst>
          <pc:docMk/>
          <pc:sldMk cId="2523494035" sldId="262"/>
        </pc:sldMkLst>
        <pc:spChg chg="mod">
          <ac:chgData name="Ellen Östlind" userId="6276e351-e761-422a-a393-51013d472ac0" providerId="ADAL" clId="{8D2CD8D9-5F97-4220-9F1B-8426AABE78C9}" dt="2025-10-04T13:38:48.156" v="638" actId="1076"/>
          <ac:spMkLst>
            <pc:docMk/>
            <pc:sldMk cId="2523494035" sldId="262"/>
            <ac:spMk id="8" creationId="{4C446F6C-E17A-6AA2-7DDC-0DFAF06088E8}"/>
          </ac:spMkLst>
        </pc:spChg>
      </pc:sldChg>
      <pc:sldChg chg="modSp mod">
        <pc:chgData name="Ellen Östlind" userId="6276e351-e761-422a-a393-51013d472ac0" providerId="ADAL" clId="{8D2CD8D9-5F97-4220-9F1B-8426AABE78C9}" dt="2025-10-12T08:12:38.907" v="1212" actId="20577"/>
        <pc:sldMkLst>
          <pc:docMk/>
          <pc:sldMk cId="2928458022" sldId="263"/>
        </pc:sldMkLst>
        <pc:spChg chg="mod">
          <ac:chgData name="Ellen Östlind" userId="6276e351-e761-422a-a393-51013d472ac0" providerId="ADAL" clId="{8D2CD8D9-5F97-4220-9F1B-8426AABE78C9}" dt="2025-10-12T08:12:38.907" v="1212" actId="20577"/>
          <ac:spMkLst>
            <pc:docMk/>
            <pc:sldMk cId="2928458022" sldId="263"/>
            <ac:spMk id="3" creationId="{CC53A6FD-D171-2178-18B4-5130B50C3534}"/>
          </ac:spMkLst>
        </pc:spChg>
      </pc:sldChg>
      <pc:sldChg chg="modSp mod">
        <pc:chgData name="Ellen Östlind" userId="6276e351-e761-422a-a393-51013d472ac0" providerId="ADAL" clId="{8D2CD8D9-5F97-4220-9F1B-8426AABE78C9}" dt="2025-10-04T13:50:48.510" v="1081" actId="20577"/>
        <pc:sldMkLst>
          <pc:docMk/>
          <pc:sldMk cId="2052276445" sldId="264"/>
        </pc:sldMkLst>
        <pc:spChg chg="mod">
          <ac:chgData name="Ellen Östlind" userId="6276e351-e761-422a-a393-51013d472ac0" providerId="ADAL" clId="{8D2CD8D9-5F97-4220-9F1B-8426AABE78C9}" dt="2025-10-04T13:50:48.510" v="1081" actId="20577"/>
          <ac:spMkLst>
            <pc:docMk/>
            <pc:sldMk cId="2052276445" sldId="264"/>
            <ac:spMk id="3" creationId="{CC53A6FD-D171-2178-18B4-5130B50C3534}"/>
          </ac:spMkLst>
        </pc:spChg>
      </pc:sldChg>
      <pc:sldChg chg="modSp mod">
        <pc:chgData name="Ellen Östlind" userId="6276e351-e761-422a-a393-51013d472ac0" providerId="ADAL" clId="{8D2CD8D9-5F97-4220-9F1B-8426AABE78C9}" dt="2025-10-04T13:27:57.959" v="306" actId="20577"/>
        <pc:sldMkLst>
          <pc:docMk/>
          <pc:sldMk cId="1788088536" sldId="265"/>
        </pc:sldMkLst>
        <pc:spChg chg="mod">
          <ac:chgData name="Ellen Östlind" userId="6276e351-e761-422a-a393-51013d472ac0" providerId="ADAL" clId="{8D2CD8D9-5F97-4220-9F1B-8426AABE78C9}" dt="2025-10-04T13:27:57.959" v="306" actId="20577"/>
          <ac:spMkLst>
            <pc:docMk/>
            <pc:sldMk cId="1788088536" sldId="265"/>
            <ac:spMk id="2" creationId="{DB4529C0-F9DA-3E78-CA60-59C0A4338C22}"/>
          </ac:spMkLst>
        </pc:spChg>
      </pc:sldChg>
      <pc:sldChg chg="del">
        <pc:chgData name="Ellen Östlind" userId="6276e351-e761-422a-a393-51013d472ac0" providerId="ADAL" clId="{8D2CD8D9-5F97-4220-9F1B-8426AABE78C9}" dt="2025-09-23T17:17:49.339" v="232" actId="47"/>
        <pc:sldMkLst>
          <pc:docMk/>
          <pc:sldMk cId="639907920" sldId="266"/>
        </pc:sldMkLst>
      </pc:sldChg>
      <pc:sldChg chg="modSp add mod">
        <pc:chgData name="Ellen Östlind" userId="6276e351-e761-422a-a393-51013d472ac0" providerId="ADAL" clId="{8D2CD8D9-5F97-4220-9F1B-8426AABE78C9}" dt="2025-09-23T17:17:55.609" v="242" actId="20577"/>
        <pc:sldMkLst>
          <pc:docMk/>
          <pc:sldMk cId="1658424838" sldId="267"/>
        </pc:sldMkLst>
        <pc:spChg chg="mod">
          <ac:chgData name="Ellen Östlind" userId="6276e351-e761-422a-a393-51013d472ac0" providerId="ADAL" clId="{8D2CD8D9-5F97-4220-9F1B-8426AABE78C9}" dt="2025-09-23T17:17:55.609" v="242" actId="20577"/>
          <ac:spMkLst>
            <pc:docMk/>
            <pc:sldMk cId="1658424838" sldId="267"/>
            <ac:spMk id="3" creationId="{E8E05587-6EC7-D0F0-873F-D163BCB6B12B}"/>
          </ac:spMkLst>
        </pc:spChg>
        <pc:spChg chg="mod">
          <ac:chgData name="Ellen Östlind" userId="6276e351-e761-422a-a393-51013d472ac0" providerId="ADAL" clId="{8D2CD8D9-5F97-4220-9F1B-8426AABE78C9}" dt="2025-09-23T17:15:00.547" v="51" actId="20577"/>
          <ac:spMkLst>
            <pc:docMk/>
            <pc:sldMk cId="1658424838" sldId="267"/>
            <ac:spMk id="8" creationId="{F493FBE6-43C3-9E2F-729C-E4817177205B}"/>
          </ac:spMkLst>
        </pc:spChg>
      </pc:sldChg>
      <pc:sldChg chg="modSp add mod ord">
        <pc:chgData name="Ellen Östlind" userId="6276e351-e761-422a-a393-51013d472ac0" providerId="ADAL" clId="{8D2CD8D9-5F97-4220-9F1B-8426AABE78C9}" dt="2025-10-12T08:11:18.682" v="1136" actId="20577"/>
        <pc:sldMkLst>
          <pc:docMk/>
          <pc:sldMk cId="3936485402" sldId="268"/>
        </pc:sldMkLst>
        <pc:spChg chg="mod">
          <ac:chgData name="Ellen Östlind" userId="6276e351-e761-422a-a393-51013d472ac0" providerId="ADAL" clId="{8D2CD8D9-5F97-4220-9F1B-8426AABE78C9}" dt="2025-10-04T13:44:00.695" v="932" actId="5736"/>
          <ac:spMkLst>
            <pc:docMk/>
            <pc:sldMk cId="3936485402" sldId="268"/>
            <ac:spMk id="2" creationId="{E025FE73-72ED-024B-4F8A-D6A07A06A609}"/>
          </ac:spMkLst>
        </pc:spChg>
        <pc:graphicFrameChg chg="mod modGraphic">
          <ac:chgData name="Ellen Östlind" userId="6276e351-e761-422a-a393-51013d472ac0" providerId="ADAL" clId="{8D2CD8D9-5F97-4220-9F1B-8426AABE78C9}" dt="2025-10-12T08:11:18.682" v="1136" actId="20577"/>
          <ac:graphicFrameMkLst>
            <pc:docMk/>
            <pc:sldMk cId="3936485402" sldId="268"/>
            <ac:graphicFrameMk id="4" creationId="{A7ECA5A1-2713-7D51-5B9B-103BDFF49EE3}"/>
          </ac:graphicFrameMkLst>
        </pc:graphicFrameChg>
      </pc:sldChg>
      <pc:sldChg chg="modSp add mod ord">
        <pc:chgData name="Ellen Östlind" userId="6276e351-e761-422a-a393-51013d472ac0" providerId="ADAL" clId="{8D2CD8D9-5F97-4220-9F1B-8426AABE78C9}" dt="2025-10-12T08:12:22.510" v="1206" actId="5793"/>
        <pc:sldMkLst>
          <pc:docMk/>
          <pc:sldMk cId="2434290043" sldId="269"/>
        </pc:sldMkLst>
        <pc:spChg chg="mod">
          <ac:chgData name="Ellen Östlind" userId="6276e351-e761-422a-a393-51013d472ac0" providerId="ADAL" clId="{8D2CD8D9-5F97-4220-9F1B-8426AABE78C9}" dt="2025-10-12T08:12:22.510" v="1206" actId="5793"/>
          <ac:spMkLst>
            <pc:docMk/>
            <pc:sldMk cId="2434290043" sldId="269"/>
            <ac:spMk id="2" creationId="{52D8340B-8EA7-1EB4-3777-A83BA3CA8DF3}"/>
          </ac:spMkLst>
        </pc:spChg>
        <pc:spChg chg="mod">
          <ac:chgData name="Ellen Östlind" userId="6276e351-e761-422a-a393-51013d472ac0" providerId="ADAL" clId="{8D2CD8D9-5F97-4220-9F1B-8426AABE78C9}" dt="2025-10-04T13:39:22.087" v="656" actId="20577"/>
          <ac:spMkLst>
            <pc:docMk/>
            <pc:sldMk cId="2434290043" sldId="269"/>
            <ac:spMk id="8" creationId="{3920DBD6-AB0D-B56A-1EBD-116B329F7C0D}"/>
          </ac:spMkLst>
        </pc:spChg>
      </pc:sldChg>
      <pc:sldChg chg="modSp add mod ord">
        <pc:chgData name="Ellen Östlind" userId="6276e351-e761-422a-a393-51013d472ac0" providerId="ADAL" clId="{8D2CD8D9-5F97-4220-9F1B-8426AABE78C9}" dt="2025-10-04T13:52:17.813" v="1085"/>
        <pc:sldMkLst>
          <pc:docMk/>
          <pc:sldMk cId="2363999103" sldId="270"/>
        </pc:sldMkLst>
        <pc:spChg chg="mod">
          <ac:chgData name="Ellen Östlind" userId="6276e351-e761-422a-a393-51013d472ac0" providerId="ADAL" clId="{8D2CD8D9-5F97-4220-9F1B-8426AABE78C9}" dt="2025-10-04T13:49:39.288" v="1042" actId="20577"/>
          <ac:spMkLst>
            <pc:docMk/>
            <pc:sldMk cId="2363999103" sldId="270"/>
            <ac:spMk id="2" creationId="{CE3914B4-C7E0-F13B-5080-951C8B6E8AE5}"/>
          </ac:spMkLst>
        </pc:spChg>
        <pc:spChg chg="mod">
          <ac:chgData name="Ellen Östlind" userId="6276e351-e761-422a-a393-51013d472ac0" providerId="ADAL" clId="{8D2CD8D9-5F97-4220-9F1B-8426AABE78C9}" dt="2025-10-04T13:46:07.384" v="1007" actId="20577"/>
          <ac:spMkLst>
            <pc:docMk/>
            <pc:sldMk cId="2363999103" sldId="270"/>
            <ac:spMk id="8" creationId="{5E271873-7F87-5276-3881-A3012BE6BF23}"/>
          </ac:spMkLst>
        </pc:spChg>
      </pc:sldChg>
    </pc:docChg>
  </pc:docChgLst>
  <pc:docChgLst>
    <pc:chgData name="Ellen Östlind" userId="6276e351-e761-422a-a393-51013d472ac0" providerId="ADAL" clId="{5A3D8102-3726-42C0-9A8D-DDFC20BB4FAC}"/>
    <pc:docChg chg="undo custSel addSld modSld">
      <pc:chgData name="Ellen Östlind" userId="6276e351-e761-422a-a393-51013d472ac0" providerId="ADAL" clId="{5A3D8102-3726-42C0-9A8D-DDFC20BB4FAC}" dt="2024-10-16T11:46:18.028" v="1252" actId="11530"/>
      <pc:docMkLst>
        <pc:docMk/>
      </pc:docMkLst>
      <pc:sldChg chg="modSp mod modNotesTx">
        <pc:chgData name="Ellen Östlind" userId="6276e351-e761-422a-a393-51013d472ac0" providerId="ADAL" clId="{5A3D8102-3726-42C0-9A8D-DDFC20BB4FAC}" dt="2024-10-16T11:41:39.079" v="1231" actId="20577"/>
        <pc:sldMkLst>
          <pc:docMk/>
          <pc:sldMk cId="67099840" sldId="259"/>
        </pc:sldMkLst>
      </pc:sldChg>
      <pc:sldChg chg="modNotesTx">
        <pc:chgData name="Ellen Östlind" userId="6276e351-e761-422a-a393-51013d472ac0" providerId="ADAL" clId="{5A3D8102-3726-42C0-9A8D-DDFC20BB4FAC}" dt="2024-10-16T11:43:17.361" v="1245" actId="20577"/>
        <pc:sldMkLst>
          <pc:docMk/>
          <pc:sldMk cId="2270694776" sldId="260"/>
        </pc:sldMkLst>
      </pc:sldChg>
      <pc:sldChg chg="modSp mod">
        <pc:chgData name="Ellen Östlind" userId="6276e351-e761-422a-a393-51013d472ac0" providerId="ADAL" clId="{5A3D8102-3726-42C0-9A8D-DDFC20BB4FAC}" dt="2024-10-13T08:51:23.795" v="855" actId="20577"/>
        <pc:sldMkLst>
          <pc:docMk/>
          <pc:sldMk cId="46333512" sldId="261"/>
        </pc:sldMkLst>
      </pc:sldChg>
      <pc:sldChg chg="modSp mod">
        <pc:chgData name="Ellen Östlind" userId="6276e351-e761-422a-a393-51013d472ac0" providerId="ADAL" clId="{5A3D8102-3726-42C0-9A8D-DDFC20BB4FAC}" dt="2024-10-16T11:42:12.109" v="1244" actId="20577"/>
        <pc:sldMkLst>
          <pc:docMk/>
          <pc:sldMk cId="2928458022" sldId="263"/>
        </pc:sldMkLst>
      </pc:sldChg>
      <pc:sldChg chg="modSp mod">
        <pc:chgData name="Ellen Östlind" userId="6276e351-e761-422a-a393-51013d472ac0" providerId="ADAL" clId="{5A3D8102-3726-42C0-9A8D-DDFC20BB4FAC}" dt="2024-10-16T11:46:18.028" v="1252" actId="11530"/>
        <pc:sldMkLst>
          <pc:docMk/>
          <pc:sldMk cId="2052276445" sldId="264"/>
        </pc:sldMkLst>
      </pc:sldChg>
      <pc:sldChg chg="modSp mod">
        <pc:chgData name="Ellen Östlind" userId="6276e351-e761-422a-a393-51013d472ac0" providerId="ADAL" clId="{5A3D8102-3726-42C0-9A8D-DDFC20BB4FAC}" dt="2024-10-13T08:49:32.006" v="838" actId="20577"/>
        <pc:sldMkLst>
          <pc:docMk/>
          <pc:sldMk cId="1788088536" sldId="265"/>
        </pc:sldMkLst>
      </pc:sldChg>
      <pc:sldChg chg="modSp add mod">
        <pc:chgData name="Ellen Östlind" userId="6276e351-e761-422a-a393-51013d472ac0" providerId="ADAL" clId="{5A3D8102-3726-42C0-9A8D-DDFC20BB4FAC}" dt="2024-10-13T08:59:05.815" v="1184" actId="403"/>
        <pc:sldMkLst>
          <pc:docMk/>
          <pc:sldMk cId="639907920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A8EA3-85A3-445E-898F-4B4701AD04A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CD133-FCA6-457E-93DF-4B6FE0C626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2343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0CEAB-BE57-BFBA-B951-3885C988F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1D9AB3C-1F03-6B34-C6C8-65F049299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64C455D-EEE3-CCDE-E27F-AAAAB2DFB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F570F0-EC8B-DF60-437E-42EDCD7DDC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CD133-FCA6-457E-93DF-4B6FE0C6266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354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CD133-FCA6-457E-93DF-4B6FE0C6266C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734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CD133-FCA6-457E-93DF-4B6FE0C6266C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190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60F98-8299-029F-E806-243B4DBDF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3D570EC-356B-F681-E1FA-14584F3B7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1EC25B8-0243-171C-F5B4-F79E1F543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8052F28-6642-BDFB-EF51-7A031D79A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CD133-FCA6-457E-93DF-4B6FE0C6266C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5662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CD133-FCA6-457E-93DF-4B6FE0C6266C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0036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A8822-9C3E-BD2E-77E0-1A9D68179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05B6C1A-DF91-D84B-2F72-5AC0B7D0C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178BAFB-3C9E-D58A-767C-B6A470070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71F344F-8277-BBCD-345A-E8CA62056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CD133-FCA6-457E-93DF-4B6FE0C6266C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1920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CD133-FCA6-457E-93DF-4B6FE0C6266C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9697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CD133-FCA6-457E-93DF-4B6FE0C6266C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3346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65EF2C-D48E-AEC3-36DA-542667FFE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E654C8B-34E2-4B09-BD5B-18439A603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8CADBD-C35B-4447-2045-7D6E2094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811B65-1EA4-0C27-7403-FB3047507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DA79219-FA7B-20CF-99FF-9891B8192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144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A08F7B-B76C-A83B-F111-1F1BDC38E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3C2439-75DC-1BCC-18AA-28BF1E3F2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884D41-5EC9-65E2-3ECE-3AFA3B92A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89DE7A-0E88-556F-2426-4E803A13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556BFF-18A9-6C7F-0F02-412C3060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121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6DD9056-A80B-479D-59F8-A58293CCA6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DB215FA-DDAA-28C5-A690-9F1621A68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EB0743-96E7-AF33-8C07-F8929FBD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71D619-118D-4D68-91A0-69C871E08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C792ACC-A838-D262-FAAE-70562856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3805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F8D961-AC98-F48E-061C-D9D7A4979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76D5BF-3C2A-4850-3E12-0CFDEE456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5567F6-71B1-5648-CA9B-EDC2E4729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E1B51B-BCB4-C1B1-5C5D-F881F4B43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DBDC06-7941-4AFA-A0DE-05C1D9824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084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4A18B5-1E4E-7F09-562A-AEF86C78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176B4E1-5089-5F08-9037-B05660AC1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937E79-A0CA-A9F2-8E1D-6F6CFB030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2B6517-21A6-8089-1293-74FB3BA0A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C83517-0F8F-95C7-37CB-B732E20A6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96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331D0C-D94D-E529-D808-09E60F215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251E87-968D-1B60-F5EC-EA1FDC2EE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8F0643D-CB4D-EAE0-D866-C477008CB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6219DC-2BA7-CCF4-BAF3-EDA2522D1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EEE27C4-59B5-F116-464A-DF02EBF6E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5C8095-1191-9AFD-B76E-7398E4BF0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15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D94DC2-2C70-1DBB-3421-0DB1EFCB1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A788532-910D-154D-4791-CEB065396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174781F-0189-4947-5DBC-BF26FDF36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C6BABC5-B046-460B-67DB-AA5A217A1B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7500ED5-E4FF-BEB7-A7B2-49E7A4499A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8F1B3B7-0208-7F22-38DB-DA2439CDD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C123CEC-5941-08E8-EAF6-0A8D4519F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0E1D9C2-7EC7-D5BB-CE14-8089CA14C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483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4AF149-4E3D-AC2A-F59E-7482B7E8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B947191-31F0-AD52-FDE1-C82CFEC6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32B4AB-2985-5A2F-E4D3-2017DE517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B3BD0C0-48B4-C2C0-FC0E-0EF7A24A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21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0B33605-63DF-0516-4544-62D65562A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6C94F88-B2DE-034F-C05C-36C9CD03C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DC8FDC8-52E7-3DC8-CC46-348A7D929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661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F1B06A-A8B5-290B-A089-13EB387FC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F57DC-B859-CCE0-7334-C02D7B3DA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FFE2C57-7CD6-0BAF-8D69-C8F1093D1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5BA662F-FFD8-8E31-05D9-9BDAFAE79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79843A9-7AC0-014E-9714-05A40F538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FA52085-1977-2A6E-9407-F451BC2F3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8135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6102D3-4786-26B6-9BC3-C87F819B3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5CFDC6C-C227-E201-6B2D-19B5791506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FA59791-417C-525A-D9CC-DE4419737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E52CE4-64D9-ED82-92F6-F891CBAE3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4892D0B-16FD-520E-194B-901DE1A37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6E265D0-1131-679F-A201-4EE1E89A4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740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7FD971F-E0BA-6C06-8C1E-FDEF01AE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AB0D85A-C9FC-CB8D-E658-B432B8E59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02AC3BC-B7F0-878D-392C-711D0ABB8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7829BF-1A15-4E23-8AF6-8FAB0AE268E7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7168FC-ABC0-93DD-6C6F-2948F5619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39D276-2A17-4102-D60F-CFC97E102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E4847-5536-4B94-8F82-BA4E5994F1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281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itidskortet.se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1" y="246658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2" y="246658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575560" y="2884171"/>
            <a:ext cx="8829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>
                <a:latin typeface="Amasis MT Pro Black" panose="02040A04050005020304" pitchFamily="18" charset="0"/>
              </a:rPr>
              <a:t>FÖRÄLDRAMÖTE – THK F9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135E753F-35DB-9944-156C-2DCACF673863}"/>
              </a:ext>
            </a:extLst>
          </p:cNvPr>
          <p:cNvSpPr txBox="1"/>
          <p:nvPr/>
        </p:nvSpPr>
        <p:spPr>
          <a:xfrm>
            <a:off x="4137906" y="1648061"/>
            <a:ext cx="584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masis MT Pro Light" panose="02040304050005020304" pitchFamily="18" charset="0"/>
              </a:rPr>
              <a:t>Säsongen 2025/2026</a:t>
            </a:r>
          </a:p>
        </p:txBody>
      </p:sp>
    </p:spTree>
    <p:extLst>
      <p:ext uri="{BB962C8B-B14F-4D97-AF65-F5344CB8AC3E}">
        <p14:creationId xmlns:p14="http://schemas.microsoft.com/office/powerpoint/2010/main" val="1540356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969259" y="1213086"/>
            <a:ext cx="8829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latin typeface="Amasis MT Pro Black" panose="02040A04050005020304" pitchFamily="18" charset="0"/>
              </a:rPr>
              <a:t>SAMMANDRAG - HEMMAPLAN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C53A6FD-D171-2178-18B4-5130B50C3534}"/>
              </a:ext>
            </a:extLst>
          </p:cNvPr>
          <p:cNvSpPr txBox="1"/>
          <p:nvPr/>
        </p:nvSpPr>
        <p:spPr>
          <a:xfrm>
            <a:off x="3455423" y="2619771"/>
            <a:ext cx="692744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masis MT Pro Light" panose="02040304050005020304" pitchFamily="18" charset="0"/>
              </a:rPr>
              <a:t>Ansvarsfördelning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b="1" dirty="0">
                <a:latin typeface="Amasis MT Pro Light" panose="02040304050005020304" pitchFamily="18" charset="0"/>
              </a:rPr>
              <a:t>Matchvärdar</a:t>
            </a:r>
            <a:r>
              <a:rPr lang="sv-SE" sz="2000" dirty="0">
                <a:latin typeface="Amasis MT Pro Light" panose="02040304050005020304" pitchFamily="18" charset="0"/>
              </a:rPr>
              <a:t> – Tar emot ankommande lag och visar till omklädningsrum. Finns tillhands och behjälplig till vad som kan dyka upp.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b="1" dirty="0">
                <a:latin typeface="Amasis MT Pro Light" panose="02040304050005020304" pitchFamily="18" charset="0"/>
              </a:rPr>
              <a:t>Kiosken</a:t>
            </a:r>
            <a:r>
              <a:rPr lang="sv-SE" sz="2000" dirty="0">
                <a:latin typeface="Amasis MT Pro Light" panose="02040304050005020304" pitchFamily="18" charset="0"/>
              </a:rPr>
              <a:t> – Infopärm finns i kiosken.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b="1" dirty="0">
                <a:latin typeface="Amasis MT Pro Light" panose="02040304050005020304" pitchFamily="18" charset="0"/>
              </a:rPr>
              <a:t>Sekretariat</a:t>
            </a:r>
            <a:r>
              <a:rPr lang="sv-SE" sz="2000" dirty="0">
                <a:latin typeface="Amasis MT Pro Light" panose="02040304050005020304" pitchFamily="18" charset="0"/>
              </a:rPr>
              <a:t> – Sätter igång och stoppar tid.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sv-SE" sz="2000" dirty="0">
              <a:latin typeface="Amasis MT Pro Light" panose="02040304050005020304" pitchFamily="18" charset="0"/>
            </a:endParaRPr>
          </a:p>
          <a:p>
            <a:r>
              <a:rPr lang="sv-SE" sz="2000" dirty="0">
                <a:latin typeface="Amasis MT Pro Light" panose="02040304050005020304" pitchFamily="18" charset="0"/>
              </a:rPr>
              <a:t>Ledare skickar ut ansvarsfördelning innan sammandrag, har man ej möjlighet att närvara tar man eget ansvar att hitta någon annan som kan. </a:t>
            </a:r>
          </a:p>
        </p:txBody>
      </p:sp>
    </p:spTree>
    <p:extLst>
      <p:ext uri="{BB962C8B-B14F-4D97-AF65-F5344CB8AC3E}">
        <p14:creationId xmlns:p14="http://schemas.microsoft.com/office/powerpoint/2010/main" val="2523494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C4AEC4-81B6-7717-994B-55E835CA3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B26C62-A8F8-AE98-EEC8-3803F8D98086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D0BE3CB-F4C1-3D9C-C236-C7A432F771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95E91856-8682-BF49-E3F6-583F94FA3BB7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7D32798-30ED-7B3B-0CE9-16585FAE1ED5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493FBE6-43C3-9E2F-729C-E4817177205B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ÖVRIGT ANSVAR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8E05587-6EC7-D0F0-873F-D163BCB6B12B}"/>
              </a:ext>
            </a:extLst>
          </p:cNvPr>
          <p:cNvSpPr txBox="1"/>
          <p:nvPr/>
        </p:nvSpPr>
        <p:spPr>
          <a:xfrm>
            <a:off x="3455423" y="2619771"/>
            <a:ext cx="6927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400" dirty="0" err="1">
                <a:latin typeface="Amasis MT Pro Light" panose="02040304050005020304" pitchFamily="18" charset="0"/>
              </a:rPr>
              <a:t>Skadevi</a:t>
            </a:r>
            <a:r>
              <a:rPr lang="sv-SE" sz="2400" dirty="0">
                <a:latin typeface="Amasis MT Pro Light" panose="02040304050005020304" pitchFamily="18" charset="0"/>
              </a:rPr>
              <a:t> Cup – Kiosk/</a:t>
            </a:r>
            <a:r>
              <a:rPr lang="sv-SE" sz="2400" dirty="0" err="1">
                <a:latin typeface="Amasis MT Pro Light" panose="02040304050005020304" pitchFamily="18" charset="0"/>
              </a:rPr>
              <a:t>hallvärd</a:t>
            </a:r>
            <a:r>
              <a:rPr lang="sv-SE" sz="2400" dirty="0">
                <a:latin typeface="Amasis MT Pro Light" panose="02040304050005020304" pitchFamily="18" charset="0"/>
              </a:rPr>
              <a:t>/filma m.m.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400" dirty="0">
                <a:latin typeface="Amasis MT Pro Light" panose="02040304050005020304" pitchFamily="18" charset="0"/>
              </a:rPr>
              <a:t>Seniorlaget – Kiosk/entré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400" dirty="0">
                <a:latin typeface="Amasis MT Pro Light" panose="02040304050005020304" pitchFamily="18" charset="0"/>
              </a:rPr>
              <a:t>Sponsring – 2 </a:t>
            </a:r>
            <a:r>
              <a:rPr lang="sv-SE" sz="2400" dirty="0" err="1">
                <a:latin typeface="Amasis MT Pro Light" panose="02040304050005020304" pitchFamily="18" charset="0"/>
              </a:rPr>
              <a:t>st</a:t>
            </a:r>
            <a:r>
              <a:rPr lang="sv-SE" sz="2400" dirty="0">
                <a:latin typeface="Amasis MT Pro Light" panose="02040304050005020304" pitchFamily="18" charset="0"/>
              </a:rPr>
              <a:t> ansvariga/lag</a:t>
            </a:r>
          </a:p>
        </p:txBody>
      </p:sp>
    </p:spTree>
    <p:extLst>
      <p:ext uri="{BB962C8B-B14F-4D97-AF65-F5344CB8AC3E}">
        <p14:creationId xmlns:p14="http://schemas.microsoft.com/office/powerpoint/2010/main" val="165842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KOSTNADER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C53A6FD-D171-2178-18B4-5130B50C3534}"/>
              </a:ext>
            </a:extLst>
          </p:cNvPr>
          <p:cNvSpPr txBox="1"/>
          <p:nvPr/>
        </p:nvSpPr>
        <p:spPr>
          <a:xfrm>
            <a:off x="3455423" y="2619771"/>
            <a:ext cx="692744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latin typeface="Amasis MT Pro Light" panose="02040304050005020304" pitchFamily="18" charset="0"/>
              </a:rPr>
              <a:t>Försäljning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 err="1">
                <a:latin typeface="Amasis MT Pro Light" panose="02040304050005020304" pitchFamily="18" charset="0"/>
              </a:rPr>
              <a:t>Newbody</a:t>
            </a:r>
            <a:r>
              <a:rPr lang="sv-SE" sz="2000" dirty="0">
                <a:latin typeface="Amasis MT Pro Light" panose="02040304050005020304" pitchFamily="18" charset="0"/>
              </a:rPr>
              <a:t> – 7 pkt el. köpa sig fri 700 kr.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Idrottsrabatten – ingen!</a:t>
            </a:r>
          </a:p>
          <a:p>
            <a:endParaRPr lang="sv-SE" sz="2000" dirty="0">
              <a:latin typeface="Amasis MT Pro Light" panose="02040304050005020304" pitchFamily="18" charset="0"/>
            </a:endParaRPr>
          </a:p>
          <a:p>
            <a:r>
              <a:rPr lang="sv-SE" sz="2000" dirty="0">
                <a:latin typeface="Amasis MT Pro Light" panose="02040304050005020304" pitchFamily="18" charset="0"/>
              </a:rPr>
              <a:t>Medlemsavgift – 400 kr</a:t>
            </a:r>
          </a:p>
          <a:p>
            <a:r>
              <a:rPr lang="sv-SE" sz="2000" dirty="0">
                <a:latin typeface="Amasis MT Pro Light" panose="02040304050005020304" pitchFamily="18" charset="0"/>
              </a:rPr>
              <a:t>Träningsavgift – 600 kr</a:t>
            </a:r>
          </a:p>
        </p:txBody>
      </p:sp>
    </p:spTree>
    <p:extLst>
      <p:ext uri="{BB962C8B-B14F-4D97-AF65-F5344CB8AC3E}">
        <p14:creationId xmlns:p14="http://schemas.microsoft.com/office/powerpoint/2010/main" val="2928458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ÖVRIGT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C53A6FD-D171-2178-18B4-5130B50C3534}"/>
              </a:ext>
            </a:extLst>
          </p:cNvPr>
          <p:cNvSpPr txBox="1"/>
          <p:nvPr/>
        </p:nvSpPr>
        <p:spPr>
          <a:xfrm>
            <a:off x="3455423" y="2619771"/>
            <a:ext cx="692744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800" dirty="0">
                <a:latin typeface="Amasis MT Pro Light" panose="02040304050005020304" pitchFamily="18" charset="0"/>
              </a:rPr>
              <a:t>Supportertröja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800" dirty="0">
                <a:latin typeface="Amasis MT Pro Light" panose="02040304050005020304" pitchFamily="18" charset="0"/>
              </a:rPr>
              <a:t>22/11 Tibro Hk 60 år!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800" dirty="0">
                <a:latin typeface="Amasis MT Pro Light" panose="02040304050005020304" pitchFamily="18" charset="0"/>
              </a:rPr>
              <a:t>Kontaktuppgifter 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800" dirty="0">
                <a:latin typeface="Amasis MT Pro Light" panose="02040304050005020304" pitchFamily="18" charset="0"/>
              </a:rPr>
              <a:t>GDPR – </a:t>
            </a:r>
            <a:r>
              <a:rPr lang="sv-SE" sz="2800" dirty="0" err="1">
                <a:latin typeface="Amasis MT Pro Light" panose="02040304050005020304" pitchFamily="18" charset="0"/>
              </a:rPr>
              <a:t>Instagram</a:t>
            </a:r>
            <a:r>
              <a:rPr lang="sv-SE" sz="2800" dirty="0">
                <a:latin typeface="Amasis MT Pro Light" panose="02040304050005020304" pitchFamily="18" charset="0"/>
              </a:rPr>
              <a:t>, Laget.se m.m.</a:t>
            </a:r>
          </a:p>
          <a:p>
            <a:endParaRPr lang="sv-SE" sz="2000" dirty="0"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76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575559" y="937384"/>
            <a:ext cx="8829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7200" dirty="0">
                <a:latin typeface="Amasis MT Pro Black" panose="02040A04050005020304" pitchFamily="18" charset="0"/>
              </a:rPr>
              <a:t>LEDARE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B4529C0-F9DA-3E78-CA60-59C0A4338C22}"/>
              </a:ext>
            </a:extLst>
          </p:cNvPr>
          <p:cNvSpPr txBox="1"/>
          <p:nvPr/>
        </p:nvSpPr>
        <p:spPr>
          <a:xfrm>
            <a:off x="4914899" y="2936240"/>
            <a:ext cx="4287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latin typeface="Amasis MT Pro Light" panose="02040304050005020304" pitchFamily="18" charset="0"/>
              </a:rPr>
              <a:t>Janna </a:t>
            </a:r>
            <a:r>
              <a:rPr lang="sv-SE" sz="3600" dirty="0" err="1">
                <a:latin typeface="Amasis MT Pro Light" panose="02040304050005020304" pitchFamily="18" charset="0"/>
              </a:rPr>
              <a:t>Wigenstam</a:t>
            </a:r>
            <a:endParaRPr lang="sv-SE" sz="3600" dirty="0">
              <a:latin typeface="Amasis MT Pro Light" panose="02040304050005020304" pitchFamily="18" charset="0"/>
            </a:endParaRPr>
          </a:p>
          <a:p>
            <a:pPr algn="ctr"/>
            <a:r>
              <a:rPr lang="sv-SE" sz="3600" dirty="0">
                <a:latin typeface="Amasis MT Pro Light" panose="02040304050005020304" pitchFamily="18" charset="0"/>
              </a:rPr>
              <a:t>Emma Nilsson</a:t>
            </a:r>
          </a:p>
          <a:p>
            <a:pPr algn="ctr"/>
            <a:r>
              <a:rPr lang="sv-SE" sz="3600" dirty="0">
                <a:latin typeface="Amasis MT Pro Light" panose="02040304050005020304" pitchFamily="18" charset="0"/>
              </a:rPr>
              <a:t>Mikael Wallin</a:t>
            </a:r>
          </a:p>
          <a:p>
            <a:pPr algn="ctr"/>
            <a:r>
              <a:rPr lang="sv-SE" sz="3600" dirty="0">
                <a:latin typeface="Amasis MT Pro Light" panose="02040304050005020304" pitchFamily="18" charset="0"/>
              </a:rPr>
              <a:t>Linnéa Frid</a:t>
            </a:r>
          </a:p>
          <a:p>
            <a:pPr algn="ctr"/>
            <a:r>
              <a:rPr lang="sv-SE" sz="3600" dirty="0">
                <a:latin typeface="Amasis MT Pro Light" panose="02040304050005020304" pitchFamily="18" charset="0"/>
              </a:rPr>
              <a:t>Ellen Östlind</a:t>
            </a:r>
          </a:p>
        </p:txBody>
      </p:sp>
    </p:spTree>
    <p:extLst>
      <p:ext uri="{BB962C8B-B14F-4D97-AF65-F5344CB8AC3E}">
        <p14:creationId xmlns:p14="http://schemas.microsoft.com/office/powerpoint/2010/main" val="2797418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D4014E-D714-BBB1-D0D0-E804184F8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6F3CCE5-2445-C2F7-1891-9C35A9B2781A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54008CA9-D07E-4306-5911-6603E4386C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7B359BE7-8EEC-7FA6-C39E-4FED1AE22940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000640E-167F-8522-78C3-06C9393CA9EA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E271873-7F87-5276-3881-A3012BE6BF23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FRITIDSKORTET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E3914B4-C7E0-F13B-5080-951C8B6E8AE5}"/>
              </a:ext>
            </a:extLst>
          </p:cNvPr>
          <p:cNvSpPr txBox="1"/>
          <p:nvPr/>
        </p:nvSpPr>
        <p:spPr>
          <a:xfrm>
            <a:off x="3511364" y="2836081"/>
            <a:ext cx="709459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>
                <a:latin typeface="Amasis MT Pro Light" panose="02040304050005020304" pitchFamily="18" charset="0"/>
              </a:rPr>
              <a:t>Alla barn mellan 8-16 år kan få 500kr per år. Barn i hushåll som fick bostadsbidrag förra året kan få 2000kr. Syftet med fritidskortet är att fler barn och unga ska få möjlighet till en aktiv och meningsfull fritid.</a:t>
            </a:r>
          </a:p>
          <a:p>
            <a:pPr algn="ctr"/>
            <a:endParaRPr lang="sv-SE" sz="2400" dirty="0">
              <a:latin typeface="Amasis MT Pro Light" panose="02040304050005020304" pitchFamily="18" charset="0"/>
            </a:endParaRPr>
          </a:p>
          <a:p>
            <a:pPr algn="ctr"/>
            <a:r>
              <a:rPr lang="sv-SE" sz="2400" dirty="0">
                <a:latin typeface="Amasis MT Pro Light" panose="02040304050005020304" pitchFamily="18" charset="0"/>
                <a:hlinkClick r:id="rId4"/>
              </a:rPr>
              <a:t>www.fritidskortet.se</a:t>
            </a:r>
            <a:endParaRPr lang="sv-SE" sz="2400" dirty="0">
              <a:latin typeface="Amasis MT Pro Light" panose="02040304050005020304" pitchFamily="18" charset="0"/>
            </a:endParaRPr>
          </a:p>
          <a:p>
            <a:pPr algn="ctr"/>
            <a:endParaRPr lang="sv-SE" sz="2800" dirty="0"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99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TRÄNINGSUPPLÄGG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B4529C0-F9DA-3E78-CA60-59C0A4338C22}"/>
              </a:ext>
            </a:extLst>
          </p:cNvPr>
          <p:cNvSpPr txBox="1"/>
          <p:nvPr/>
        </p:nvSpPr>
        <p:spPr>
          <a:xfrm>
            <a:off x="2894984" y="2764820"/>
            <a:ext cx="458736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>
                <a:latin typeface="Amasis MT Pro Light" panose="02040304050005020304" pitchFamily="18" charset="0"/>
              </a:rPr>
              <a:t>Träningstider: </a:t>
            </a:r>
          </a:p>
          <a:p>
            <a:endParaRPr lang="sv-SE" sz="1600" b="1" dirty="0">
              <a:latin typeface="Amasis MT Pro Light" panose="02040304050005020304" pitchFamily="18" charset="0"/>
            </a:endParaRPr>
          </a:p>
          <a:p>
            <a:r>
              <a:rPr lang="sv-SE" sz="1600" b="1" dirty="0">
                <a:latin typeface="Amasis MT Pro Light" panose="02040304050005020304" pitchFamily="18" charset="0"/>
              </a:rPr>
              <a:t>Tisdagar 17:45-19:00, B-hallen</a:t>
            </a:r>
            <a:endParaRPr lang="sv-SE" b="1" dirty="0">
              <a:latin typeface="Amasis MT Pro Light" panose="02040304050005020304" pitchFamily="18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17:45-18:00 – Samling i omklädningsrummet.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18:00-19:00 – Träning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sv-SE" sz="1600" dirty="0">
              <a:latin typeface="Amasis MT Pro Light" panose="02040304050005020304" pitchFamily="18" charset="0"/>
            </a:endParaRPr>
          </a:p>
          <a:p>
            <a:r>
              <a:rPr lang="sv-SE" sz="1600" b="1" dirty="0">
                <a:latin typeface="Amasis MT Pro Light" panose="02040304050005020304" pitchFamily="18" charset="0"/>
              </a:rPr>
              <a:t>Torsdagar 17:15-18:30, Ransberg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17:15-17:30 – Samling i omklädningsrummet.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17:30-18:30 – Träning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sv-SE" sz="1600" dirty="0">
              <a:latin typeface="Amasis MT Pro Light" panose="02040304050005020304" pitchFamily="18" charset="0"/>
            </a:endParaRPr>
          </a:p>
          <a:p>
            <a:endParaRPr lang="sv-SE" sz="1600" dirty="0">
              <a:latin typeface="Amasis MT Pro Light" panose="02040304050005020304" pitchFamily="18" charset="0"/>
            </a:endParaRPr>
          </a:p>
          <a:p>
            <a:endParaRPr lang="sv-SE" sz="1600" b="1" dirty="0">
              <a:latin typeface="Amasis MT Pro Light" panose="02040304050005020304" pitchFamily="18" charset="0"/>
            </a:endParaRPr>
          </a:p>
          <a:p>
            <a:endParaRPr lang="sv-SE" sz="1600" dirty="0">
              <a:latin typeface="Amasis MT Pro Light" panose="02040304050005020304" pitchFamily="18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sv-SE" sz="2000" dirty="0">
              <a:latin typeface="Amasis MT Pro Light" panose="02040304050005020304" pitchFamily="18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C81EAA1-26DC-83F7-906C-15BC7130730E}"/>
              </a:ext>
            </a:extLst>
          </p:cNvPr>
          <p:cNvSpPr txBox="1"/>
          <p:nvPr/>
        </p:nvSpPr>
        <p:spPr>
          <a:xfrm>
            <a:off x="7801486" y="2766775"/>
            <a:ext cx="328397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b="1" dirty="0">
                <a:latin typeface="Amasis MT Pro Light" panose="02040304050005020304" pitchFamily="18" charset="0"/>
              </a:rPr>
              <a:t>Förberedelser:</a:t>
            </a:r>
            <a:endParaRPr lang="sv-SE" sz="16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Uppsatt hår.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Smycken ut.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Toabesök innan träning.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Påfylld vattenflaska.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Vi byter om innan och duschar efter träning i omklädningsrum 10 – Lagkänsla! (ALLTID minst en vuxen </a:t>
            </a:r>
            <a:r>
              <a:rPr lang="sv-SE" sz="1600">
                <a:latin typeface="Amasis MT Pro Light" panose="02040304050005020304" pitchFamily="18" charset="0"/>
              </a:rPr>
              <a:t>i omklädningsrummet)</a:t>
            </a:r>
            <a:endParaRPr lang="sv-SE" sz="16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Ombytta och redo till samlingstid.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600" dirty="0">
                <a:latin typeface="Amasis MT Pro Light" panose="02040304050005020304" pitchFamily="18" charset="0"/>
              </a:rPr>
              <a:t>Inga telefoner till träningarna.</a:t>
            </a:r>
          </a:p>
        </p:txBody>
      </p:sp>
    </p:spTree>
    <p:extLst>
      <p:ext uri="{BB962C8B-B14F-4D97-AF65-F5344CB8AC3E}">
        <p14:creationId xmlns:p14="http://schemas.microsoft.com/office/powerpoint/2010/main" val="2544569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A05C6-3C0B-920D-B040-41C93389C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A7ECA5A1-2713-7D51-5B9B-103BDFF49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675166"/>
              </p:ext>
            </p:extLst>
          </p:nvPr>
        </p:nvGraphicFramePr>
        <p:xfrm>
          <a:off x="235975" y="668594"/>
          <a:ext cx="11670890" cy="58403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67270">
                  <a:extLst>
                    <a:ext uri="{9D8B030D-6E8A-4147-A177-3AD203B41FA5}">
                      <a16:colId xmlns:a16="http://schemas.microsoft.com/office/drawing/2014/main" val="4137048500"/>
                    </a:ext>
                  </a:extLst>
                </a:gridCol>
                <a:gridCol w="1667270">
                  <a:extLst>
                    <a:ext uri="{9D8B030D-6E8A-4147-A177-3AD203B41FA5}">
                      <a16:colId xmlns:a16="http://schemas.microsoft.com/office/drawing/2014/main" val="218777920"/>
                    </a:ext>
                  </a:extLst>
                </a:gridCol>
                <a:gridCol w="1667270">
                  <a:extLst>
                    <a:ext uri="{9D8B030D-6E8A-4147-A177-3AD203B41FA5}">
                      <a16:colId xmlns:a16="http://schemas.microsoft.com/office/drawing/2014/main" val="55551013"/>
                    </a:ext>
                  </a:extLst>
                </a:gridCol>
                <a:gridCol w="1667270">
                  <a:extLst>
                    <a:ext uri="{9D8B030D-6E8A-4147-A177-3AD203B41FA5}">
                      <a16:colId xmlns:a16="http://schemas.microsoft.com/office/drawing/2014/main" val="1167245109"/>
                    </a:ext>
                  </a:extLst>
                </a:gridCol>
                <a:gridCol w="1667270">
                  <a:extLst>
                    <a:ext uri="{9D8B030D-6E8A-4147-A177-3AD203B41FA5}">
                      <a16:colId xmlns:a16="http://schemas.microsoft.com/office/drawing/2014/main" val="404476857"/>
                    </a:ext>
                  </a:extLst>
                </a:gridCol>
                <a:gridCol w="1667270">
                  <a:extLst>
                    <a:ext uri="{9D8B030D-6E8A-4147-A177-3AD203B41FA5}">
                      <a16:colId xmlns:a16="http://schemas.microsoft.com/office/drawing/2014/main" val="1257775800"/>
                    </a:ext>
                  </a:extLst>
                </a:gridCol>
                <a:gridCol w="1667270">
                  <a:extLst>
                    <a:ext uri="{9D8B030D-6E8A-4147-A177-3AD203B41FA5}">
                      <a16:colId xmlns:a16="http://schemas.microsoft.com/office/drawing/2014/main" val="2213104380"/>
                    </a:ext>
                  </a:extLst>
                </a:gridCol>
              </a:tblGrid>
              <a:tr h="431217">
                <a:tc>
                  <a:txBody>
                    <a:bodyPr/>
                    <a:lstStyle/>
                    <a:p>
                      <a:r>
                        <a:rPr lang="sv-SE" dirty="0"/>
                        <a:t>Träningstid</a:t>
                      </a:r>
                    </a:p>
                  </a:txBody>
                  <a:tcPr>
                    <a:solidFill>
                      <a:schemeClr val="accent6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Oktober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November</a:t>
                      </a:r>
                    </a:p>
                  </a:txBody>
                  <a:tcPr>
                    <a:solidFill>
                      <a:schemeClr val="accent6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December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Januari</a:t>
                      </a:r>
                    </a:p>
                  </a:txBody>
                  <a:tcPr>
                    <a:solidFill>
                      <a:schemeClr val="accent6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Februari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Mars</a:t>
                      </a:r>
                    </a:p>
                  </a:txBody>
                  <a:tcPr>
                    <a:solidFill>
                      <a:schemeClr val="accent6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78633"/>
                  </a:ext>
                </a:extLst>
              </a:tr>
              <a:tr h="5409144">
                <a:tc>
                  <a:txBody>
                    <a:bodyPr/>
                    <a:lstStyle/>
                    <a:p>
                      <a:r>
                        <a:rPr lang="sv-SE" sz="1600" b="1" dirty="0"/>
                        <a:t>Tisdagar:</a:t>
                      </a:r>
                    </a:p>
                    <a:p>
                      <a:r>
                        <a:rPr lang="sv-SE" sz="1600" b="1" dirty="0"/>
                        <a:t>17:45-19:15</a:t>
                      </a:r>
                    </a:p>
                    <a:p>
                      <a:r>
                        <a:rPr lang="sv-SE" sz="1600" b="1" dirty="0"/>
                        <a:t>(Sporthallen B)</a:t>
                      </a:r>
                    </a:p>
                    <a:p>
                      <a:endParaRPr lang="sv-SE" sz="1600" b="1" dirty="0"/>
                    </a:p>
                    <a:p>
                      <a:r>
                        <a:rPr lang="sv-SE" sz="1600" b="1" dirty="0"/>
                        <a:t>Torsdagar:</a:t>
                      </a:r>
                    </a:p>
                    <a:p>
                      <a:r>
                        <a:rPr lang="sv-SE" sz="1600" b="1" dirty="0"/>
                        <a:t>17:15-18:45</a:t>
                      </a:r>
                    </a:p>
                    <a:p>
                      <a:r>
                        <a:rPr lang="sv-SE" sz="1600" b="1" dirty="0"/>
                        <a:t>(Ransberg)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Mini-handboll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Träningsstart:</a:t>
                      </a:r>
                    </a:p>
                    <a:p>
                      <a:r>
                        <a:rPr lang="sv-SE" dirty="0"/>
                        <a:t>7/10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18/10</a:t>
                      </a:r>
                    </a:p>
                    <a:p>
                      <a:r>
                        <a:rPr lang="sv-SE" dirty="0"/>
                        <a:t>Sammandrag </a:t>
                      </a:r>
                      <a:r>
                        <a:rPr lang="sv-SE" dirty="0" err="1"/>
                        <a:t>Stöpen</a:t>
                      </a:r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25/10</a:t>
                      </a:r>
                    </a:p>
                    <a:p>
                      <a:r>
                        <a:rPr lang="sv-SE" dirty="0"/>
                        <a:t>Mini-</a:t>
                      </a:r>
                      <a:r>
                        <a:rPr lang="sv-SE" dirty="0" err="1"/>
                        <a:t>Skadevi</a:t>
                      </a:r>
                      <a:r>
                        <a:rPr lang="sv-SE" dirty="0"/>
                        <a:t> cup</a:t>
                      </a:r>
                    </a:p>
                    <a:p>
                      <a:endParaRPr lang="sv-SE" dirty="0"/>
                    </a:p>
                    <a:p>
                      <a:r>
                        <a:rPr lang="sv-SE" dirty="0" err="1"/>
                        <a:t>Skadevi</a:t>
                      </a:r>
                      <a:r>
                        <a:rPr lang="sv-SE" dirty="0"/>
                        <a:t> cup</a:t>
                      </a:r>
                    </a:p>
                    <a:p>
                      <a:r>
                        <a:rPr lang="sv-SE" dirty="0"/>
                        <a:t>(medarrangör)</a:t>
                      </a:r>
                    </a:p>
                  </a:txBody>
                  <a:tcPr>
                    <a:solidFill>
                      <a:schemeClr val="accent6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Mini-handboll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8/11</a:t>
                      </a:r>
                    </a:p>
                    <a:p>
                      <a:r>
                        <a:rPr lang="sv-SE" dirty="0"/>
                        <a:t>Sammandrag</a:t>
                      </a:r>
                    </a:p>
                    <a:p>
                      <a:r>
                        <a:rPr lang="sv-SE" dirty="0"/>
                        <a:t>Habo</a:t>
                      </a:r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22/11</a:t>
                      </a:r>
                    </a:p>
                    <a:p>
                      <a:r>
                        <a:rPr lang="sv-SE" dirty="0"/>
                        <a:t>Tibro Hk 60 år!</a:t>
                      </a:r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29/11</a:t>
                      </a:r>
                    </a:p>
                    <a:p>
                      <a:r>
                        <a:rPr lang="sv-SE" dirty="0"/>
                        <a:t>Sammandrag</a:t>
                      </a:r>
                    </a:p>
                    <a:p>
                      <a:r>
                        <a:rPr lang="sv-SE" dirty="0"/>
                        <a:t>Tibro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Mini-handboll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Sista träning:</a:t>
                      </a:r>
                    </a:p>
                    <a:p>
                      <a:r>
                        <a:rPr lang="sv-SE" dirty="0"/>
                        <a:t>18/12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</a:txBody>
                  <a:tcPr>
                    <a:solidFill>
                      <a:schemeClr val="accent6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Helplan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Träningsstart:</a:t>
                      </a:r>
                    </a:p>
                    <a:p>
                      <a:r>
                        <a:rPr lang="sv-SE" dirty="0"/>
                        <a:t>13/1</a:t>
                      </a:r>
                    </a:p>
                  </a:txBody>
                  <a:tcPr>
                    <a:solidFill>
                      <a:schemeClr val="accent6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Helplan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Helplan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Sista träning:</a:t>
                      </a:r>
                    </a:p>
                    <a:p>
                      <a:r>
                        <a:rPr lang="sv-SE" dirty="0"/>
                        <a:t>26/3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Avslutning</a:t>
                      </a:r>
                    </a:p>
                  </a:txBody>
                  <a:tcPr>
                    <a:solidFill>
                      <a:schemeClr val="accent6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565635"/>
                  </a:ext>
                </a:extLst>
              </a:tr>
            </a:tbl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E025FE73-72ED-024B-4F8A-D6A07A06A609}"/>
              </a:ext>
            </a:extLst>
          </p:cNvPr>
          <p:cNvSpPr txBox="1"/>
          <p:nvPr/>
        </p:nvSpPr>
        <p:spPr>
          <a:xfrm>
            <a:off x="235975" y="294968"/>
            <a:ext cx="3677264" cy="373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Kalender 2025/2026</a:t>
            </a:r>
          </a:p>
        </p:txBody>
      </p:sp>
    </p:spTree>
    <p:extLst>
      <p:ext uri="{BB962C8B-B14F-4D97-AF65-F5344CB8AC3E}">
        <p14:creationId xmlns:p14="http://schemas.microsoft.com/office/powerpoint/2010/main" val="393648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VÄRDEN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B4529C0-F9DA-3E78-CA60-59C0A4338C22}"/>
              </a:ext>
            </a:extLst>
          </p:cNvPr>
          <p:cNvSpPr txBox="1"/>
          <p:nvPr/>
        </p:nvSpPr>
        <p:spPr>
          <a:xfrm>
            <a:off x="3455423" y="2552964"/>
            <a:ext cx="692744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latin typeface="Amasis MT Pro Light" panose="02040304050005020304" pitchFamily="18" charset="0"/>
              </a:rPr>
              <a:t>Tibro hk – Vi är ett lag – Vad innebär det?</a:t>
            </a:r>
          </a:p>
          <a:p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b="1" dirty="0">
                <a:latin typeface="Amasis MT Pro Light" panose="02040304050005020304" pitchFamily="18" charset="0"/>
              </a:rPr>
              <a:t>Vi peppar, stöttar och bryr oss om varandra.</a:t>
            </a:r>
          </a:p>
          <a:p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b="1" dirty="0">
                <a:latin typeface="Amasis MT Pro Light" panose="02040304050005020304" pitchFamily="18" charset="0"/>
              </a:rPr>
              <a:t>Vi tar hand om och bjuder in nya spelare.</a:t>
            </a:r>
          </a:p>
          <a:p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b="1" dirty="0">
                <a:latin typeface="Amasis MT Pro Light" panose="02040304050005020304" pitchFamily="18" charset="0"/>
              </a:rPr>
              <a:t>Alla ska kunna vara med alla. </a:t>
            </a:r>
          </a:p>
          <a:p>
            <a:r>
              <a:rPr lang="sv-SE" sz="2000" dirty="0">
                <a:latin typeface="Amasis MT Pro Light" panose="02040304050005020304" pitchFamily="18" charset="0"/>
              </a:rPr>
              <a:t>     Ledarna styr vem som ska vara med vem.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b="1" dirty="0">
                <a:latin typeface="Amasis MT Pro Light" panose="02040304050005020304" pitchFamily="18" charset="0"/>
              </a:rPr>
              <a:t>Vi gör alltid vårt bästa på varje träning!</a:t>
            </a:r>
          </a:p>
          <a:p>
            <a:r>
              <a:rPr lang="sv-SE" sz="2000" dirty="0">
                <a:latin typeface="Amasis MT Pro Light" panose="02040304050005020304" pitchFamily="18" charset="0"/>
              </a:rPr>
              <a:t>     Negativ inställning smittar.</a:t>
            </a:r>
          </a:p>
        </p:txBody>
      </p:sp>
    </p:spTree>
    <p:extLst>
      <p:ext uri="{BB962C8B-B14F-4D97-AF65-F5344CB8AC3E}">
        <p14:creationId xmlns:p14="http://schemas.microsoft.com/office/powerpoint/2010/main" val="1788088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LAGET.SE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B4529C0-F9DA-3E78-CA60-59C0A4338C22}"/>
              </a:ext>
            </a:extLst>
          </p:cNvPr>
          <p:cNvSpPr txBox="1"/>
          <p:nvPr/>
        </p:nvSpPr>
        <p:spPr>
          <a:xfrm>
            <a:off x="3455423" y="2619771"/>
            <a:ext cx="69274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Viktigt att anmäla när- och frånvaro i laget.se. För barnens skull!</a:t>
            </a:r>
          </a:p>
          <a:p>
            <a:r>
              <a:rPr lang="sv-SE" sz="2000" dirty="0">
                <a:latin typeface="Amasis MT Pro Light" panose="02040304050005020304" pitchFamily="18" charset="0"/>
              </a:rPr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Vid sjukdom, gå in och ändra till ”kommer ej”.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Laget.se finns som APP – slå på notiser.</a:t>
            </a:r>
          </a:p>
        </p:txBody>
      </p:sp>
    </p:spTree>
    <p:extLst>
      <p:ext uri="{BB962C8B-B14F-4D97-AF65-F5344CB8AC3E}">
        <p14:creationId xmlns:p14="http://schemas.microsoft.com/office/powerpoint/2010/main" val="67099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1855308-6CF7-71C1-A331-E90E92D7C41C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BB50E924-9DBF-7F8C-3A46-0C5C2E3E49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5657F72-CC3D-C788-E5C9-D3F1163DE585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3BBCD61-C548-97F4-5481-34BBB40B1BDB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C446F6C-E17A-6AA2-7DDC-0DFAF06088E8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SUPERTEXT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B4529C0-F9DA-3E78-CA60-59C0A4338C22}"/>
              </a:ext>
            </a:extLst>
          </p:cNvPr>
          <p:cNvSpPr txBox="1"/>
          <p:nvPr/>
        </p:nvSpPr>
        <p:spPr>
          <a:xfrm>
            <a:off x="3455423" y="2619771"/>
            <a:ext cx="69274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All information skickas ut via </a:t>
            </a:r>
            <a:r>
              <a:rPr lang="sv-SE" sz="2000" dirty="0" err="1">
                <a:latin typeface="Amasis MT Pro Light" panose="02040304050005020304" pitchFamily="18" charset="0"/>
              </a:rPr>
              <a:t>Supertext</a:t>
            </a:r>
            <a:r>
              <a:rPr lang="sv-SE" sz="2000" dirty="0">
                <a:latin typeface="Amasis MT Pro Light" panose="02040304050005020304" pitchFamily="18" charset="0"/>
              </a:rPr>
              <a:t>. Viktigt att hålla sig uppdaterad.</a:t>
            </a:r>
            <a:br>
              <a:rPr lang="sv-SE" sz="2000" dirty="0">
                <a:latin typeface="Amasis MT Pro Light" panose="02040304050005020304" pitchFamily="18" charset="0"/>
              </a:rPr>
            </a:br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Ny funktion: går att gilla inlägg, då slipper vi mycket </a:t>
            </a:r>
            <a:r>
              <a:rPr lang="sv-SE" sz="2000" dirty="0" err="1">
                <a:latin typeface="Amasis MT Pro Light" panose="02040304050005020304" pitchFamily="18" charset="0"/>
              </a:rPr>
              <a:t>emojis</a:t>
            </a:r>
            <a:r>
              <a:rPr lang="sv-SE" sz="2000" dirty="0">
                <a:latin typeface="Amasis MT Pro Light" panose="02040304050005020304" pitchFamily="18" charset="0"/>
              </a:rPr>
              <a:t> i flödet och kan hitta viktig information snabbare.</a:t>
            </a:r>
          </a:p>
          <a:p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 err="1">
                <a:latin typeface="Amasis MT Pro Light" panose="02040304050005020304" pitchFamily="18" charset="0"/>
              </a:rPr>
              <a:t>Supertext</a:t>
            </a:r>
            <a:r>
              <a:rPr lang="sv-SE" sz="2000" dirty="0">
                <a:latin typeface="Amasis MT Pro Light" panose="02040304050005020304" pitchFamily="18" charset="0"/>
              </a:rPr>
              <a:t> finns som APP – lättare att hänga med i flödet.</a:t>
            </a:r>
          </a:p>
        </p:txBody>
      </p:sp>
    </p:spTree>
    <p:extLst>
      <p:ext uri="{BB962C8B-B14F-4D97-AF65-F5344CB8AC3E}">
        <p14:creationId xmlns:p14="http://schemas.microsoft.com/office/powerpoint/2010/main" val="2270694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C88C40-BDA9-4A0B-85E6-720459006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9748F53B-9E05-119C-6533-5E49C5D4CCA5}"/>
              </a:ext>
            </a:extLst>
          </p:cNvPr>
          <p:cNvSpPr/>
          <p:nvPr/>
        </p:nvSpPr>
        <p:spPr>
          <a:xfrm>
            <a:off x="1" y="0"/>
            <a:ext cx="178816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En bild som visar text, logotyp, Grafik, cirkel&#10;&#10;Automatiskt genererad beskrivning">
            <a:extLst>
              <a:ext uri="{FF2B5EF4-FFF2-40B4-BE49-F238E27FC236}">
                <a16:creationId xmlns:a16="http://schemas.microsoft.com/office/drawing/2014/main" id="{7ABAB951-5194-47D5-9230-CE7F915FE0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15567" r="28227" b="16009"/>
          <a:stretch/>
        </p:blipFill>
        <p:spPr>
          <a:xfrm>
            <a:off x="0" y="765606"/>
            <a:ext cx="1788160" cy="154388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4EF0A613-3A70-D8D4-E32C-392F0486DCF4}"/>
              </a:ext>
            </a:extLst>
          </p:cNvPr>
          <p:cNvSpPr/>
          <p:nvPr/>
        </p:nvSpPr>
        <p:spPr>
          <a:xfrm>
            <a:off x="2712720" y="0"/>
            <a:ext cx="8691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EEA1CC6-8859-C53A-AECC-BC162EBB5A62}"/>
              </a:ext>
            </a:extLst>
          </p:cNvPr>
          <p:cNvSpPr/>
          <p:nvPr/>
        </p:nvSpPr>
        <p:spPr>
          <a:xfrm>
            <a:off x="1788161" y="765606"/>
            <a:ext cx="10403838" cy="1543887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920DBD6-AB0D-B56A-1EBD-116B329F7C0D}"/>
              </a:ext>
            </a:extLst>
          </p:cNvPr>
          <p:cNvSpPr txBox="1"/>
          <p:nvPr/>
        </p:nvSpPr>
        <p:spPr>
          <a:xfrm>
            <a:off x="2575559" y="1075884"/>
            <a:ext cx="882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latin typeface="Amasis MT Pro Black" panose="02040A04050005020304" pitchFamily="18" charset="0"/>
              </a:rPr>
              <a:t>PROFIXIO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2D8340B-8EA7-1EB4-3777-A83BA3CA8DF3}"/>
              </a:ext>
            </a:extLst>
          </p:cNvPr>
          <p:cNvSpPr txBox="1"/>
          <p:nvPr/>
        </p:nvSpPr>
        <p:spPr>
          <a:xfrm>
            <a:off x="3455423" y="2619771"/>
            <a:ext cx="69274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Finns som app.</a:t>
            </a:r>
            <a:br>
              <a:rPr lang="sv-SE" sz="2000" dirty="0">
                <a:latin typeface="Amasis MT Pro Light" panose="02040304050005020304" pitchFamily="18" charset="0"/>
              </a:rPr>
            </a:br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Spelscheman – Tibro Hk F9.</a:t>
            </a:r>
            <a:br>
              <a:rPr lang="sv-SE" sz="2000" dirty="0">
                <a:latin typeface="Amasis MT Pro Light" panose="02040304050005020304" pitchFamily="18" charset="0"/>
              </a:rPr>
            </a:br>
            <a:endParaRPr lang="sv-SE" sz="2000" dirty="0">
              <a:latin typeface="Amasis MT Pro Light" panose="020403040500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latin typeface="Amasis MT Pro Light" panose="02040304050005020304" pitchFamily="18" charset="0"/>
              </a:rPr>
              <a:t>Här kan ni själva gå in och uppdatera er kring datum, tid, plan och hall. Hela hösten ligger ute. </a:t>
            </a:r>
          </a:p>
          <a:p>
            <a:endParaRPr lang="sv-SE" sz="2000" dirty="0"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290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21442</TotalTime>
  <Words>544</Words>
  <Application>Microsoft Office PowerPoint</Application>
  <PresentationFormat>Bredbild</PresentationFormat>
  <Paragraphs>181</Paragraphs>
  <Slides>13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Amasis MT Pro Black</vt:lpstr>
      <vt:lpstr>Amasis MT Pro Light</vt:lpstr>
      <vt:lpstr>Aptos</vt:lpstr>
      <vt:lpstr>Aptos Display</vt:lpstr>
      <vt:lpstr>Arial</vt:lpstr>
      <vt:lpstr>Courier New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</dc:creator>
  <cp:lastModifiedBy>Ellen Östlind</cp:lastModifiedBy>
  <cp:revision>12</cp:revision>
  <dcterms:created xsi:type="dcterms:W3CDTF">2024-09-22T16:49:55Z</dcterms:created>
  <dcterms:modified xsi:type="dcterms:W3CDTF">2025-10-12T08:12:47Z</dcterms:modified>
</cp:coreProperties>
</file>