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70" r:id="rId4"/>
    <p:sldId id="258" r:id="rId5"/>
    <p:sldId id="268" r:id="rId6"/>
    <p:sldId id="265" r:id="rId7"/>
    <p:sldId id="259" r:id="rId8"/>
    <p:sldId id="260" r:id="rId9"/>
    <p:sldId id="269" r:id="rId10"/>
    <p:sldId id="262" r:id="rId11"/>
    <p:sldId id="267" r:id="rId12"/>
    <p:sldId id="263" r:id="rId13"/>
    <p:sldId id="264" r:id="rId1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F2D0"/>
    <a:srgbClr val="ADF3AB"/>
    <a:srgbClr val="0C4A0B"/>
    <a:srgbClr val="1A58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len Östlind" userId="6276e351-e761-422a-a393-51013d472ac0" providerId="ADAL" clId="{FC98AF81-B420-4361-82B0-6E7E33E27243}"/>
    <pc:docChg chg="undo custSel modSld">
      <pc:chgData name="Ellen Östlind" userId="6276e351-e761-422a-a393-51013d472ac0" providerId="ADAL" clId="{FC98AF81-B420-4361-82B0-6E7E33E27243}" dt="2025-09-11T13:44:42.541" v="855" actId="20577"/>
      <pc:docMkLst>
        <pc:docMk/>
      </pc:docMkLst>
      <pc:sldChg chg="modSp mod">
        <pc:chgData name="Ellen Östlind" userId="6276e351-e761-422a-a393-51013d472ac0" providerId="ADAL" clId="{FC98AF81-B420-4361-82B0-6E7E33E27243}" dt="2025-09-11T13:26:57.528" v="3" actId="20577"/>
        <pc:sldMkLst>
          <pc:docMk/>
          <pc:sldMk cId="1540356402" sldId="256"/>
        </pc:sldMkLst>
      </pc:sldChg>
      <pc:sldChg chg="addSp modSp mod">
        <pc:chgData name="Ellen Östlind" userId="6276e351-e761-422a-a393-51013d472ac0" providerId="ADAL" clId="{FC98AF81-B420-4361-82B0-6E7E33E27243}" dt="2025-09-11T13:36:18.594" v="426" actId="20577"/>
        <pc:sldMkLst>
          <pc:docMk/>
          <pc:sldMk cId="2544569938" sldId="258"/>
        </pc:sldMkLst>
      </pc:sldChg>
      <pc:sldChg chg="modSp mod">
        <pc:chgData name="Ellen Östlind" userId="6276e351-e761-422a-a393-51013d472ac0" providerId="ADAL" clId="{FC98AF81-B420-4361-82B0-6E7E33E27243}" dt="2025-09-11T13:41:09.152" v="626" actId="20577"/>
        <pc:sldMkLst>
          <pc:docMk/>
          <pc:sldMk cId="46333512" sldId="261"/>
        </pc:sldMkLst>
      </pc:sldChg>
      <pc:sldChg chg="modSp mod">
        <pc:chgData name="Ellen Östlind" userId="6276e351-e761-422a-a393-51013d472ac0" providerId="ADAL" clId="{FC98AF81-B420-4361-82B0-6E7E33E27243}" dt="2025-09-11T13:41:26.497" v="638" actId="20577"/>
        <pc:sldMkLst>
          <pc:docMk/>
          <pc:sldMk cId="2523494035" sldId="262"/>
        </pc:sldMkLst>
      </pc:sldChg>
      <pc:sldChg chg="modSp mod">
        <pc:chgData name="Ellen Östlind" userId="6276e351-e761-422a-a393-51013d472ac0" providerId="ADAL" clId="{FC98AF81-B420-4361-82B0-6E7E33E27243}" dt="2025-09-11T13:43:26.232" v="683" actId="5793"/>
        <pc:sldMkLst>
          <pc:docMk/>
          <pc:sldMk cId="2928458022" sldId="263"/>
        </pc:sldMkLst>
      </pc:sldChg>
      <pc:sldChg chg="modSp mod">
        <pc:chgData name="Ellen Östlind" userId="6276e351-e761-422a-a393-51013d472ac0" providerId="ADAL" clId="{FC98AF81-B420-4361-82B0-6E7E33E27243}" dt="2025-09-11T13:44:42.541" v="855" actId="20577"/>
        <pc:sldMkLst>
          <pc:docMk/>
          <pc:sldMk cId="2052276445" sldId="264"/>
        </pc:sldMkLst>
      </pc:sldChg>
      <pc:sldChg chg="modSp mod">
        <pc:chgData name="Ellen Östlind" userId="6276e351-e761-422a-a393-51013d472ac0" providerId="ADAL" clId="{FC98AF81-B420-4361-82B0-6E7E33E27243}" dt="2025-09-11T13:44:20.524" v="841" actId="20577"/>
        <pc:sldMkLst>
          <pc:docMk/>
          <pc:sldMk cId="639907920" sldId="266"/>
        </pc:sldMkLst>
      </pc:sldChg>
    </pc:docChg>
  </pc:docChgLst>
  <pc:docChgLst>
    <pc:chgData name="Ellen Östlind" userId="6276e351-e761-422a-a393-51013d472ac0" providerId="ADAL" clId="{8D2CD8D9-5F97-4220-9F1B-8426AABE78C9}"/>
    <pc:docChg chg="undo custSel addSld delSld modSld sldOrd">
      <pc:chgData name="Ellen Östlind" userId="6276e351-e761-422a-a393-51013d472ac0" providerId="ADAL" clId="{8D2CD8D9-5F97-4220-9F1B-8426AABE78C9}" dt="2025-10-12T08:12:38.907" v="1212" actId="20577"/>
      <pc:docMkLst>
        <pc:docMk/>
      </pc:docMkLst>
      <pc:sldChg chg="modSp mod">
        <pc:chgData name="Ellen Östlind" userId="6276e351-e761-422a-a393-51013d472ac0" providerId="ADAL" clId="{8D2CD8D9-5F97-4220-9F1B-8426AABE78C9}" dt="2025-10-12T08:10:59.965" v="1131" actId="20577"/>
        <pc:sldMkLst>
          <pc:docMk/>
          <pc:sldMk cId="1540356402" sldId="256"/>
        </pc:sldMkLst>
        <pc:spChg chg="mod">
          <ac:chgData name="Ellen Östlind" userId="6276e351-e761-422a-a393-51013d472ac0" providerId="ADAL" clId="{8D2CD8D9-5F97-4220-9F1B-8426AABE78C9}" dt="2025-10-12T08:10:59.965" v="1131" actId="20577"/>
          <ac:spMkLst>
            <pc:docMk/>
            <pc:sldMk cId="1540356402" sldId="256"/>
            <ac:spMk id="8" creationId="{4C446F6C-E17A-6AA2-7DDC-0DFAF06088E8}"/>
          </ac:spMkLst>
        </pc:spChg>
      </pc:sldChg>
      <pc:sldChg chg="modSp mod">
        <pc:chgData name="Ellen Östlind" userId="6276e351-e761-422a-a393-51013d472ac0" providerId="ADAL" clId="{8D2CD8D9-5F97-4220-9F1B-8426AABE78C9}" dt="2025-09-23T17:20:15.795" v="285" actId="20577"/>
        <pc:sldMkLst>
          <pc:docMk/>
          <pc:sldMk cId="2797418577" sldId="257"/>
        </pc:sldMkLst>
        <pc:spChg chg="mod">
          <ac:chgData name="Ellen Östlind" userId="6276e351-e761-422a-a393-51013d472ac0" providerId="ADAL" clId="{8D2CD8D9-5F97-4220-9F1B-8426AABE78C9}" dt="2025-09-23T17:20:15.795" v="285" actId="20577"/>
          <ac:spMkLst>
            <pc:docMk/>
            <pc:sldMk cId="2797418577" sldId="257"/>
            <ac:spMk id="2" creationId="{DB4529C0-F9DA-3E78-CA60-59C0A4338C22}"/>
          </ac:spMkLst>
        </pc:spChg>
      </pc:sldChg>
      <pc:sldChg chg="modSp mod">
        <pc:chgData name="Ellen Östlind" userId="6276e351-e761-422a-a393-51013d472ac0" providerId="ADAL" clId="{8D2CD8D9-5F97-4220-9F1B-8426AABE78C9}" dt="2025-10-04T13:55:36.455" v="1129" actId="20577"/>
        <pc:sldMkLst>
          <pc:docMk/>
          <pc:sldMk cId="2544569938" sldId="258"/>
        </pc:sldMkLst>
        <pc:spChg chg="mod">
          <ac:chgData name="Ellen Östlind" userId="6276e351-e761-422a-a393-51013d472ac0" providerId="ADAL" clId="{8D2CD8D9-5F97-4220-9F1B-8426AABE78C9}" dt="2025-10-04T13:27:03.814" v="301" actId="20577"/>
          <ac:spMkLst>
            <pc:docMk/>
            <pc:sldMk cId="2544569938" sldId="258"/>
            <ac:spMk id="2" creationId="{DB4529C0-F9DA-3E78-CA60-59C0A4338C22}"/>
          </ac:spMkLst>
        </pc:spChg>
        <pc:spChg chg="mod">
          <ac:chgData name="Ellen Östlind" userId="6276e351-e761-422a-a393-51013d472ac0" providerId="ADAL" clId="{8D2CD8D9-5F97-4220-9F1B-8426AABE78C9}" dt="2025-10-04T13:55:36.455" v="1129" actId="20577"/>
          <ac:spMkLst>
            <pc:docMk/>
            <pc:sldMk cId="2544569938" sldId="258"/>
            <ac:spMk id="4" creationId="{CC81EAA1-26DC-83F7-906C-15BC7130730E}"/>
          </ac:spMkLst>
        </pc:spChg>
      </pc:sldChg>
      <pc:sldChg chg="modSp mod">
        <pc:chgData name="Ellen Östlind" userId="6276e351-e761-422a-a393-51013d472ac0" providerId="ADAL" clId="{8D2CD8D9-5F97-4220-9F1B-8426AABE78C9}" dt="2025-10-04T13:33:30.345" v="620" actId="20577"/>
        <pc:sldMkLst>
          <pc:docMk/>
          <pc:sldMk cId="2270694776" sldId="260"/>
        </pc:sldMkLst>
        <pc:spChg chg="mod">
          <ac:chgData name="Ellen Östlind" userId="6276e351-e761-422a-a393-51013d472ac0" providerId="ADAL" clId="{8D2CD8D9-5F97-4220-9F1B-8426AABE78C9}" dt="2025-10-04T13:33:30.345" v="620" actId="20577"/>
          <ac:spMkLst>
            <pc:docMk/>
            <pc:sldMk cId="2270694776" sldId="260"/>
            <ac:spMk id="2" creationId="{DB4529C0-F9DA-3E78-CA60-59C0A4338C22}"/>
          </ac:spMkLst>
        </pc:spChg>
      </pc:sldChg>
      <pc:sldChg chg="modSp del mod">
        <pc:chgData name="Ellen Östlind" userId="6276e351-e761-422a-a393-51013d472ac0" providerId="ADAL" clId="{8D2CD8D9-5F97-4220-9F1B-8426AABE78C9}" dt="2025-09-23T17:19:57.395" v="263" actId="47"/>
        <pc:sldMkLst>
          <pc:docMk/>
          <pc:sldMk cId="46333512" sldId="261"/>
        </pc:sldMkLst>
      </pc:sldChg>
      <pc:sldChg chg="modSp mod">
        <pc:chgData name="Ellen Östlind" userId="6276e351-e761-422a-a393-51013d472ac0" providerId="ADAL" clId="{8D2CD8D9-5F97-4220-9F1B-8426AABE78C9}" dt="2025-10-04T13:38:48.156" v="638" actId="1076"/>
        <pc:sldMkLst>
          <pc:docMk/>
          <pc:sldMk cId="2523494035" sldId="262"/>
        </pc:sldMkLst>
        <pc:spChg chg="mod">
          <ac:chgData name="Ellen Östlind" userId="6276e351-e761-422a-a393-51013d472ac0" providerId="ADAL" clId="{8D2CD8D9-5F97-4220-9F1B-8426AABE78C9}" dt="2025-10-04T13:38:48.156" v="638" actId="1076"/>
          <ac:spMkLst>
            <pc:docMk/>
            <pc:sldMk cId="2523494035" sldId="262"/>
            <ac:spMk id="8" creationId="{4C446F6C-E17A-6AA2-7DDC-0DFAF06088E8}"/>
          </ac:spMkLst>
        </pc:spChg>
      </pc:sldChg>
      <pc:sldChg chg="modSp mod">
        <pc:chgData name="Ellen Östlind" userId="6276e351-e761-422a-a393-51013d472ac0" providerId="ADAL" clId="{8D2CD8D9-5F97-4220-9F1B-8426AABE78C9}" dt="2025-10-12T08:12:38.907" v="1212" actId="20577"/>
        <pc:sldMkLst>
          <pc:docMk/>
          <pc:sldMk cId="2928458022" sldId="263"/>
        </pc:sldMkLst>
        <pc:spChg chg="mod">
          <ac:chgData name="Ellen Östlind" userId="6276e351-e761-422a-a393-51013d472ac0" providerId="ADAL" clId="{8D2CD8D9-5F97-4220-9F1B-8426AABE78C9}" dt="2025-10-12T08:12:38.907" v="1212" actId="20577"/>
          <ac:spMkLst>
            <pc:docMk/>
            <pc:sldMk cId="2928458022" sldId="263"/>
            <ac:spMk id="3" creationId="{CC53A6FD-D171-2178-18B4-5130B50C3534}"/>
          </ac:spMkLst>
        </pc:spChg>
      </pc:sldChg>
      <pc:sldChg chg="modSp mod">
        <pc:chgData name="Ellen Östlind" userId="6276e351-e761-422a-a393-51013d472ac0" providerId="ADAL" clId="{8D2CD8D9-5F97-4220-9F1B-8426AABE78C9}" dt="2025-10-04T13:50:48.510" v="1081" actId="20577"/>
        <pc:sldMkLst>
          <pc:docMk/>
          <pc:sldMk cId="2052276445" sldId="264"/>
        </pc:sldMkLst>
        <pc:spChg chg="mod">
          <ac:chgData name="Ellen Östlind" userId="6276e351-e761-422a-a393-51013d472ac0" providerId="ADAL" clId="{8D2CD8D9-5F97-4220-9F1B-8426AABE78C9}" dt="2025-10-04T13:50:48.510" v="1081" actId="20577"/>
          <ac:spMkLst>
            <pc:docMk/>
            <pc:sldMk cId="2052276445" sldId="264"/>
            <ac:spMk id="3" creationId="{CC53A6FD-D171-2178-18B4-5130B50C3534}"/>
          </ac:spMkLst>
        </pc:spChg>
      </pc:sldChg>
      <pc:sldChg chg="modSp mod">
        <pc:chgData name="Ellen Östlind" userId="6276e351-e761-422a-a393-51013d472ac0" providerId="ADAL" clId="{8D2CD8D9-5F97-4220-9F1B-8426AABE78C9}" dt="2025-10-04T13:27:57.959" v="306" actId="20577"/>
        <pc:sldMkLst>
          <pc:docMk/>
          <pc:sldMk cId="1788088536" sldId="265"/>
        </pc:sldMkLst>
        <pc:spChg chg="mod">
          <ac:chgData name="Ellen Östlind" userId="6276e351-e761-422a-a393-51013d472ac0" providerId="ADAL" clId="{8D2CD8D9-5F97-4220-9F1B-8426AABE78C9}" dt="2025-10-04T13:27:57.959" v="306" actId="20577"/>
          <ac:spMkLst>
            <pc:docMk/>
            <pc:sldMk cId="1788088536" sldId="265"/>
            <ac:spMk id="2" creationId="{DB4529C0-F9DA-3E78-CA60-59C0A4338C22}"/>
          </ac:spMkLst>
        </pc:spChg>
      </pc:sldChg>
      <pc:sldChg chg="del">
        <pc:chgData name="Ellen Östlind" userId="6276e351-e761-422a-a393-51013d472ac0" providerId="ADAL" clId="{8D2CD8D9-5F97-4220-9F1B-8426AABE78C9}" dt="2025-09-23T17:17:49.339" v="232" actId="47"/>
        <pc:sldMkLst>
          <pc:docMk/>
          <pc:sldMk cId="639907920" sldId="266"/>
        </pc:sldMkLst>
      </pc:sldChg>
      <pc:sldChg chg="modSp add mod">
        <pc:chgData name="Ellen Östlind" userId="6276e351-e761-422a-a393-51013d472ac0" providerId="ADAL" clId="{8D2CD8D9-5F97-4220-9F1B-8426AABE78C9}" dt="2025-09-23T17:17:55.609" v="242" actId="20577"/>
        <pc:sldMkLst>
          <pc:docMk/>
          <pc:sldMk cId="1658424838" sldId="267"/>
        </pc:sldMkLst>
        <pc:spChg chg="mod">
          <ac:chgData name="Ellen Östlind" userId="6276e351-e761-422a-a393-51013d472ac0" providerId="ADAL" clId="{8D2CD8D9-5F97-4220-9F1B-8426AABE78C9}" dt="2025-09-23T17:17:55.609" v="242" actId="20577"/>
          <ac:spMkLst>
            <pc:docMk/>
            <pc:sldMk cId="1658424838" sldId="267"/>
            <ac:spMk id="3" creationId="{E8E05587-6EC7-D0F0-873F-D163BCB6B12B}"/>
          </ac:spMkLst>
        </pc:spChg>
        <pc:spChg chg="mod">
          <ac:chgData name="Ellen Östlind" userId="6276e351-e761-422a-a393-51013d472ac0" providerId="ADAL" clId="{8D2CD8D9-5F97-4220-9F1B-8426AABE78C9}" dt="2025-09-23T17:15:00.547" v="51" actId="20577"/>
          <ac:spMkLst>
            <pc:docMk/>
            <pc:sldMk cId="1658424838" sldId="267"/>
            <ac:spMk id="8" creationId="{F493FBE6-43C3-9E2F-729C-E4817177205B}"/>
          </ac:spMkLst>
        </pc:spChg>
      </pc:sldChg>
      <pc:sldChg chg="modSp add mod ord">
        <pc:chgData name="Ellen Östlind" userId="6276e351-e761-422a-a393-51013d472ac0" providerId="ADAL" clId="{8D2CD8D9-5F97-4220-9F1B-8426AABE78C9}" dt="2025-10-12T08:11:18.682" v="1136" actId="20577"/>
        <pc:sldMkLst>
          <pc:docMk/>
          <pc:sldMk cId="3936485402" sldId="268"/>
        </pc:sldMkLst>
        <pc:spChg chg="mod">
          <ac:chgData name="Ellen Östlind" userId="6276e351-e761-422a-a393-51013d472ac0" providerId="ADAL" clId="{8D2CD8D9-5F97-4220-9F1B-8426AABE78C9}" dt="2025-10-04T13:44:00.695" v="932" actId="5736"/>
          <ac:spMkLst>
            <pc:docMk/>
            <pc:sldMk cId="3936485402" sldId="268"/>
            <ac:spMk id="2" creationId="{E025FE73-72ED-024B-4F8A-D6A07A06A609}"/>
          </ac:spMkLst>
        </pc:spChg>
        <pc:graphicFrameChg chg="mod modGraphic">
          <ac:chgData name="Ellen Östlind" userId="6276e351-e761-422a-a393-51013d472ac0" providerId="ADAL" clId="{8D2CD8D9-5F97-4220-9F1B-8426AABE78C9}" dt="2025-10-12T08:11:18.682" v="1136" actId="20577"/>
          <ac:graphicFrameMkLst>
            <pc:docMk/>
            <pc:sldMk cId="3936485402" sldId="268"/>
            <ac:graphicFrameMk id="4" creationId="{A7ECA5A1-2713-7D51-5B9B-103BDFF49EE3}"/>
          </ac:graphicFrameMkLst>
        </pc:graphicFrameChg>
      </pc:sldChg>
      <pc:sldChg chg="modSp add mod ord">
        <pc:chgData name="Ellen Östlind" userId="6276e351-e761-422a-a393-51013d472ac0" providerId="ADAL" clId="{8D2CD8D9-5F97-4220-9F1B-8426AABE78C9}" dt="2025-10-12T08:12:22.510" v="1206" actId="5793"/>
        <pc:sldMkLst>
          <pc:docMk/>
          <pc:sldMk cId="2434290043" sldId="269"/>
        </pc:sldMkLst>
        <pc:spChg chg="mod">
          <ac:chgData name="Ellen Östlind" userId="6276e351-e761-422a-a393-51013d472ac0" providerId="ADAL" clId="{8D2CD8D9-5F97-4220-9F1B-8426AABE78C9}" dt="2025-10-12T08:12:22.510" v="1206" actId="5793"/>
          <ac:spMkLst>
            <pc:docMk/>
            <pc:sldMk cId="2434290043" sldId="269"/>
            <ac:spMk id="2" creationId="{52D8340B-8EA7-1EB4-3777-A83BA3CA8DF3}"/>
          </ac:spMkLst>
        </pc:spChg>
        <pc:spChg chg="mod">
          <ac:chgData name="Ellen Östlind" userId="6276e351-e761-422a-a393-51013d472ac0" providerId="ADAL" clId="{8D2CD8D9-5F97-4220-9F1B-8426AABE78C9}" dt="2025-10-04T13:39:22.087" v="656" actId="20577"/>
          <ac:spMkLst>
            <pc:docMk/>
            <pc:sldMk cId="2434290043" sldId="269"/>
            <ac:spMk id="8" creationId="{3920DBD6-AB0D-B56A-1EBD-116B329F7C0D}"/>
          </ac:spMkLst>
        </pc:spChg>
      </pc:sldChg>
      <pc:sldChg chg="modSp add mod ord">
        <pc:chgData name="Ellen Östlind" userId="6276e351-e761-422a-a393-51013d472ac0" providerId="ADAL" clId="{8D2CD8D9-5F97-4220-9F1B-8426AABE78C9}" dt="2025-10-04T13:52:17.813" v="1085"/>
        <pc:sldMkLst>
          <pc:docMk/>
          <pc:sldMk cId="2363999103" sldId="270"/>
        </pc:sldMkLst>
        <pc:spChg chg="mod">
          <ac:chgData name="Ellen Östlind" userId="6276e351-e761-422a-a393-51013d472ac0" providerId="ADAL" clId="{8D2CD8D9-5F97-4220-9F1B-8426AABE78C9}" dt="2025-10-04T13:49:39.288" v="1042" actId="20577"/>
          <ac:spMkLst>
            <pc:docMk/>
            <pc:sldMk cId="2363999103" sldId="270"/>
            <ac:spMk id="2" creationId="{CE3914B4-C7E0-F13B-5080-951C8B6E8AE5}"/>
          </ac:spMkLst>
        </pc:spChg>
        <pc:spChg chg="mod">
          <ac:chgData name="Ellen Östlind" userId="6276e351-e761-422a-a393-51013d472ac0" providerId="ADAL" clId="{8D2CD8D9-5F97-4220-9F1B-8426AABE78C9}" dt="2025-10-04T13:46:07.384" v="1007" actId="20577"/>
          <ac:spMkLst>
            <pc:docMk/>
            <pc:sldMk cId="2363999103" sldId="270"/>
            <ac:spMk id="8" creationId="{5E271873-7F87-5276-3881-A3012BE6BF23}"/>
          </ac:spMkLst>
        </pc:spChg>
      </pc:sldChg>
    </pc:docChg>
  </pc:docChgLst>
  <pc:docChgLst>
    <pc:chgData name="Ellen Östlind" userId="6276e351-e761-422a-a393-51013d472ac0" providerId="ADAL" clId="{5A3D8102-3726-42C0-9A8D-DDFC20BB4FAC}"/>
    <pc:docChg chg="undo custSel addSld modSld">
      <pc:chgData name="Ellen Östlind" userId="6276e351-e761-422a-a393-51013d472ac0" providerId="ADAL" clId="{5A3D8102-3726-42C0-9A8D-DDFC20BB4FAC}" dt="2024-10-16T11:46:18.028" v="1252" actId="11530"/>
      <pc:docMkLst>
        <pc:docMk/>
      </pc:docMkLst>
      <pc:sldChg chg="modSp mod modNotesTx">
        <pc:chgData name="Ellen Östlind" userId="6276e351-e761-422a-a393-51013d472ac0" providerId="ADAL" clId="{5A3D8102-3726-42C0-9A8D-DDFC20BB4FAC}" dt="2024-10-16T11:41:39.079" v="1231" actId="20577"/>
        <pc:sldMkLst>
          <pc:docMk/>
          <pc:sldMk cId="67099840" sldId="259"/>
        </pc:sldMkLst>
      </pc:sldChg>
      <pc:sldChg chg="modNotesTx">
        <pc:chgData name="Ellen Östlind" userId="6276e351-e761-422a-a393-51013d472ac0" providerId="ADAL" clId="{5A3D8102-3726-42C0-9A8D-DDFC20BB4FAC}" dt="2024-10-16T11:43:17.361" v="1245" actId="20577"/>
        <pc:sldMkLst>
          <pc:docMk/>
          <pc:sldMk cId="2270694776" sldId="260"/>
        </pc:sldMkLst>
      </pc:sldChg>
      <pc:sldChg chg="modSp mod">
        <pc:chgData name="Ellen Östlind" userId="6276e351-e761-422a-a393-51013d472ac0" providerId="ADAL" clId="{5A3D8102-3726-42C0-9A8D-DDFC20BB4FAC}" dt="2024-10-13T08:51:23.795" v="855" actId="20577"/>
        <pc:sldMkLst>
          <pc:docMk/>
          <pc:sldMk cId="46333512" sldId="261"/>
        </pc:sldMkLst>
      </pc:sldChg>
      <pc:sldChg chg="modSp mod">
        <pc:chgData name="Ellen Östlind" userId="6276e351-e761-422a-a393-51013d472ac0" providerId="ADAL" clId="{5A3D8102-3726-42C0-9A8D-DDFC20BB4FAC}" dt="2024-10-16T11:42:12.109" v="1244" actId="20577"/>
        <pc:sldMkLst>
          <pc:docMk/>
          <pc:sldMk cId="2928458022" sldId="263"/>
        </pc:sldMkLst>
      </pc:sldChg>
      <pc:sldChg chg="modSp mod">
        <pc:chgData name="Ellen Östlind" userId="6276e351-e761-422a-a393-51013d472ac0" providerId="ADAL" clId="{5A3D8102-3726-42C0-9A8D-DDFC20BB4FAC}" dt="2024-10-16T11:46:18.028" v="1252" actId="11530"/>
        <pc:sldMkLst>
          <pc:docMk/>
          <pc:sldMk cId="2052276445" sldId="264"/>
        </pc:sldMkLst>
      </pc:sldChg>
      <pc:sldChg chg="modSp mod">
        <pc:chgData name="Ellen Östlind" userId="6276e351-e761-422a-a393-51013d472ac0" providerId="ADAL" clId="{5A3D8102-3726-42C0-9A8D-DDFC20BB4FAC}" dt="2024-10-13T08:49:32.006" v="838" actId="20577"/>
        <pc:sldMkLst>
          <pc:docMk/>
          <pc:sldMk cId="1788088536" sldId="265"/>
        </pc:sldMkLst>
      </pc:sldChg>
      <pc:sldChg chg="modSp add mod">
        <pc:chgData name="Ellen Östlind" userId="6276e351-e761-422a-a393-51013d472ac0" providerId="ADAL" clId="{5A3D8102-3726-42C0-9A8D-DDFC20BB4FAC}" dt="2024-10-13T08:59:05.815" v="1184" actId="403"/>
        <pc:sldMkLst>
          <pc:docMk/>
          <pc:sldMk cId="639907920" sldId="26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7A8EA3-85A3-445E-898F-4B4701AD04A7}" type="datetimeFigureOut">
              <a:rPr lang="sv-SE" smtClean="0"/>
              <a:t>2025-10-12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FCD133-FCA6-457E-93DF-4B6FE0C6266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2343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90CEAB-BE57-BFBA-B951-3885C988F4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B1D9AB3C-1F03-6B34-C6C8-65F049299B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364C455D-EEE3-CCDE-E27F-AAAAB2DFBA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3BF570F0-EC8B-DF60-437E-42EDCD7DDC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FCD133-FCA6-457E-93DF-4B6FE0C6266C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035484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FCD133-FCA6-457E-93DF-4B6FE0C6266C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667348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FCD133-FCA6-457E-93DF-4B6FE0C6266C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01902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660F98-8299-029F-E806-243B4DBDF2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83D570EC-356B-F681-E1FA-14584F3B75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51EC25B8-0243-171C-F5B4-F79E1F543D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98052F28-6642-BDFB-EF51-7A031D79A2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FCD133-FCA6-457E-93DF-4B6FE0C6266C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56628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FCD133-FCA6-457E-93DF-4B6FE0C6266C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00363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EA8822-9C3E-BD2E-77E0-1A9D681799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D05B6C1A-DF91-D84B-2F72-5AC0B7D0C0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0178BAFB-3C9E-D58A-767C-B6A4700703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571F344F-8277-BBCD-345A-E8CA620561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FCD133-FCA6-457E-93DF-4B6FE0C6266C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419209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FCD133-FCA6-457E-93DF-4B6FE0C6266C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96977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FCD133-FCA6-457E-93DF-4B6FE0C6266C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133467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465EF2C-D48E-AEC3-36DA-542667FFEE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E654C8B-34E2-4B09-BD5B-18439A603B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38CADBD-C35B-4447-2045-7D6E2094D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829BF-1A15-4E23-8AF6-8FAB0AE268E7}" type="datetimeFigureOut">
              <a:rPr lang="sv-SE" smtClean="0"/>
              <a:t>2025-10-12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1811B65-1EA4-0C27-7403-FB3047507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DA79219-FA7B-20CF-99FF-9891B8192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E4847-5536-4B94-8F82-BA4E5994F1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31446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4A08F7B-B76C-A83B-F111-1F1BDC38E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D3C2439-75DC-1BCC-18AA-28BF1E3F2D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C884D41-5EC9-65E2-3ECE-3AFA3B92A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829BF-1A15-4E23-8AF6-8FAB0AE268E7}" type="datetimeFigureOut">
              <a:rPr lang="sv-SE" smtClean="0"/>
              <a:t>2025-10-12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889DE7A-0E88-556F-2426-4E803A13F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1556BFF-18A9-6C7F-0F02-412C30606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E4847-5536-4B94-8F82-BA4E5994F1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1215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D6DD9056-A80B-479D-59F8-A58293CCA6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DB215FA-DDAA-28C5-A690-9F1621A681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8EB0743-96E7-AF33-8C07-F8929FBD0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829BF-1A15-4E23-8AF6-8FAB0AE268E7}" type="datetimeFigureOut">
              <a:rPr lang="sv-SE" smtClean="0"/>
              <a:t>2025-10-12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871D619-118D-4D68-91A0-69C871E08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C792ACC-A838-D262-FAAE-705628567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E4847-5536-4B94-8F82-BA4E5994F1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13805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EF8D961-AC98-F48E-061C-D9D7A4979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976D5BF-3C2A-4850-3E12-0CFDEE4569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D5567F6-71B1-5648-CA9B-EDC2E4729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829BF-1A15-4E23-8AF6-8FAB0AE268E7}" type="datetimeFigureOut">
              <a:rPr lang="sv-SE" smtClean="0"/>
              <a:t>2025-10-12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6E1B51B-BCB4-C1B1-5C5D-F881F4B43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2DBDC06-7941-4AFA-A0DE-05C1D9824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E4847-5536-4B94-8F82-BA4E5994F1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0845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4A18B5-1E4E-7F09-562A-AEF86C786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176B4E1-5089-5F08-9037-B05660AC11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4937E79-A0CA-A9F2-8E1D-6F6CFB030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829BF-1A15-4E23-8AF6-8FAB0AE268E7}" type="datetimeFigureOut">
              <a:rPr lang="sv-SE" smtClean="0"/>
              <a:t>2025-10-12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F2B6517-21A6-8089-1293-74FB3BA0A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4C83517-0F8F-95C7-37CB-B732E20A6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E4847-5536-4B94-8F82-BA4E5994F1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39962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331D0C-D94D-E529-D808-09E60F215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F251E87-968D-1B60-F5EC-EA1FDC2EE4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8F0643D-CB4D-EAE0-D866-C477008CBD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26219DC-2BA7-CCF4-BAF3-EDA2522D1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829BF-1A15-4E23-8AF6-8FAB0AE268E7}" type="datetimeFigureOut">
              <a:rPr lang="sv-SE" smtClean="0"/>
              <a:t>2025-10-12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EEE27C4-59B5-F116-464A-DF02EBF6E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95C8095-1191-9AFD-B76E-7398E4BF0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E4847-5536-4B94-8F82-BA4E5994F1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17158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D94DC2-2C70-1DBB-3421-0DB1EFCB1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A788532-910D-154D-4791-CEB0653961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174781F-0189-4947-5DBC-BF26FDF366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8C6BABC5-B046-460B-67DB-AA5A217A1B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B7500ED5-E4FF-BEB7-A7B2-49E7A4499A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38F1B3B7-0208-7F22-38DB-DA2439CDD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829BF-1A15-4E23-8AF6-8FAB0AE268E7}" type="datetimeFigureOut">
              <a:rPr lang="sv-SE" smtClean="0"/>
              <a:t>2025-10-12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C123CEC-5941-08E8-EAF6-0A8D4519F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0E1D9C2-7EC7-D5BB-CE14-8089CA14C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E4847-5536-4B94-8F82-BA4E5994F1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4836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64AF149-4E3D-AC2A-F59E-7482B7E87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3B947191-31F0-AD52-FDE1-C82CFEC68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829BF-1A15-4E23-8AF6-8FAB0AE268E7}" type="datetimeFigureOut">
              <a:rPr lang="sv-SE" smtClean="0"/>
              <a:t>2025-10-12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532B4AB-2985-5A2F-E4D3-2017DE517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B3BD0C0-48B4-C2C0-FC0E-0EF7A24A0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E4847-5536-4B94-8F82-BA4E5994F1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86215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70B33605-63DF-0516-4544-62D65562A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829BF-1A15-4E23-8AF6-8FAB0AE268E7}" type="datetimeFigureOut">
              <a:rPr lang="sv-SE" smtClean="0"/>
              <a:t>2025-10-12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C6C94F88-B2DE-034F-C05C-36C9CD03C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5DC8FDC8-52E7-3DC8-CC46-348A7D929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E4847-5536-4B94-8F82-BA4E5994F1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66611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6F1B06A-A8B5-290B-A089-13EB387FC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87F57DC-B859-CCE0-7334-C02D7B3DAD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FFE2C57-7CD6-0BAF-8D69-C8F1093D19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5BA662F-FFD8-8E31-05D9-9BDAFAE79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829BF-1A15-4E23-8AF6-8FAB0AE268E7}" type="datetimeFigureOut">
              <a:rPr lang="sv-SE" smtClean="0"/>
              <a:t>2025-10-12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79843A9-7AC0-014E-9714-05A40F538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FA52085-1977-2A6E-9407-F451BC2F3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E4847-5536-4B94-8F82-BA4E5994F1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68135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A6102D3-4786-26B6-9BC3-C87F819B3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A5CFDC6C-C227-E201-6B2D-19B5791506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FA59791-417C-525A-D9CC-DE44197372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3E52CE4-64D9-ED82-92F6-F891CBAE3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829BF-1A15-4E23-8AF6-8FAB0AE268E7}" type="datetimeFigureOut">
              <a:rPr lang="sv-SE" smtClean="0"/>
              <a:t>2025-10-12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4892D0B-16FD-520E-194B-901DE1A37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6E265D0-1131-679F-A201-4EE1E89A4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E4847-5536-4B94-8F82-BA4E5994F1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07405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7FD971F-E0BA-6C06-8C1E-FDEF01AEC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AB0D85A-C9FC-CB8D-E658-B432B8E595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02AC3BC-B7F0-878D-392C-711D0ABB83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7829BF-1A15-4E23-8AF6-8FAB0AE268E7}" type="datetimeFigureOut">
              <a:rPr lang="sv-SE" smtClean="0"/>
              <a:t>2025-10-12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27168FC-ABC0-93DD-6C6F-2948F56197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539D276-2A17-4102-D60F-CFC97E102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EE4847-5536-4B94-8F82-BA4E5994F1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2813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fritidskortet.se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41855308-6CF7-71C1-A331-E90E92D7C41C}"/>
              </a:ext>
            </a:extLst>
          </p:cNvPr>
          <p:cNvSpPr/>
          <p:nvPr/>
        </p:nvSpPr>
        <p:spPr>
          <a:xfrm>
            <a:off x="1" y="0"/>
            <a:ext cx="178816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5" name="Bildobjekt 4" descr="En bild som visar text, logotyp, Grafik, cirkel&#10;&#10;Automatiskt genererad beskrivning">
            <a:extLst>
              <a:ext uri="{FF2B5EF4-FFF2-40B4-BE49-F238E27FC236}">
                <a16:creationId xmlns:a16="http://schemas.microsoft.com/office/drawing/2014/main" id="{BB50E924-9DBF-7F8C-3A46-0C5C2E3E498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6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24" t="15567" r="28227" b="16009"/>
          <a:stretch/>
        </p:blipFill>
        <p:spPr>
          <a:xfrm>
            <a:off x="1" y="2466586"/>
            <a:ext cx="1788160" cy="1543887"/>
          </a:xfrm>
          <a:prstGeom prst="rect">
            <a:avLst/>
          </a:prstGeom>
        </p:spPr>
      </p:pic>
      <p:sp>
        <p:nvSpPr>
          <p:cNvPr id="9" name="Rektangel 8">
            <a:extLst>
              <a:ext uri="{FF2B5EF4-FFF2-40B4-BE49-F238E27FC236}">
                <a16:creationId xmlns:a16="http://schemas.microsoft.com/office/drawing/2014/main" id="{C5657F72-CC3D-C788-E5C9-D3F1163DE585}"/>
              </a:ext>
            </a:extLst>
          </p:cNvPr>
          <p:cNvSpPr/>
          <p:nvPr/>
        </p:nvSpPr>
        <p:spPr>
          <a:xfrm>
            <a:off x="2712720" y="0"/>
            <a:ext cx="869187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03BBCD61-C548-97F4-5481-34BBB40B1BDB}"/>
              </a:ext>
            </a:extLst>
          </p:cNvPr>
          <p:cNvSpPr/>
          <p:nvPr/>
        </p:nvSpPr>
        <p:spPr>
          <a:xfrm>
            <a:off x="1788162" y="2466586"/>
            <a:ext cx="10403838" cy="1543887"/>
          </a:xfrm>
          <a:prstGeom prst="rect">
            <a:avLst/>
          </a:prstGeom>
          <a:solidFill>
            <a:srgbClr val="D9F2D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4C446F6C-E17A-6AA2-7DDC-0DFAF06088E8}"/>
              </a:ext>
            </a:extLst>
          </p:cNvPr>
          <p:cNvSpPr txBox="1"/>
          <p:nvPr/>
        </p:nvSpPr>
        <p:spPr>
          <a:xfrm>
            <a:off x="2575560" y="2884171"/>
            <a:ext cx="88290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4800" dirty="0">
                <a:latin typeface="Amasis MT Pro Black" panose="02040A04050005020304" pitchFamily="18" charset="0"/>
              </a:rPr>
              <a:t>FÖRÄLDRAMÖTE – THK F9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135E753F-35DB-9944-156C-2DCACF673863}"/>
              </a:ext>
            </a:extLst>
          </p:cNvPr>
          <p:cNvSpPr txBox="1"/>
          <p:nvPr/>
        </p:nvSpPr>
        <p:spPr>
          <a:xfrm>
            <a:off x="4137906" y="1648061"/>
            <a:ext cx="584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800" dirty="0">
                <a:latin typeface="Amasis MT Pro Light" panose="02040304050005020304" pitchFamily="18" charset="0"/>
              </a:rPr>
              <a:t>Säsongen 2025/2026</a:t>
            </a:r>
          </a:p>
        </p:txBody>
      </p:sp>
    </p:spTree>
    <p:extLst>
      <p:ext uri="{BB962C8B-B14F-4D97-AF65-F5344CB8AC3E}">
        <p14:creationId xmlns:p14="http://schemas.microsoft.com/office/powerpoint/2010/main" val="15403564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41855308-6CF7-71C1-A331-E90E92D7C41C}"/>
              </a:ext>
            </a:extLst>
          </p:cNvPr>
          <p:cNvSpPr/>
          <p:nvPr/>
        </p:nvSpPr>
        <p:spPr>
          <a:xfrm>
            <a:off x="1" y="0"/>
            <a:ext cx="178816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5" name="Bildobjekt 4" descr="En bild som visar text, logotyp, Grafik, cirkel&#10;&#10;Automatiskt genererad beskrivning">
            <a:extLst>
              <a:ext uri="{FF2B5EF4-FFF2-40B4-BE49-F238E27FC236}">
                <a16:creationId xmlns:a16="http://schemas.microsoft.com/office/drawing/2014/main" id="{BB50E924-9DBF-7F8C-3A46-0C5C2E3E498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6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24" t="15567" r="28227" b="16009"/>
          <a:stretch/>
        </p:blipFill>
        <p:spPr>
          <a:xfrm>
            <a:off x="0" y="765606"/>
            <a:ext cx="1788160" cy="1543887"/>
          </a:xfrm>
          <a:prstGeom prst="rect">
            <a:avLst/>
          </a:prstGeom>
        </p:spPr>
      </p:pic>
      <p:sp>
        <p:nvSpPr>
          <p:cNvPr id="9" name="Rektangel 8">
            <a:extLst>
              <a:ext uri="{FF2B5EF4-FFF2-40B4-BE49-F238E27FC236}">
                <a16:creationId xmlns:a16="http://schemas.microsoft.com/office/drawing/2014/main" id="{C5657F72-CC3D-C788-E5C9-D3F1163DE585}"/>
              </a:ext>
            </a:extLst>
          </p:cNvPr>
          <p:cNvSpPr/>
          <p:nvPr/>
        </p:nvSpPr>
        <p:spPr>
          <a:xfrm>
            <a:off x="2712720" y="0"/>
            <a:ext cx="869187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03BBCD61-C548-97F4-5481-34BBB40B1BDB}"/>
              </a:ext>
            </a:extLst>
          </p:cNvPr>
          <p:cNvSpPr/>
          <p:nvPr/>
        </p:nvSpPr>
        <p:spPr>
          <a:xfrm>
            <a:off x="1788161" y="765606"/>
            <a:ext cx="10403838" cy="1543887"/>
          </a:xfrm>
          <a:prstGeom prst="rect">
            <a:avLst/>
          </a:prstGeom>
          <a:solidFill>
            <a:srgbClr val="D9F2D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4C446F6C-E17A-6AA2-7DDC-0DFAF06088E8}"/>
              </a:ext>
            </a:extLst>
          </p:cNvPr>
          <p:cNvSpPr txBox="1"/>
          <p:nvPr/>
        </p:nvSpPr>
        <p:spPr>
          <a:xfrm>
            <a:off x="2969259" y="1213086"/>
            <a:ext cx="88290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000" dirty="0">
                <a:latin typeface="Amasis MT Pro Black" panose="02040A04050005020304" pitchFamily="18" charset="0"/>
              </a:rPr>
              <a:t>SAMMANDRAG - HEMMAPLAN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CC53A6FD-D171-2178-18B4-5130B50C3534}"/>
              </a:ext>
            </a:extLst>
          </p:cNvPr>
          <p:cNvSpPr txBox="1"/>
          <p:nvPr/>
        </p:nvSpPr>
        <p:spPr>
          <a:xfrm>
            <a:off x="3455423" y="2619771"/>
            <a:ext cx="692744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>
                <a:latin typeface="Amasis MT Pro Light" panose="02040304050005020304" pitchFamily="18" charset="0"/>
              </a:rPr>
              <a:t>Ansvarsfördelning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sv-SE" sz="2000" dirty="0">
              <a:latin typeface="Amasis MT Pro Light" panose="02040304050005020304" pitchFamily="18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sv-SE" sz="2000" b="1" dirty="0">
                <a:latin typeface="Amasis MT Pro Light" panose="02040304050005020304" pitchFamily="18" charset="0"/>
              </a:rPr>
              <a:t>Matchvärdar</a:t>
            </a:r>
            <a:r>
              <a:rPr lang="sv-SE" sz="2000" dirty="0">
                <a:latin typeface="Amasis MT Pro Light" panose="02040304050005020304" pitchFamily="18" charset="0"/>
              </a:rPr>
              <a:t> – Tar emot ankommande lag och visar till omklädningsrum. Finns tillhands och behjälplig till vad som kan dyka upp.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sv-SE" sz="2000" b="1" dirty="0">
                <a:latin typeface="Amasis MT Pro Light" panose="02040304050005020304" pitchFamily="18" charset="0"/>
              </a:rPr>
              <a:t>Kiosken</a:t>
            </a:r>
            <a:r>
              <a:rPr lang="sv-SE" sz="2000" dirty="0">
                <a:latin typeface="Amasis MT Pro Light" panose="02040304050005020304" pitchFamily="18" charset="0"/>
              </a:rPr>
              <a:t> – Infopärm finns i kiosken.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sv-SE" sz="2000" b="1" dirty="0">
                <a:latin typeface="Amasis MT Pro Light" panose="02040304050005020304" pitchFamily="18" charset="0"/>
              </a:rPr>
              <a:t>Sekretariat</a:t>
            </a:r>
            <a:r>
              <a:rPr lang="sv-SE" sz="2000" dirty="0">
                <a:latin typeface="Amasis MT Pro Light" panose="02040304050005020304" pitchFamily="18" charset="0"/>
              </a:rPr>
              <a:t> – Sätter igång och stoppar tid.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sv-SE" sz="2000" dirty="0">
              <a:latin typeface="Amasis MT Pro Light" panose="02040304050005020304" pitchFamily="18" charset="0"/>
            </a:endParaRPr>
          </a:p>
          <a:p>
            <a:r>
              <a:rPr lang="sv-SE" sz="2000" dirty="0">
                <a:latin typeface="Amasis MT Pro Light" panose="02040304050005020304" pitchFamily="18" charset="0"/>
              </a:rPr>
              <a:t>Ledare skickar ut ansvarsfördelning innan sammandrag, har man ej möjlighet att närvara tar man eget ansvar att hitta någon annan som kan. </a:t>
            </a:r>
          </a:p>
        </p:txBody>
      </p:sp>
    </p:spTree>
    <p:extLst>
      <p:ext uri="{BB962C8B-B14F-4D97-AF65-F5344CB8AC3E}">
        <p14:creationId xmlns:p14="http://schemas.microsoft.com/office/powerpoint/2010/main" val="25234940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1C4AEC4-81B6-7717-994B-55E835CA32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0CB26C62-A8F8-AE98-EEC8-3803F8D98086}"/>
              </a:ext>
            </a:extLst>
          </p:cNvPr>
          <p:cNvSpPr/>
          <p:nvPr/>
        </p:nvSpPr>
        <p:spPr>
          <a:xfrm>
            <a:off x="1" y="0"/>
            <a:ext cx="178816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5" name="Bildobjekt 4" descr="En bild som visar text, logotyp, Grafik, cirkel&#10;&#10;Automatiskt genererad beskrivning">
            <a:extLst>
              <a:ext uri="{FF2B5EF4-FFF2-40B4-BE49-F238E27FC236}">
                <a16:creationId xmlns:a16="http://schemas.microsoft.com/office/drawing/2014/main" id="{BD0BE3CB-F4C1-3D9C-C236-C7A432F771A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6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24" t="15567" r="28227" b="16009"/>
          <a:stretch/>
        </p:blipFill>
        <p:spPr>
          <a:xfrm>
            <a:off x="0" y="765606"/>
            <a:ext cx="1788160" cy="1543887"/>
          </a:xfrm>
          <a:prstGeom prst="rect">
            <a:avLst/>
          </a:prstGeom>
        </p:spPr>
      </p:pic>
      <p:sp>
        <p:nvSpPr>
          <p:cNvPr id="9" name="Rektangel 8">
            <a:extLst>
              <a:ext uri="{FF2B5EF4-FFF2-40B4-BE49-F238E27FC236}">
                <a16:creationId xmlns:a16="http://schemas.microsoft.com/office/drawing/2014/main" id="{95E91856-8682-BF49-E3F6-583F94FA3BB7}"/>
              </a:ext>
            </a:extLst>
          </p:cNvPr>
          <p:cNvSpPr/>
          <p:nvPr/>
        </p:nvSpPr>
        <p:spPr>
          <a:xfrm>
            <a:off x="2712720" y="0"/>
            <a:ext cx="869187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A7D32798-30ED-7B3B-0CE9-16585FAE1ED5}"/>
              </a:ext>
            </a:extLst>
          </p:cNvPr>
          <p:cNvSpPr/>
          <p:nvPr/>
        </p:nvSpPr>
        <p:spPr>
          <a:xfrm>
            <a:off x="1788161" y="765606"/>
            <a:ext cx="10403838" cy="1543887"/>
          </a:xfrm>
          <a:prstGeom prst="rect">
            <a:avLst/>
          </a:prstGeom>
          <a:solidFill>
            <a:srgbClr val="D9F2D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F493FBE6-43C3-9E2F-729C-E4817177205B}"/>
              </a:ext>
            </a:extLst>
          </p:cNvPr>
          <p:cNvSpPr txBox="1"/>
          <p:nvPr/>
        </p:nvSpPr>
        <p:spPr>
          <a:xfrm>
            <a:off x="2575559" y="1075884"/>
            <a:ext cx="88290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5400" dirty="0">
                <a:latin typeface="Amasis MT Pro Black" panose="02040A04050005020304" pitchFamily="18" charset="0"/>
              </a:rPr>
              <a:t>ÖVRIGT ANSVAR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E8E05587-6EC7-D0F0-873F-D163BCB6B12B}"/>
              </a:ext>
            </a:extLst>
          </p:cNvPr>
          <p:cNvSpPr txBox="1"/>
          <p:nvPr/>
        </p:nvSpPr>
        <p:spPr>
          <a:xfrm>
            <a:off x="3455423" y="2619771"/>
            <a:ext cx="69274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sv-SE" sz="2400" dirty="0" err="1">
                <a:latin typeface="Amasis MT Pro Light" panose="02040304050005020304" pitchFamily="18" charset="0"/>
              </a:rPr>
              <a:t>Skadevi</a:t>
            </a:r>
            <a:r>
              <a:rPr lang="sv-SE" sz="2400" dirty="0">
                <a:latin typeface="Amasis MT Pro Light" panose="02040304050005020304" pitchFamily="18" charset="0"/>
              </a:rPr>
              <a:t> Cup – Kiosk/</a:t>
            </a:r>
            <a:r>
              <a:rPr lang="sv-SE" sz="2400" dirty="0" err="1">
                <a:latin typeface="Amasis MT Pro Light" panose="02040304050005020304" pitchFamily="18" charset="0"/>
              </a:rPr>
              <a:t>hallvärd</a:t>
            </a:r>
            <a:r>
              <a:rPr lang="sv-SE" sz="2400" dirty="0">
                <a:latin typeface="Amasis MT Pro Light" panose="02040304050005020304" pitchFamily="18" charset="0"/>
              </a:rPr>
              <a:t>/filma m.m.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sv-SE" sz="2400" dirty="0">
                <a:latin typeface="Amasis MT Pro Light" panose="02040304050005020304" pitchFamily="18" charset="0"/>
              </a:rPr>
              <a:t>Seniorlaget – Kiosk/entré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sv-SE" sz="2400" dirty="0">
                <a:latin typeface="Amasis MT Pro Light" panose="02040304050005020304" pitchFamily="18" charset="0"/>
              </a:rPr>
              <a:t>Sponsring – 2 </a:t>
            </a:r>
            <a:r>
              <a:rPr lang="sv-SE" sz="2400" dirty="0" err="1">
                <a:latin typeface="Amasis MT Pro Light" panose="02040304050005020304" pitchFamily="18" charset="0"/>
              </a:rPr>
              <a:t>st</a:t>
            </a:r>
            <a:r>
              <a:rPr lang="sv-SE" sz="2400" dirty="0">
                <a:latin typeface="Amasis MT Pro Light" panose="02040304050005020304" pitchFamily="18" charset="0"/>
              </a:rPr>
              <a:t> ansvariga/lag</a:t>
            </a:r>
          </a:p>
        </p:txBody>
      </p:sp>
    </p:spTree>
    <p:extLst>
      <p:ext uri="{BB962C8B-B14F-4D97-AF65-F5344CB8AC3E}">
        <p14:creationId xmlns:p14="http://schemas.microsoft.com/office/powerpoint/2010/main" val="16584248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41855308-6CF7-71C1-A331-E90E92D7C41C}"/>
              </a:ext>
            </a:extLst>
          </p:cNvPr>
          <p:cNvSpPr/>
          <p:nvPr/>
        </p:nvSpPr>
        <p:spPr>
          <a:xfrm>
            <a:off x="1" y="0"/>
            <a:ext cx="178816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5" name="Bildobjekt 4" descr="En bild som visar text, logotyp, Grafik, cirkel&#10;&#10;Automatiskt genererad beskrivning">
            <a:extLst>
              <a:ext uri="{FF2B5EF4-FFF2-40B4-BE49-F238E27FC236}">
                <a16:creationId xmlns:a16="http://schemas.microsoft.com/office/drawing/2014/main" id="{BB50E924-9DBF-7F8C-3A46-0C5C2E3E498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6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24" t="15567" r="28227" b="16009"/>
          <a:stretch/>
        </p:blipFill>
        <p:spPr>
          <a:xfrm>
            <a:off x="0" y="765606"/>
            <a:ext cx="1788160" cy="1543887"/>
          </a:xfrm>
          <a:prstGeom prst="rect">
            <a:avLst/>
          </a:prstGeom>
        </p:spPr>
      </p:pic>
      <p:sp>
        <p:nvSpPr>
          <p:cNvPr id="9" name="Rektangel 8">
            <a:extLst>
              <a:ext uri="{FF2B5EF4-FFF2-40B4-BE49-F238E27FC236}">
                <a16:creationId xmlns:a16="http://schemas.microsoft.com/office/drawing/2014/main" id="{C5657F72-CC3D-C788-E5C9-D3F1163DE585}"/>
              </a:ext>
            </a:extLst>
          </p:cNvPr>
          <p:cNvSpPr/>
          <p:nvPr/>
        </p:nvSpPr>
        <p:spPr>
          <a:xfrm>
            <a:off x="2712720" y="0"/>
            <a:ext cx="869187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03BBCD61-C548-97F4-5481-34BBB40B1BDB}"/>
              </a:ext>
            </a:extLst>
          </p:cNvPr>
          <p:cNvSpPr/>
          <p:nvPr/>
        </p:nvSpPr>
        <p:spPr>
          <a:xfrm>
            <a:off x="1788161" y="765606"/>
            <a:ext cx="10403838" cy="1543887"/>
          </a:xfrm>
          <a:prstGeom prst="rect">
            <a:avLst/>
          </a:prstGeom>
          <a:solidFill>
            <a:srgbClr val="D9F2D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4C446F6C-E17A-6AA2-7DDC-0DFAF06088E8}"/>
              </a:ext>
            </a:extLst>
          </p:cNvPr>
          <p:cNvSpPr txBox="1"/>
          <p:nvPr/>
        </p:nvSpPr>
        <p:spPr>
          <a:xfrm>
            <a:off x="2575559" y="1075884"/>
            <a:ext cx="88290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5400" dirty="0">
                <a:latin typeface="Amasis MT Pro Black" panose="02040A04050005020304" pitchFamily="18" charset="0"/>
              </a:rPr>
              <a:t>KOSTNADER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CC53A6FD-D171-2178-18B4-5130B50C3534}"/>
              </a:ext>
            </a:extLst>
          </p:cNvPr>
          <p:cNvSpPr txBox="1"/>
          <p:nvPr/>
        </p:nvSpPr>
        <p:spPr>
          <a:xfrm>
            <a:off x="3455423" y="2619771"/>
            <a:ext cx="6927442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>
                <a:latin typeface="Amasis MT Pro Light" panose="02040304050005020304" pitchFamily="18" charset="0"/>
              </a:rPr>
              <a:t>Försäljning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sv-SE" sz="2000" dirty="0" err="1">
                <a:latin typeface="Amasis MT Pro Light" panose="02040304050005020304" pitchFamily="18" charset="0"/>
              </a:rPr>
              <a:t>Newbody</a:t>
            </a:r>
            <a:r>
              <a:rPr lang="sv-SE" sz="2000" dirty="0">
                <a:latin typeface="Amasis MT Pro Light" panose="02040304050005020304" pitchFamily="18" charset="0"/>
              </a:rPr>
              <a:t> – 7 pkt el. köpa sig fri 700 kr.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sv-SE" sz="2000" dirty="0">
                <a:latin typeface="Amasis MT Pro Light" panose="02040304050005020304" pitchFamily="18" charset="0"/>
              </a:rPr>
              <a:t>Idrottsrabatten – ingen!</a:t>
            </a:r>
          </a:p>
          <a:p>
            <a:endParaRPr lang="sv-SE" sz="2000" dirty="0">
              <a:latin typeface="Amasis MT Pro Light" panose="02040304050005020304" pitchFamily="18" charset="0"/>
            </a:endParaRPr>
          </a:p>
          <a:p>
            <a:r>
              <a:rPr lang="sv-SE" sz="2000" dirty="0">
                <a:latin typeface="Amasis MT Pro Light" panose="02040304050005020304" pitchFamily="18" charset="0"/>
              </a:rPr>
              <a:t>Medlemsavgift – 400 kr</a:t>
            </a:r>
          </a:p>
          <a:p>
            <a:r>
              <a:rPr lang="sv-SE" sz="2000" dirty="0">
                <a:latin typeface="Amasis MT Pro Light" panose="02040304050005020304" pitchFamily="18" charset="0"/>
              </a:rPr>
              <a:t>Träningsavgift – 600 kr</a:t>
            </a:r>
          </a:p>
        </p:txBody>
      </p:sp>
    </p:spTree>
    <p:extLst>
      <p:ext uri="{BB962C8B-B14F-4D97-AF65-F5344CB8AC3E}">
        <p14:creationId xmlns:p14="http://schemas.microsoft.com/office/powerpoint/2010/main" val="29284580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41855308-6CF7-71C1-A331-E90E92D7C41C}"/>
              </a:ext>
            </a:extLst>
          </p:cNvPr>
          <p:cNvSpPr/>
          <p:nvPr/>
        </p:nvSpPr>
        <p:spPr>
          <a:xfrm>
            <a:off x="1" y="0"/>
            <a:ext cx="178816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5" name="Bildobjekt 4" descr="En bild som visar text, logotyp, Grafik, cirkel&#10;&#10;Automatiskt genererad beskrivning">
            <a:extLst>
              <a:ext uri="{FF2B5EF4-FFF2-40B4-BE49-F238E27FC236}">
                <a16:creationId xmlns:a16="http://schemas.microsoft.com/office/drawing/2014/main" id="{BB50E924-9DBF-7F8C-3A46-0C5C2E3E498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6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24" t="15567" r="28227" b="16009"/>
          <a:stretch/>
        </p:blipFill>
        <p:spPr>
          <a:xfrm>
            <a:off x="0" y="765606"/>
            <a:ext cx="1788160" cy="1543887"/>
          </a:xfrm>
          <a:prstGeom prst="rect">
            <a:avLst/>
          </a:prstGeom>
        </p:spPr>
      </p:pic>
      <p:sp>
        <p:nvSpPr>
          <p:cNvPr id="9" name="Rektangel 8">
            <a:extLst>
              <a:ext uri="{FF2B5EF4-FFF2-40B4-BE49-F238E27FC236}">
                <a16:creationId xmlns:a16="http://schemas.microsoft.com/office/drawing/2014/main" id="{C5657F72-CC3D-C788-E5C9-D3F1163DE585}"/>
              </a:ext>
            </a:extLst>
          </p:cNvPr>
          <p:cNvSpPr/>
          <p:nvPr/>
        </p:nvSpPr>
        <p:spPr>
          <a:xfrm>
            <a:off x="2712720" y="0"/>
            <a:ext cx="869187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03BBCD61-C548-97F4-5481-34BBB40B1BDB}"/>
              </a:ext>
            </a:extLst>
          </p:cNvPr>
          <p:cNvSpPr/>
          <p:nvPr/>
        </p:nvSpPr>
        <p:spPr>
          <a:xfrm>
            <a:off x="1788161" y="765606"/>
            <a:ext cx="10403838" cy="1543887"/>
          </a:xfrm>
          <a:prstGeom prst="rect">
            <a:avLst/>
          </a:prstGeom>
          <a:solidFill>
            <a:srgbClr val="D9F2D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4C446F6C-E17A-6AA2-7DDC-0DFAF06088E8}"/>
              </a:ext>
            </a:extLst>
          </p:cNvPr>
          <p:cNvSpPr txBox="1"/>
          <p:nvPr/>
        </p:nvSpPr>
        <p:spPr>
          <a:xfrm>
            <a:off x="2575559" y="1075884"/>
            <a:ext cx="88290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5400" dirty="0">
                <a:latin typeface="Amasis MT Pro Black" panose="02040A04050005020304" pitchFamily="18" charset="0"/>
              </a:rPr>
              <a:t>ÖVRIGT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CC53A6FD-D171-2178-18B4-5130B50C3534}"/>
              </a:ext>
            </a:extLst>
          </p:cNvPr>
          <p:cNvSpPr txBox="1"/>
          <p:nvPr/>
        </p:nvSpPr>
        <p:spPr>
          <a:xfrm>
            <a:off x="3455423" y="2619771"/>
            <a:ext cx="6927442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sv-SE" sz="2800" dirty="0">
                <a:latin typeface="Amasis MT Pro Light" panose="02040304050005020304" pitchFamily="18" charset="0"/>
              </a:rPr>
              <a:t>Supportertröja</a:t>
            </a:r>
          </a:p>
          <a:p>
            <a:pPr marL="457200" indent="-4572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sv-SE" sz="2800" dirty="0">
                <a:latin typeface="Amasis MT Pro Light" panose="02040304050005020304" pitchFamily="18" charset="0"/>
              </a:rPr>
              <a:t>22/11 Tibro Hk 60 år!</a:t>
            </a:r>
          </a:p>
          <a:p>
            <a:pPr marL="457200" indent="-4572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sv-SE" sz="2800" dirty="0">
                <a:latin typeface="Amasis MT Pro Light" panose="02040304050005020304" pitchFamily="18" charset="0"/>
              </a:rPr>
              <a:t>Kontaktuppgifter </a:t>
            </a:r>
          </a:p>
          <a:p>
            <a:pPr marL="457200" indent="-4572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sv-SE" sz="2800" dirty="0">
                <a:latin typeface="Amasis MT Pro Light" panose="02040304050005020304" pitchFamily="18" charset="0"/>
              </a:rPr>
              <a:t>GDPR – </a:t>
            </a:r>
            <a:r>
              <a:rPr lang="sv-SE" sz="2800" dirty="0" err="1">
                <a:latin typeface="Amasis MT Pro Light" panose="02040304050005020304" pitchFamily="18" charset="0"/>
              </a:rPr>
              <a:t>Instagram</a:t>
            </a:r>
            <a:r>
              <a:rPr lang="sv-SE" sz="2800" dirty="0">
                <a:latin typeface="Amasis MT Pro Light" panose="02040304050005020304" pitchFamily="18" charset="0"/>
              </a:rPr>
              <a:t>, Laget.se m.m.</a:t>
            </a:r>
          </a:p>
          <a:p>
            <a:endParaRPr lang="sv-SE" sz="2000" dirty="0">
              <a:latin typeface="Amasis MT Pro Light" panose="020403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2276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41855308-6CF7-71C1-A331-E90E92D7C41C}"/>
              </a:ext>
            </a:extLst>
          </p:cNvPr>
          <p:cNvSpPr/>
          <p:nvPr/>
        </p:nvSpPr>
        <p:spPr>
          <a:xfrm>
            <a:off x="1" y="0"/>
            <a:ext cx="178816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5" name="Bildobjekt 4" descr="En bild som visar text, logotyp, Grafik, cirkel&#10;&#10;Automatiskt genererad beskrivning">
            <a:extLst>
              <a:ext uri="{FF2B5EF4-FFF2-40B4-BE49-F238E27FC236}">
                <a16:creationId xmlns:a16="http://schemas.microsoft.com/office/drawing/2014/main" id="{BB50E924-9DBF-7F8C-3A46-0C5C2E3E498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6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24" t="15567" r="28227" b="16009"/>
          <a:stretch/>
        </p:blipFill>
        <p:spPr>
          <a:xfrm>
            <a:off x="0" y="765606"/>
            <a:ext cx="1788160" cy="1543887"/>
          </a:xfrm>
          <a:prstGeom prst="rect">
            <a:avLst/>
          </a:prstGeom>
        </p:spPr>
      </p:pic>
      <p:sp>
        <p:nvSpPr>
          <p:cNvPr id="9" name="Rektangel 8">
            <a:extLst>
              <a:ext uri="{FF2B5EF4-FFF2-40B4-BE49-F238E27FC236}">
                <a16:creationId xmlns:a16="http://schemas.microsoft.com/office/drawing/2014/main" id="{C5657F72-CC3D-C788-E5C9-D3F1163DE585}"/>
              </a:ext>
            </a:extLst>
          </p:cNvPr>
          <p:cNvSpPr/>
          <p:nvPr/>
        </p:nvSpPr>
        <p:spPr>
          <a:xfrm>
            <a:off x="2712720" y="0"/>
            <a:ext cx="869187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03BBCD61-C548-97F4-5481-34BBB40B1BDB}"/>
              </a:ext>
            </a:extLst>
          </p:cNvPr>
          <p:cNvSpPr/>
          <p:nvPr/>
        </p:nvSpPr>
        <p:spPr>
          <a:xfrm>
            <a:off x="1788161" y="765606"/>
            <a:ext cx="10403838" cy="1543887"/>
          </a:xfrm>
          <a:prstGeom prst="rect">
            <a:avLst/>
          </a:prstGeom>
          <a:solidFill>
            <a:srgbClr val="D9F2D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4C446F6C-E17A-6AA2-7DDC-0DFAF06088E8}"/>
              </a:ext>
            </a:extLst>
          </p:cNvPr>
          <p:cNvSpPr txBox="1"/>
          <p:nvPr/>
        </p:nvSpPr>
        <p:spPr>
          <a:xfrm>
            <a:off x="2575559" y="937384"/>
            <a:ext cx="88290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7200" dirty="0">
                <a:latin typeface="Amasis MT Pro Black" panose="02040A04050005020304" pitchFamily="18" charset="0"/>
              </a:rPr>
              <a:t>LEDARE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DB4529C0-F9DA-3E78-CA60-59C0A4338C22}"/>
              </a:ext>
            </a:extLst>
          </p:cNvPr>
          <p:cNvSpPr txBox="1"/>
          <p:nvPr/>
        </p:nvSpPr>
        <p:spPr>
          <a:xfrm>
            <a:off x="4914899" y="2936240"/>
            <a:ext cx="428752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600" dirty="0">
                <a:latin typeface="Amasis MT Pro Light" panose="02040304050005020304" pitchFamily="18" charset="0"/>
              </a:rPr>
              <a:t>Janna </a:t>
            </a:r>
            <a:r>
              <a:rPr lang="sv-SE" sz="3600" dirty="0" err="1">
                <a:latin typeface="Amasis MT Pro Light" panose="02040304050005020304" pitchFamily="18" charset="0"/>
              </a:rPr>
              <a:t>Wigenstam</a:t>
            </a:r>
            <a:endParaRPr lang="sv-SE" sz="3600" dirty="0">
              <a:latin typeface="Amasis MT Pro Light" panose="02040304050005020304" pitchFamily="18" charset="0"/>
            </a:endParaRPr>
          </a:p>
          <a:p>
            <a:pPr algn="ctr"/>
            <a:r>
              <a:rPr lang="sv-SE" sz="3600" dirty="0">
                <a:latin typeface="Amasis MT Pro Light" panose="02040304050005020304" pitchFamily="18" charset="0"/>
              </a:rPr>
              <a:t>Emma Nilsson</a:t>
            </a:r>
          </a:p>
          <a:p>
            <a:pPr algn="ctr"/>
            <a:r>
              <a:rPr lang="sv-SE" sz="3600" dirty="0">
                <a:latin typeface="Amasis MT Pro Light" panose="02040304050005020304" pitchFamily="18" charset="0"/>
              </a:rPr>
              <a:t>Mikael Wallin</a:t>
            </a:r>
          </a:p>
          <a:p>
            <a:pPr algn="ctr"/>
            <a:r>
              <a:rPr lang="sv-SE" sz="3600" dirty="0">
                <a:latin typeface="Amasis MT Pro Light" panose="02040304050005020304" pitchFamily="18" charset="0"/>
              </a:rPr>
              <a:t>Linnéa Frid</a:t>
            </a:r>
          </a:p>
          <a:p>
            <a:pPr algn="ctr"/>
            <a:r>
              <a:rPr lang="sv-SE" sz="3600" dirty="0">
                <a:latin typeface="Amasis MT Pro Light" panose="02040304050005020304" pitchFamily="18" charset="0"/>
              </a:rPr>
              <a:t>Ellen Östlind</a:t>
            </a:r>
          </a:p>
        </p:txBody>
      </p:sp>
    </p:spTree>
    <p:extLst>
      <p:ext uri="{BB962C8B-B14F-4D97-AF65-F5344CB8AC3E}">
        <p14:creationId xmlns:p14="http://schemas.microsoft.com/office/powerpoint/2010/main" val="2797418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BD4014E-D714-BBB1-D0D0-E804184F81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B6F3CCE5-2445-C2F7-1891-9C35A9B2781A}"/>
              </a:ext>
            </a:extLst>
          </p:cNvPr>
          <p:cNvSpPr/>
          <p:nvPr/>
        </p:nvSpPr>
        <p:spPr>
          <a:xfrm>
            <a:off x="1" y="0"/>
            <a:ext cx="178816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5" name="Bildobjekt 4" descr="En bild som visar text, logotyp, Grafik, cirkel&#10;&#10;Automatiskt genererad beskrivning">
            <a:extLst>
              <a:ext uri="{FF2B5EF4-FFF2-40B4-BE49-F238E27FC236}">
                <a16:creationId xmlns:a16="http://schemas.microsoft.com/office/drawing/2014/main" id="{54008CA9-D07E-4306-5911-6603E4386C8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6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24" t="15567" r="28227" b="16009"/>
          <a:stretch/>
        </p:blipFill>
        <p:spPr>
          <a:xfrm>
            <a:off x="0" y="765606"/>
            <a:ext cx="1788160" cy="1543887"/>
          </a:xfrm>
          <a:prstGeom prst="rect">
            <a:avLst/>
          </a:prstGeom>
        </p:spPr>
      </p:pic>
      <p:sp>
        <p:nvSpPr>
          <p:cNvPr id="9" name="Rektangel 8">
            <a:extLst>
              <a:ext uri="{FF2B5EF4-FFF2-40B4-BE49-F238E27FC236}">
                <a16:creationId xmlns:a16="http://schemas.microsoft.com/office/drawing/2014/main" id="{7B359BE7-8EEC-7FA6-C39E-4FED1AE22940}"/>
              </a:ext>
            </a:extLst>
          </p:cNvPr>
          <p:cNvSpPr/>
          <p:nvPr/>
        </p:nvSpPr>
        <p:spPr>
          <a:xfrm>
            <a:off x="2712720" y="0"/>
            <a:ext cx="869187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D000640E-167F-8522-78C3-06C9393CA9EA}"/>
              </a:ext>
            </a:extLst>
          </p:cNvPr>
          <p:cNvSpPr/>
          <p:nvPr/>
        </p:nvSpPr>
        <p:spPr>
          <a:xfrm>
            <a:off x="1788161" y="765606"/>
            <a:ext cx="10403838" cy="1543887"/>
          </a:xfrm>
          <a:prstGeom prst="rect">
            <a:avLst/>
          </a:prstGeom>
          <a:solidFill>
            <a:srgbClr val="D9F2D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5E271873-7F87-5276-3881-A3012BE6BF23}"/>
              </a:ext>
            </a:extLst>
          </p:cNvPr>
          <p:cNvSpPr txBox="1"/>
          <p:nvPr/>
        </p:nvSpPr>
        <p:spPr>
          <a:xfrm>
            <a:off x="2575559" y="1075884"/>
            <a:ext cx="88290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5400" dirty="0">
                <a:latin typeface="Amasis MT Pro Black" panose="02040A04050005020304" pitchFamily="18" charset="0"/>
              </a:rPr>
              <a:t>FRITIDSKORTET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CE3914B4-C7E0-F13B-5080-951C8B6E8AE5}"/>
              </a:ext>
            </a:extLst>
          </p:cNvPr>
          <p:cNvSpPr txBox="1"/>
          <p:nvPr/>
        </p:nvSpPr>
        <p:spPr>
          <a:xfrm>
            <a:off x="3511364" y="2836081"/>
            <a:ext cx="709459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400" dirty="0">
                <a:latin typeface="Amasis MT Pro Light" panose="02040304050005020304" pitchFamily="18" charset="0"/>
              </a:rPr>
              <a:t>Alla barn mellan 8-16 år kan få 500kr per år. Barn i hushåll som fick bostadsbidrag förra året kan få 2000kr. Syftet med fritidskortet är att fler barn och unga ska få möjlighet till en aktiv och meningsfull fritid.</a:t>
            </a:r>
          </a:p>
          <a:p>
            <a:pPr algn="ctr"/>
            <a:endParaRPr lang="sv-SE" sz="2400" dirty="0">
              <a:latin typeface="Amasis MT Pro Light" panose="02040304050005020304" pitchFamily="18" charset="0"/>
            </a:endParaRPr>
          </a:p>
          <a:p>
            <a:pPr algn="ctr"/>
            <a:r>
              <a:rPr lang="sv-SE" sz="2400" dirty="0">
                <a:latin typeface="Amasis MT Pro Light" panose="02040304050005020304" pitchFamily="18" charset="0"/>
                <a:hlinkClick r:id="rId4"/>
              </a:rPr>
              <a:t>www.fritidskortet.se</a:t>
            </a:r>
            <a:endParaRPr lang="sv-SE" sz="2400" dirty="0">
              <a:latin typeface="Amasis MT Pro Light" panose="02040304050005020304" pitchFamily="18" charset="0"/>
            </a:endParaRPr>
          </a:p>
          <a:p>
            <a:pPr algn="ctr"/>
            <a:endParaRPr lang="sv-SE" sz="2800" dirty="0">
              <a:latin typeface="Amasis MT Pro Light" panose="020403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999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41855308-6CF7-71C1-A331-E90E92D7C41C}"/>
              </a:ext>
            </a:extLst>
          </p:cNvPr>
          <p:cNvSpPr/>
          <p:nvPr/>
        </p:nvSpPr>
        <p:spPr>
          <a:xfrm>
            <a:off x="1" y="0"/>
            <a:ext cx="178816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5" name="Bildobjekt 4" descr="En bild som visar text, logotyp, Grafik, cirkel&#10;&#10;Automatiskt genererad beskrivning">
            <a:extLst>
              <a:ext uri="{FF2B5EF4-FFF2-40B4-BE49-F238E27FC236}">
                <a16:creationId xmlns:a16="http://schemas.microsoft.com/office/drawing/2014/main" id="{BB50E924-9DBF-7F8C-3A46-0C5C2E3E498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6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24" t="15567" r="28227" b="16009"/>
          <a:stretch/>
        </p:blipFill>
        <p:spPr>
          <a:xfrm>
            <a:off x="0" y="765606"/>
            <a:ext cx="1788160" cy="1543887"/>
          </a:xfrm>
          <a:prstGeom prst="rect">
            <a:avLst/>
          </a:prstGeom>
        </p:spPr>
      </p:pic>
      <p:sp>
        <p:nvSpPr>
          <p:cNvPr id="9" name="Rektangel 8">
            <a:extLst>
              <a:ext uri="{FF2B5EF4-FFF2-40B4-BE49-F238E27FC236}">
                <a16:creationId xmlns:a16="http://schemas.microsoft.com/office/drawing/2014/main" id="{C5657F72-CC3D-C788-E5C9-D3F1163DE585}"/>
              </a:ext>
            </a:extLst>
          </p:cNvPr>
          <p:cNvSpPr/>
          <p:nvPr/>
        </p:nvSpPr>
        <p:spPr>
          <a:xfrm>
            <a:off x="2712720" y="0"/>
            <a:ext cx="869187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03BBCD61-C548-97F4-5481-34BBB40B1BDB}"/>
              </a:ext>
            </a:extLst>
          </p:cNvPr>
          <p:cNvSpPr/>
          <p:nvPr/>
        </p:nvSpPr>
        <p:spPr>
          <a:xfrm>
            <a:off x="1788161" y="765606"/>
            <a:ext cx="10403838" cy="1543887"/>
          </a:xfrm>
          <a:prstGeom prst="rect">
            <a:avLst/>
          </a:prstGeom>
          <a:solidFill>
            <a:srgbClr val="D9F2D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4C446F6C-E17A-6AA2-7DDC-0DFAF06088E8}"/>
              </a:ext>
            </a:extLst>
          </p:cNvPr>
          <p:cNvSpPr txBox="1"/>
          <p:nvPr/>
        </p:nvSpPr>
        <p:spPr>
          <a:xfrm>
            <a:off x="2575559" y="1075884"/>
            <a:ext cx="88290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5400" dirty="0">
                <a:latin typeface="Amasis MT Pro Black" panose="02040A04050005020304" pitchFamily="18" charset="0"/>
              </a:rPr>
              <a:t>TRÄNINGSUPPLÄGG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DB4529C0-F9DA-3E78-CA60-59C0A4338C22}"/>
              </a:ext>
            </a:extLst>
          </p:cNvPr>
          <p:cNvSpPr txBox="1"/>
          <p:nvPr/>
        </p:nvSpPr>
        <p:spPr>
          <a:xfrm>
            <a:off x="2894984" y="2764820"/>
            <a:ext cx="4587364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b="1" dirty="0">
                <a:latin typeface="Amasis MT Pro Light" panose="02040304050005020304" pitchFamily="18" charset="0"/>
              </a:rPr>
              <a:t>Träningstider: </a:t>
            </a:r>
          </a:p>
          <a:p>
            <a:endParaRPr lang="sv-SE" sz="1600" b="1" dirty="0">
              <a:latin typeface="Amasis MT Pro Light" panose="02040304050005020304" pitchFamily="18" charset="0"/>
            </a:endParaRPr>
          </a:p>
          <a:p>
            <a:r>
              <a:rPr lang="sv-SE" sz="1600" b="1" dirty="0">
                <a:latin typeface="Amasis MT Pro Light" panose="02040304050005020304" pitchFamily="18" charset="0"/>
              </a:rPr>
              <a:t>Tisdagar 17:45-19:00, B-hallen</a:t>
            </a:r>
            <a:endParaRPr lang="sv-SE" b="1" dirty="0">
              <a:latin typeface="Amasis MT Pro Light" panose="02040304050005020304" pitchFamily="18" charset="0"/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sv-SE" sz="1600" dirty="0">
                <a:latin typeface="Amasis MT Pro Light" panose="02040304050005020304" pitchFamily="18" charset="0"/>
              </a:rPr>
              <a:t>17:45-18:00 – Samling i omklädningsrummet.</a:t>
            </a: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sv-SE" sz="1600" dirty="0">
                <a:latin typeface="Amasis MT Pro Light" panose="02040304050005020304" pitchFamily="18" charset="0"/>
              </a:rPr>
              <a:t>18:00-19:00 – Träning</a:t>
            </a:r>
          </a:p>
          <a:p>
            <a:pPr marL="457200" indent="-457200">
              <a:buFont typeface="Courier New" panose="02070309020205020404" pitchFamily="49" charset="0"/>
              <a:buChar char="o"/>
            </a:pPr>
            <a:endParaRPr lang="sv-SE" sz="1600" dirty="0">
              <a:latin typeface="Amasis MT Pro Light" panose="02040304050005020304" pitchFamily="18" charset="0"/>
            </a:endParaRPr>
          </a:p>
          <a:p>
            <a:r>
              <a:rPr lang="sv-SE" sz="1600" b="1" dirty="0">
                <a:latin typeface="Amasis MT Pro Light" panose="02040304050005020304" pitchFamily="18" charset="0"/>
              </a:rPr>
              <a:t>Torsdagar 17:15-18:30, Ransberg</a:t>
            </a: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sv-SE" sz="1600" dirty="0">
                <a:latin typeface="Amasis MT Pro Light" panose="02040304050005020304" pitchFamily="18" charset="0"/>
              </a:rPr>
              <a:t>17:15-17:30 – Samling i omklädningsrummet.</a:t>
            </a: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sv-SE" sz="1600" dirty="0">
                <a:latin typeface="Amasis MT Pro Light" panose="02040304050005020304" pitchFamily="18" charset="0"/>
              </a:rPr>
              <a:t>17:30-18:30 – Träning</a:t>
            </a:r>
          </a:p>
          <a:p>
            <a:pPr marL="457200" indent="-457200">
              <a:buFont typeface="Courier New" panose="02070309020205020404" pitchFamily="49" charset="0"/>
              <a:buChar char="o"/>
            </a:pPr>
            <a:endParaRPr lang="sv-SE" sz="1600" dirty="0">
              <a:latin typeface="Amasis MT Pro Light" panose="02040304050005020304" pitchFamily="18" charset="0"/>
            </a:endParaRPr>
          </a:p>
          <a:p>
            <a:endParaRPr lang="sv-SE" sz="1600" dirty="0">
              <a:latin typeface="Amasis MT Pro Light" panose="02040304050005020304" pitchFamily="18" charset="0"/>
            </a:endParaRPr>
          </a:p>
          <a:p>
            <a:endParaRPr lang="sv-SE" sz="1600" b="1" dirty="0">
              <a:latin typeface="Amasis MT Pro Light" panose="02040304050005020304" pitchFamily="18" charset="0"/>
            </a:endParaRPr>
          </a:p>
          <a:p>
            <a:endParaRPr lang="sv-SE" sz="1600" dirty="0">
              <a:latin typeface="Amasis MT Pro Light" panose="02040304050005020304" pitchFamily="18" charset="0"/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endParaRPr lang="sv-SE" sz="2000" dirty="0">
              <a:latin typeface="Amasis MT Pro Light" panose="02040304050005020304" pitchFamily="18" charset="0"/>
            </a:endParaRP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CC81EAA1-26DC-83F7-906C-15BC7130730E}"/>
              </a:ext>
            </a:extLst>
          </p:cNvPr>
          <p:cNvSpPr txBox="1"/>
          <p:nvPr/>
        </p:nvSpPr>
        <p:spPr>
          <a:xfrm>
            <a:off x="7801486" y="2766775"/>
            <a:ext cx="3283975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600" b="1" dirty="0">
                <a:latin typeface="Amasis MT Pro Light" panose="02040304050005020304" pitchFamily="18" charset="0"/>
              </a:rPr>
              <a:t>Förberedelser:</a:t>
            </a:r>
            <a:endParaRPr lang="sv-SE" sz="1600" dirty="0">
              <a:latin typeface="Amasis MT Pro Light" panose="02040304050005020304" pitchFamily="18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sv-SE" sz="1600" dirty="0">
                <a:latin typeface="Amasis MT Pro Light" panose="02040304050005020304" pitchFamily="18" charset="0"/>
              </a:rPr>
              <a:t>Uppsatt hår.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sv-SE" sz="1600" dirty="0">
                <a:latin typeface="Amasis MT Pro Light" panose="02040304050005020304" pitchFamily="18" charset="0"/>
              </a:rPr>
              <a:t>Smycken ut.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sv-SE" sz="1600" dirty="0">
                <a:latin typeface="Amasis MT Pro Light" panose="02040304050005020304" pitchFamily="18" charset="0"/>
              </a:rPr>
              <a:t>Toabesök innan träning.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sv-SE" sz="1600" dirty="0">
                <a:latin typeface="Amasis MT Pro Light" panose="02040304050005020304" pitchFamily="18" charset="0"/>
              </a:rPr>
              <a:t>Påfylld vattenflaska.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sv-SE" sz="1600" dirty="0">
                <a:latin typeface="Amasis MT Pro Light" panose="02040304050005020304" pitchFamily="18" charset="0"/>
              </a:rPr>
              <a:t>Vi byter om innan och duschar efter träning i omklädningsrum 10 – Lagkänsla! (ALLTID minst en vuxen </a:t>
            </a:r>
            <a:r>
              <a:rPr lang="sv-SE" sz="1600">
                <a:latin typeface="Amasis MT Pro Light" panose="02040304050005020304" pitchFamily="18" charset="0"/>
              </a:rPr>
              <a:t>i omklädningsrummet)</a:t>
            </a:r>
            <a:endParaRPr lang="sv-SE" sz="1600" dirty="0">
              <a:latin typeface="Amasis MT Pro Light" panose="02040304050005020304" pitchFamily="18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sv-SE" sz="1600" dirty="0">
                <a:latin typeface="Amasis MT Pro Light" panose="02040304050005020304" pitchFamily="18" charset="0"/>
              </a:rPr>
              <a:t>Ombytta och redo till samlingstid.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sv-SE" sz="1600" dirty="0">
                <a:latin typeface="Amasis MT Pro Light" panose="02040304050005020304" pitchFamily="18" charset="0"/>
              </a:rPr>
              <a:t>Inga telefoner till träningarna.</a:t>
            </a:r>
          </a:p>
        </p:txBody>
      </p:sp>
    </p:spTree>
    <p:extLst>
      <p:ext uri="{BB962C8B-B14F-4D97-AF65-F5344CB8AC3E}">
        <p14:creationId xmlns:p14="http://schemas.microsoft.com/office/powerpoint/2010/main" val="2544569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BA05C6-3C0B-920D-B040-41C93389C6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A7ECA5A1-2713-7D51-5B9B-103BDFF49E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3675166"/>
              </p:ext>
            </p:extLst>
          </p:nvPr>
        </p:nvGraphicFramePr>
        <p:xfrm>
          <a:off x="235975" y="668594"/>
          <a:ext cx="11670890" cy="584036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67270">
                  <a:extLst>
                    <a:ext uri="{9D8B030D-6E8A-4147-A177-3AD203B41FA5}">
                      <a16:colId xmlns:a16="http://schemas.microsoft.com/office/drawing/2014/main" val="4137048500"/>
                    </a:ext>
                  </a:extLst>
                </a:gridCol>
                <a:gridCol w="1667270">
                  <a:extLst>
                    <a:ext uri="{9D8B030D-6E8A-4147-A177-3AD203B41FA5}">
                      <a16:colId xmlns:a16="http://schemas.microsoft.com/office/drawing/2014/main" val="218777920"/>
                    </a:ext>
                  </a:extLst>
                </a:gridCol>
                <a:gridCol w="1667270">
                  <a:extLst>
                    <a:ext uri="{9D8B030D-6E8A-4147-A177-3AD203B41FA5}">
                      <a16:colId xmlns:a16="http://schemas.microsoft.com/office/drawing/2014/main" val="55551013"/>
                    </a:ext>
                  </a:extLst>
                </a:gridCol>
                <a:gridCol w="1667270">
                  <a:extLst>
                    <a:ext uri="{9D8B030D-6E8A-4147-A177-3AD203B41FA5}">
                      <a16:colId xmlns:a16="http://schemas.microsoft.com/office/drawing/2014/main" val="1167245109"/>
                    </a:ext>
                  </a:extLst>
                </a:gridCol>
                <a:gridCol w="1667270">
                  <a:extLst>
                    <a:ext uri="{9D8B030D-6E8A-4147-A177-3AD203B41FA5}">
                      <a16:colId xmlns:a16="http://schemas.microsoft.com/office/drawing/2014/main" val="404476857"/>
                    </a:ext>
                  </a:extLst>
                </a:gridCol>
                <a:gridCol w="1667270">
                  <a:extLst>
                    <a:ext uri="{9D8B030D-6E8A-4147-A177-3AD203B41FA5}">
                      <a16:colId xmlns:a16="http://schemas.microsoft.com/office/drawing/2014/main" val="1257775800"/>
                    </a:ext>
                  </a:extLst>
                </a:gridCol>
                <a:gridCol w="1667270">
                  <a:extLst>
                    <a:ext uri="{9D8B030D-6E8A-4147-A177-3AD203B41FA5}">
                      <a16:colId xmlns:a16="http://schemas.microsoft.com/office/drawing/2014/main" val="2213104380"/>
                    </a:ext>
                  </a:extLst>
                </a:gridCol>
              </a:tblGrid>
              <a:tr h="431217">
                <a:tc>
                  <a:txBody>
                    <a:bodyPr/>
                    <a:lstStyle/>
                    <a:p>
                      <a:r>
                        <a:rPr lang="sv-SE" dirty="0"/>
                        <a:t>Träningstid</a:t>
                      </a:r>
                    </a:p>
                  </a:txBody>
                  <a:tcPr>
                    <a:solidFill>
                      <a:schemeClr val="accent6"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Oktober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November</a:t>
                      </a:r>
                    </a:p>
                  </a:txBody>
                  <a:tcPr>
                    <a:solidFill>
                      <a:schemeClr val="accent6"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December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Januari</a:t>
                      </a:r>
                    </a:p>
                  </a:txBody>
                  <a:tcPr>
                    <a:solidFill>
                      <a:schemeClr val="accent6"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Februari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Mars</a:t>
                      </a:r>
                    </a:p>
                  </a:txBody>
                  <a:tcPr>
                    <a:solidFill>
                      <a:schemeClr val="accent6">
                        <a:alpha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2678633"/>
                  </a:ext>
                </a:extLst>
              </a:tr>
              <a:tr h="5409144">
                <a:tc>
                  <a:txBody>
                    <a:bodyPr/>
                    <a:lstStyle/>
                    <a:p>
                      <a:r>
                        <a:rPr lang="sv-SE" sz="1600" b="1" dirty="0"/>
                        <a:t>Tisdagar:</a:t>
                      </a:r>
                    </a:p>
                    <a:p>
                      <a:r>
                        <a:rPr lang="sv-SE" sz="1600" b="1" dirty="0"/>
                        <a:t>17:45-19:15</a:t>
                      </a:r>
                    </a:p>
                    <a:p>
                      <a:r>
                        <a:rPr lang="sv-SE" sz="1600" b="1" dirty="0"/>
                        <a:t>(Sporthallen B)</a:t>
                      </a:r>
                    </a:p>
                    <a:p>
                      <a:endParaRPr lang="sv-SE" sz="1600" b="1" dirty="0"/>
                    </a:p>
                    <a:p>
                      <a:r>
                        <a:rPr lang="sv-SE" sz="1600" b="1" dirty="0"/>
                        <a:t>Torsdagar:</a:t>
                      </a:r>
                    </a:p>
                    <a:p>
                      <a:r>
                        <a:rPr lang="sv-SE" sz="1600" b="1" dirty="0"/>
                        <a:t>17:15-18:45</a:t>
                      </a:r>
                    </a:p>
                    <a:p>
                      <a:r>
                        <a:rPr lang="sv-SE" sz="1600" b="1" dirty="0"/>
                        <a:t>(Ransberg)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Mini-handboll</a:t>
                      </a:r>
                    </a:p>
                    <a:p>
                      <a:endParaRPr lang="sv-SE" dirty="0"/>
                    </a:p>
                    <a:p>
                      <a:endParaRPr lang="sv-SE" dirty="0"/>
                    </a:p>
                    <a:p>
                      <a:r>
                        <a:rPr lang="sv-SE" dirty="0"/>
                        <a:t>Träningsstart:</a:t>
                      </a:r>
                    </a:p>
                    <a:p>
                      <a:r>
                        <a:rPr lang="sv-SE" dirty="0"/>
                        <a:t>7/10</a:t>
                      </a:r>
                    </a:p>
                    <a:p>
                      <a:endParaRPr lang="sv-SE" dirty="0"/>
                    </a:p>
                    <a:p>
                      <a:endParaRPr lang="sv-SE" dirty="0"/>
                    </a:p>
                    <a:p>
                      <a:endParaRPr lang="sv-SE" dirty="0"/>
                    </a:p>
                    <a:p>
                      <a:endParaRPr lang="sv-SE" dirty="0"/>
                    </a:p>
                    <a:p>
                      <a:r>
                        <a:rPr lang="sv-SE" dirty="0"/>
                        <a:t>18/10</a:t>
                      </a:r>
                    </a:p>
                    <a:p>
                      <a:r>
                        <a:rPr lang="sv-SE" dirty="0"/>
                        <a:t>Sammandrag </a:t>
                      </a:r>
                      <a:r>
                        <a:rPr lang="sv-SE" dirty="0" err="1"/>
                        <a:t>Stöpen</a:t>
                      </a:r>
                      <a:endParaRPr lang="sv-SE" dirty="0"/>
                    </a:p>
                    <a:p>
                      <a:endParaRPr lang="sv-SE" dirty="0"/>
                    </a:p>
                    <a:p>
                      <a:r>
                        <a:rPr lang="sv-SE" dirty="0"/>
                        <a:t>25/10</a:t>
                      </a:r>
                    </a:p>
                    <a:p>
                      <a:r>
                        <a:rPr lang="sv-SE" dirty="0"/>
                        <a:t>Mini-</a:t>
                      </a:r>
                      <a:r>
                        <a:rPr lang="sv-SE" dirty="0" err="1"/>
                        <a:t>Skadevi</a:t>
                      </a:r>
                      <a:r>
                        <a:rPr lang="sv-SE" dirty="0"/>
                        <a:t> cup</a:t>
                      </a:r>
                    </a:p>
                    <a:p>
                      <a:endParaRPr lang="sv-SE" dirty="0"/>
                    </a:p>
                    <a:p>
                      <a:r>
                        <a:rPr lang="sv-SE" dirty="0" err="1"/>
                        <a:t>Skadevi</a:t>
                      </a:r>
                      <a:r>
                        <a:rPr lang="sv-SE" dirty="0"/>
                        <a:t> cup</a:t>
                      </a:r>
                    </a:p>
                    <a:p>
                      <a:r>
                        <a:rPr lang="sv-SE" dirty="0"/>
                        <a:t>(medarrangör)</a:t>
                      </a:r>
                    </a:p>
                  </a:txBody>
                  <a:tcPr>
                    <a:solidFill>
                      <a:schemeClr val="accent6">
                        <a:tint val="40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Mini-handboll</a:t>
                      </a:r>
                    </a:p>
                    <a:p>
                      <a:endParaRPr lang="sv-SE" dirty="0"/>
                    </a:p>
                    <a:p>
                      <a:endParaRPr lang="sv-SE" dirty="0"/>
                    </a:p>
                    <a:p>
                      <a:endParaRPr lang="sv-SE" dirty="0"/>
                    </a:p>
                    <a:p>
                      <a:endParaRPr lang="sv-SE" dirty="0"/>
                    </a:p>
                    <a:p>
                      <a:endParaRPr lang="sv-SE" dirty="0"/>
                    </a:p>
                    <a:p>
                      <a:r>
                        <a:rPr lang="sv-SE" dirty="0"/>
                        <a:t>8/11</a:t>
                      </a:r>
                    </a:p>
                    <a:p>
                      <a:r>
                        <a:rPr lang="sv-SE" dirty="0"/>
                        <a:t>Sammandrag</a:t>
                      </a:r>
                    </a:p>
                    <a:p>
                      <a:r>
                        <a:rPr lang="sv-SE" dirty="0"/>
                        <a:t>Habo</a:t>
                      </a:r>
                    </a:p>
                    <a:p>
                      <a:endParaRPr lang="sv-SE" dirty="0"/>
                    </a:p>
                    <a:p>
                      <a:r>
                        <a:rPr lang="sv-SE" dirty="0"/>
                        <a:t>22/11</a:t>
                      </a:r>
                    </a:p>
                    <a:p>
                      <a:r>
                        <a:rPr lang="sv-SE" dirty="0"/>
                        <a:t>Tibro Hk 60 år!</a:t>
                      </a:r>
                    </a:p>
                    <a:p>
                      <a:endParaRPr lang="sv-SE" dirty="0"/>
                    </a:p>
                    <a:p>
                      <a:r>
                        <a:rPr lang="sv-SE" dirty="0"/>
                        <a:t>29/11</a:t>
                      </a:r>
                    </a:p>
                    <a:p>
                      <a:r>
                        <a:rPr lang="sv-SE" dirty="0"/>
                        <a:t>Sammandrag</a:t>
                      </a:r>
                    </a:p>
                    <a:p>
                      <a:r>
                        <a:rPr lang="sv-SE" dirty="0"/>
                        <a:t>Tibro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Mini-handboll</a:t>
                      </a:r>
                    </a:p>
                    <a:p>
                      <a:endParaRPr lang="sv-SE" dirty="0"/>
                    </a:p>
                    <a:p>
                      <a:endParaRPr lang="sv-SE" dirty="0"/>
                    </a:p>
                    <a:p>
                      <a:r>
                        <a:rPr lang="sv-SE" dirty="0"/>
                        <a:t>Sista träning:</a:t>
                      </a:r>
                    </a:p>
                    <a:p>
                      <a:r>
                        <a:rPr lang="sv-SE" dirty="0"/>
                        <a:t>18/12</a:t>
                      </a:r>
                    </a:p>
                    <a:p>
                      <a:endParaRPr lang="sv-SE" dirty="0"/>
                    </a:p>
                    <a:p>
                      <a:endParaRPr lang="sv-SE" dirty="0"/>
                    </a:p>
                    <a:p>
                      <a:endParaRPr lang="sv-SE" dirty="0"/>
                    </a:p>
                    <a:p>
                      <a:endParaRPr lang="sv-SE" dirty="0"/>
                    </a:p>
                    <a:p>
                      <a:endParaRPr lang="sv-SE" dirty="0"/>
                    </a:p>
                    <a:p>
                      <a:endParaRPr lang="sv-SE" dirty="0"/>
                    </a:p>
                    <a:p>
                      <a:endParaRPr lang="sv-SE" dirty="0"/>
                    </a:p>
                    <a:p>
                      <a:endParaRPr lang="sv-SE" dirty="0"/>
                    </a:p>
                    <a:p>
                      <a:endParaRPr lang="sv-SE" dirty="0"/>
                    </a:p>
                    <a:p>
                      <a:endParaRPr lang="sv-SE" dirty="0"/>
                    </a:p>
                    <a:p>
                      <a:endParaRPr lang="sv-SE" dirty="0"/>
                    </a:p>
                    <a:p>
                      <a:endParaRPr lang="sv-SE" dirty="0"/>
                    </a:p>
                    <a:p>
                      <a:endParaRPr lang="sv-SE" dirty="0"/>
                    </a:p>
                  </a:txBody>
                  <a:tcPr>
                    <a:solidFill>
                      <a:schemeClr val="accent6">
                        <a:tint val="40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Helplan</a:t>
                      </a:r>
                    </a:p>
                    <a:p>
                      <a:endParaRPr lang="sv-SE" dirty="0"/>
                    </a:p>
                    <a:p>
                      <a:endParaRPr lang="sv-SE" dirty="0"/>
                    </a:p>
                    <a:p>
                      <a:r>
                        <a:rPr lang="sv-SE" dirty="0"/>
                        <a:t>Träningsstart:</a:t>
                      </a:r>
                    </a:p>
                    <a:p>
                      <a:r>
                        <a:rPr lang="sv-SE" dirty="0"/>
                        <a:t>13/1</a:t>
                      </a:r>
                    </a:p>
                  </a:txBody>
                  <a:tcPr>
                    <a:solidFill>
                      <a:schemeClr val="accent6">
                        <a:tint val="40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Helplan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Helplan</a:t>
                      </a:r>
                    </a:p>
                    <a:p>
                      <a:endParaRPr lang="sv-SE" dirty="0"/>
                    </a:p>
                    <a:p>
                      <a:endParaRPr lang="sv-SE" dirty="0"/>
                    </a:p>
                    <a:p>
                      <a:r>
                        <a:rPr lang="sv-SE" dirty="0"/>
                        <a:t>Sista träning:</a:t>
                      </a:r>
                    </a:p>
                    <a:p>
                      <a:r>
                        <a:rPr lang="sv-SE" dirty="0"/>
                        <a:t>26/3</a:t>
                      </a:r>
                    </a:p>
                    <a:p>
                      <a:endParaRPr lang="sv-SE" dirty="0"/>
                    </a:p>
                    <a:p>
                      <a:endParaRPr lang="sv-SE" dirty="0"/>
                    </a:p>
                    <a:p>
                      <a:endParaRPr lang="sv-SE" dirty="0"/>
                    </a:p>
                    <a:p>
                      <a:endParaRPr lang="sv-SE" dirty="0"/>
                    </a:p>
                    <a:p>
                      <a:endParaRPr lang="sv-SE" dirty="0"/>
                    </a:p>
                    <a:p>
                      <a:endParaRPr lang="sv-SE" dirty="0"/>
                    </a:p>
                    <a:p>
                      <a:endParaRPr lang="sv-SE" dirty="0"/>
                    </a:p>
                    <a:p>
                      <a:endParaRPr lang="sv-SE" dirty="0"/>
                    </a:p>
                    <a:p>
                      <a:endParaRPr lang="sv-SE" dirty="0"/>
                    </a:p>
                    <a:p>
                      <a:endParaRPr lang="sv-SE" dirty="0"/>
                    </a:p>
                    <a:p>
                      <a:endParaRPr lang="sv-SE" dirty="0"/>
                    </a:p>
                    <a:p>
                      <a:endParaRPr lang="sv-SE" dirty="0"/>
                    </a:p>
                    <a:p>
                      <a:endParaRPr lang="sv-SE" dirty="0"/>
                    </a:p>
                    <a:p>
                      <a:r>
                        <a:rPr lang="sv-SE" dirty="0"/>
                        <a:t>Avslutning</a:t>
                      </a:r>
                    </a:p>
                  </a:txBody>
                  <a:tcPr>
                    <a:solidFill>
                      <a:schemeClr val="accent6">
                        <a:tint val="40000"/>
                        <a:alpha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565635"/>
                  </a:ext>
                </a:extLst>
              </a:tr>
            </a:tbl>
          </a:graphicData>
        </a:graphic>
      </p:graphicFrame>
      <p:sp>
        <p:nvSpPr>
          <p:cNvPr id="2" name="textruta 1">
            <a:extLst>
              <a:ext uri="{FF2B5EF4-FFF2-40B4-BE49-F238E27FC236}">
                <a16:creationId xmlns:a16="http://schemas.microsoft.com/office/drawing/2014/main" id="{E025FE73-72ED-024B-4F8A-D6A07A06A609}"/>
              </a:ext>
            </a:extLst>
          </p:cNvPr>
          <p:cNvSpPr txBox="1"/>
          <p:nvPr/>
        </p:nvSpPr>
        <p:spPr>
          <a:xfrm>
            <a:off x="235975" y="294968"/>
            <a:ext cx="3677264" cy="3736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/>
              <a:t>Kalender 2025/2026</a:t>
            </a:r>
          </a:p>
        </p:txBody>
      </p:sp>
    </p:spTree>
    <p:extLst>
      <p:ext uri="{BB962C8B-B14F-4D97-AF65-F5344CB8AC3E}">
        <p14:creationId xmlns:p14="http://schemas.microsoft.com/office/powerpoint/2010/main" val="3936485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41855308-6CF7-71C1-A331-E90E92D7C41C}"/>
              </a:ext>
            </a:extLst>
          </p:cNvPr>
          <p:cNvSpPr/>
          <p:nvPr/>
        </p:nvSpPr>
        <p:spPr>
          <a:xfrm>
            <a:off x="1" y="0"/>
            <a:ext cx="178816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5" name="Bildobjekt 4" descr="En bild som visar text, logotyp, Grafik, cirkel&#10;&#10;Automatiskt genererad beskrivning">
            <a:extLst>
              <a:ext uri="{FF2B5EF4-FFF2-40B4-BE49-F238E27FC236}">
                <a16:creationId xmlns:a16="http://schemas.microsoft.com/office/drawing/2014/main" id="{BB50E924-9DBF-7F8C-3A46-0C5C2E3E498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6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24" t="15567" r="28227" b="16009"/>
          <a:stretch/>
        </p:blipFill>
        <p:spPr>
          <a:xfrm>
            <a:off x="0" y="765606"/>
            <a:ext cx="1788160" cy="1543887"/>
          </a:xfrm>
          <a:prstGeom prst="rect">
            <a:avLst/>
          </a:prstGeom>
        </p:spPr>
      </p:pic>
      <p:sp>
        <p:nvSpPr>
          <p:cNvPr id="9" name="Rektangel 8">
            <a:extLst>
              <a:ext uri="{FF2B5EF4-FFF2-40B4-BE49-F238E27FC236}">
                <a16:creationId xmlns:a16="http://schemas.microsoft.com/office/drawing/2014/main" id="{C5657F72-CC3D-C788-E5C9-D3F1163DE585}"/>
              </a:ext>
            </a:extLst>
          </p:cNvPr>
          <p:cNvSpPr/>
          <p:nvPr/>
        </p:nvSpPr>
        <p:spPr>
          <a:xfrm>
            <a:off x="2712720" y="0"/>
            <a:ext cx="869187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03BBCD61-C548-97F4-5481-34BBB40B1BDB}"/>
              </a:ext>
            </a:extLst>
          </p:cNvPr>
          <p:cNvSpPr/>
          <p:nvPr/>
        </p:nvSpPr>
        <p:spPr>
          <a:xfrm>
            <a:off x="1788161" y="765606"/>
            <a:ext cx="10403838" cy="1543887"/>
          </a:xfrm>
          <a:prstGeom prst="rect">
            <a:avLst/>
          </a:prstGeom>
          <a:solidFill>
            <a:srgbClr val="D9F2D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4C446F6C-E17A-6AA2-7DDC-0DFAF06088E8}"/>
              </a:ext>
            </a:extLst>
          </p:cNvPr>
          <p:cNvSpPr txBox="1"/>
          <p:nvPr/>
        </p:nvSpPr>
        <p:spPr>
          <a:xfrm>
            <a:off x="2575559" y="1075884"/>
            <a:ext cx="88290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5400" dirty="0">
                <a:latin typeface="Amasis MT Pro Black" panose="02040A04050005020304" pitchFamily="18" charset="0"/>
              </a:rPr>
              <a:t>VÄRDEN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DB4529C0-F9DA-3E78-CA60-59C0A4338C22}"/>
              </a:ext>
            </a:extLst>
          </p:cNvPr>
          <p:cNvSpPr txBox="1"/>
          <p:nvPr/>
        </p:nvSpPr>
        <p:spPr>
          <a:xfrm>
            <a:off x="3455423" y="2552964"/>
            <a:ext cx="692744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b="1" dirty="0">
                <a:latin typeface="Amasis MT Pro Light" panose="02040304050005020304" pitchFamily="18" charset="0"/>
              </a:rPr>
              <a:t>Tibro hk – Vi är ett lag – Vad innebär det?</a:t>
            </a:r>
          </a:p>
          <a:p>
            <a:endParaRPr lang="sv-SE" sz="2000" dirty="0">
              <a:latin typeface="Amasis MT Pro Light" panose="02040304050005020304" pitchFamily="18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sv-SE" sz="2000" b="1" dirty="0">
                <a:latin typeface="Amasis MT Pro Light" panose="02040304050005020304" pitchFamily="18" charset="0"/>
              </a:rPr>
              <a:t>Vi peppar, stöttar och bryr oss om varandra.</a:t>
            </a:r>
          </a:p>
          <a:p>
            <a:endParaRPr lang="sv-SE" sz="2000" dirty="0">
              <a:latin typeface="Amasis MT Pro Light" panose="02040304050005020304" pitchFamily="18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sv-SE" sz="2000" b="1" dirty="0">
                <a:latin typeface="Amasis MT Pro Light" panose="02040304050005020304" pitchFamily="18" charset="0"/>
              </a:rPr>
              <a:t>Vi tar hand om och bjuder in nya spelare.</a:t>
            </a:r>
          </a:p>
          <a:p>
            <a:endParaRPr lang="sv-SE" sz="2000" dirty="0">
              <a:latin typeface="Amasis MT Pro Light" panose="02040304050005020304" pitchFamily="18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sv-SE" sz="2000" b="1" dirty="0">
                <a:latin typeface="Amasis MT Pro Light" panose="02040304050005020304" pitchFamily="18" charset="0"/>
              </a:rPr>
              <a:t>Alla ska kunna vara med alla. </a:t>
            </a:r>
          </a:p>
          <a:p>
            <a:r>
              <a:rPr lang="sv-SE" sz="2000" dirty="0">
                <a:latin typeface="Amasis MT Pro Light" panose="02040304050005020304" pitchFamily="18" charset="0"/>
              </a:rPr>
              <a:t>     Ledarna styr vem som ska vara med vem.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sv-SE" sz="2000" dirty="0">
              <a:latin typeface="Amasis MT Pro Light" panose="02040304050005020304" pitchFamily="18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sv-SE" sz="2000" b="1" dirty="0">
                <a:latin typeface="Amasis MT Pro Light" panose="02040304050005020304" pitchFamily="18" charset="0"/>
              </a:rPr>
              <a:t>Vi gör alltid vårt bästa på varje träning!</a:t>
            </a:r>
          </a:p>
          <a:p>
            <a:r>
              <a:rPr lang="sv-SE" sz="2000" dirty="0">
                <a:latin typeface="Amasis MT Pro Light" panose="02040304050005020304" pitchFamily="18" charset="0"/>
              </a:rPr>
              <a:t>     Negativ inställning smittar.</a:t>
            </a:r>
          </a:p>
        </p:txBody>
      </p:sp>
    </p:spTree>
    <p:extLst>
      <p:ext uri="{BB962C8B-B14F-4D97-AF65-F5344CB8AC3E}">
        <p14:creationId xmlns:p14="http://schemas.microsoft.com/office/powerpoint/2010/main" val="1788088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41855308-6CF7-71C1-A331-E90E92D7C41C}"/>
              </a:ext>
            </a:extLst>
          </p:cNvPr>
          <p:cNvSpPr/>
          <p:nvPr/>
        </p:nvSpPr>
        <p:spPr>
          <a:xfrm>
            <a:off x="1" y="0"/>
            <a:ext cx="178816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5" name="Bildobjekt 4" descr="En bild som visar text, logotyp, Grafik, cirkel&#10;&#10;Automatiskt genererad beskrivning">
            <a:extLst>
              <a:ext uri="{FF2B5EF4-FFF2-40B4-BE49-F238E27FC236}">
                <a16:creationId xmlns:a16="http://schemas.microsoft.com/office/drawing/2014/main" id="{BB50E924-9DBF-7F8C-3A46-0C5C2E3E498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6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24" t="15567" r="28227" b="16009"/>
          <a:stretch/>
        </p:blipFill>
        <p:spPr>
          <a:xfrm>
            <a:off x="0" y="765606"/>
            <a:ext cx="1788160" cy="1543887"/>
          </a:xfrm>
          <a:prstGeom prst="rect">
            <a:avLst/>
          </a:prstGeom>
        </p:spPr>
      </p:pic>
      <p:sp>
        <p:nvSpPr>
          <p:cNvPr id="9" name="Rektangel 8">
            <a:extLst>
              <a:ext uri="{FF2B5EF4-FFF2-40B4-BE49-F238E27FC236}">
                <a16:creationId xmlns:a16="http://schemas.microsoft.com/office/drawing/2014/main" id="{C5657F72-CC3D-C788-E5C9-D3F1163DE585}"/>
              </a:ext>
            </a:extLst>
          </p:cNvPr>
          <p:cNvSpPr/>
          <p:nvPr/>
        </p:nvSpPr>
        <p:spPr>
          <a:xfrm>
            <a:off x="2712720" y="0"/>
            <a:ext cx="869187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03BBCD61-C548-97F4-5481-34BBB40B1BDB}"/>
              </a:ext>
            </a:extLst>
          </p:cNvPr>
          <p:cNvSpPr/>
          <p:nvPr/>
        </p:nvSpPr>
        <p:spPr>
          <a:xfrm>
            <a:off x="1788161" y="765606"/>
            <a:ext cx="10403838" cy="1543887"/>
          </a:xfrm>
          <a:prstGeom prst="rect">
            <a:avLst/>
          </a:prstGeom>
          <a:solidFill>
            <a:srgbClr val="D9F2D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4C446F6C-E17A-6AA2-7DDC-0DFAF06088E8}"/>
              </a:ext>
            </a:extLst>
          </p:cNvPr>
          <p:cNvSpPr txBox="1"/>
          <p:nvPr/>
        </p:nvSpPr>
        <p:spPr>
          <a:xfrm>
            <a:off x="2575559" y="1075884"/>
            <a:ext cx="88290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5400" dirty="0">
                <a:latin typeface="Amasis MT Pro Black" panose="02040A04050005020304" pitchFamily="18" charset="0"/>
              </a:rPr>
              <a:t>LAGET.SE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DB4529C0-F9DA-3E78-CA60-59C0A4338C22}"/>
              </a:ext>
            </a:extLst>
          </p:cNvPr>
          <p:cNvSpPr txBox="1"/>
          <p:nvPr/>
        </p:nvSpPr>
        <p:spPr>
          <a:xfrm>
            <a:off x="3455423" y="2619771"/>
            <a:ext cx="692744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sv-SE" sz="2000" dirty="0">
                <a:latin typeface="Amasis MT Pro Light" panose="02040304050005020304" pitchFamily="18" charset="0"/>
              </a:rPr>
              <a:t>Viktigt att anmäla när- och frånvaro i laget.se. För barnens skull!</a:t>
            </a:r>
          </a:p>
          <a:p>
            <a:r>
              <a:rPr lang="sv-SE" sz="2000" dirty="0">
                <a:latin typeface="Amasis MT Pro Light" panose="02040304050005020304" pitchFamily="18" charset="0"/>
              </a:rPr>
              <a:t> 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sv-SE" sz="2000" dirty="0">
                <a:latin typeface="Amasis MT Pro Light" panose="02040304050005020304" pitchFamily="18" charset="0"/>
              </a:rPr>
              <a:t>Vid sjukdom, gå in och ändra till ”kommer ej”.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sv-SE" sz="2000" dirty="0">
              <a:latin typeface="Amasis MT Pro Light" panose="02040304050005020304" pitchFamily="18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sv-SE" sz="2000" dirty="0">
                <a:latin typeface="Amasis MT Pro Light" panose="02040304050005020304" pitchFamily="18" charset="0"/>
              </a:rPr>
              <a:t>Laget.se finns som APP – slå på notiser.</a:t>
            </a:r>
          </a:p>
        </p:txBody>
      </p:sp>
    </p:spTree>
    <p:extLst>
      <p:ext uri="{BB962C8B-B14F-4D97-AF65-F5344CB8AC3E}">
        <p14:creationId xmlns:p14="http://schemas.microsoft.com/office/powerpoint/2010/main" val="67099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41855308-6CF7-71C1-A331-E90E92D7C41C}"/>
              </a:ext>
            </a:extLst>
          </p:cNvPr>
          <p:cNvSpPr/>
          <p:nvPr/>
        </p:nvSpPr>
        <p:spPr>
          <a:xfrm>
            <a:off x="1" y="0"/>
            <a:ext cx="178816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5" name="Bildobjekt 4" descr="En bild som visar text, logotyp, Grafik, cirkel&#10;&#10;Automatiskt genererad beskrivning">
            <a:extLst>
              <a:ext uri="{FF2B5EF4-FFF2-40B4-BE49-F238E27FC236}">
                <a16:creationId xmlns:a16="http://schemas.microsoft.com/office/drawing/2014/main" id="{BB50E924-9DBF-7F8C-3A46-0C5C2E3E498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6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24" t="15567" r="28227" b="16009"/>
          <a:stretch/>
        </p:blipFill>
        <p:spPr>
          <a:xfrm>
            <a:off x="0" y="765606"/>
            <a:ext cx="1788160" cy="1543887"/>
          </a:xfrm>
          <a:prstGeom prst="rect">
            <a:avLst/>
          </a:prstGeom>
        </p:spPr>
      </p:pic>
      <p:sp>
        <p:nvSpPr>
          <p:cNvPr id="9" name="Rektangel 8">
            <a:extLst>
              <a:ext uri="{FF2B5EF4-FFF2-40B4-BE49-F238E27FC236}">
                <a16:creationId xmlns:a16="http://schemas.microsoft.com/office/drawing/2014/main" id="{C5657F72-CC3D-C788-E5C9-D3F1163DE585}"/>
              </a:ext>
            </a:extLst>
          </p:cNvPr>
          <p:cNvSpPr/>
          <p:nvPr/>
        </p:nvSpPr>
        <p:spPr>
          <a:xfrm>
            <a:off x="2712720" y="0"/>
            <a:ext cx="869187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03BBCD61-C548-97F4-5481-34BBB40B1BDB}"/>
              </a:ext>
            </a:extLst>
          </p:cNvPr>
          <p:cNvSpPr/>
          <p:nvPr/>
        </p:nvSpPr>
        <p:spPr>
          <a:xfrm>
            <a:off x="1788161" y="765606"/>
            <a:ext cx="10403838" cy="1543887"/>
          </a:xfrm>
          <a:prstGeom prst="rect">
            <a:avLst/>
          </a:prstGeom>
          <a:solidFill>
            <a:srgbClr val="D9F2D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4C446F6C-E17A-6AA2-7DDC-0DFAF06088E8}"/>
              </a:ext>
            </a:extLst>
          </p:cNvPr>
          <p:cNvSpPr txBox="1"/>
          <p:nvPr/>
        </p:nvSpPr>
        <p:spPr>
          <a:xfrm>
            <a:off x="2575559" y="1075884"/>
            <a:ext cx="88290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5400" dirty="0">
                <a:latin typeface="Amasis MT Pro Black" panose="02040A04050005020304" pitchFamily="18" charset="0"/>
              </a:rPr>
              <a:t>SUPERTEXT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DB4529C0-F9DA-3E78-CA60-59C0A4338C22}"/>
              </a:ext>
            </a:extLst>
          </p:cNvPr>
          <p:cNvSpPr txBox="1"/>
          <p:nvPr/>
        </p:nvSpPr>
        <p:spPr>
          <a:xfrm>
            <a:off x="3455423" y="2619771"/>
            <a:ext cx="692744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sv-SE" sz="2000" dirty="0">
                <a:latin typeface="Amasis MT Pro Light" panose="02040304050005020304" pitchFamily="18" charset="0"/>
              </a:rPr>
              <a:t>All information skickas ut via </a:t>
            </a:r>
            <a:r>
              <a:rPr lang="sv-SE" sz="2000" dirty="0" err="1">
                <a:latin typeface="Amasis MT Pro Light" panose="02040304050005020304" pitchFamily="18" charset="0"/>
              </a:rPr>
              <a:t>Supertext</a:t>
            </a:r>
            <a:r>
              <a:rPr lang="sv-SE" sz="2000" dirty="0">
                <a:latin typeface="Amasis MT Pro Light" panose="02040304050005020304" pitchFamily="18" charset="0"/>
              </a:rPr>
              <a:t>. Viktigt att hålla sig uppdaterad.</a:t>
            </a:r>
            <a:br>
              <a:rPr lang="sv-SE" sz="2000" dirty="0">
                <a:latin typeface="Amasis MT Pro Light" panose="02040304050005020304" pitchFamily="18" charset="0"/>
              </a:rPr>
            </a:br>
            <a:endParaRPr lang="sv-SE" sz="2000" dirty="0">
              <a:latin typeface="Amasis MT Pro Light" panose="02040304050005020304" pitchFamily="18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sv-SE" sz="2000" dirty="0">
                <a:latin typeface="Amasis MT Pro Light" panose="02040304050005020304" pitchFamily="18" charset="0"/>
              </a:rPr>
              <a:t>Ny funktion: går att gilla inlägg, då slipper vi mycket </a:t>
            </a:r>
            <a:r>
              <a:rPr lang="sv-SE" sz="2000" dirty="0" err="1">
                <a:latin typeface="Amasis MT Pro Light" panose="02040304050005020304" pitchFamily="18" charset="0"/>
              </a:rPr>
              <a:t>emojis</a:t>
            </a:r>
            <a:r>
              <a:rPr lang="sv-SE" sz="2000" dirty="0">
                <a:latin typeface="Amasis MT Pro Light" panose="02040304050005020304" pitchFamily="18" charset="0"/>
              </a:rPr>
              <a:t> i flödet och kan hitta viktig information snabbare.</a:t>
            </a:r>
          </a:p>
          <a:p>
            <a:endParaRPr lang="sv-SE" sz="2000" dirty="0">
              <a:latin typeface="Amasis MT Pro Light" panose="02040304050005020304" pitchFamily="18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sv-SE" sz="2000" dirty="0" err="1">
                <a:latin typeface="Amasis MT Pro Light" panose="02040304050005020304" pitchFamily="18" charset="0"/>
              </a:rPr>
              <a:t>Supertext</a:t>
            </a:r>
            <a:r>
              <a:rPr lang="sv-SE" sz="2000" dirty="0">
                <a:latin typeface="Amasis MT Pro Light" panose="02040304050005020304" pitchFamily="18" charset="0"/>
              </a:rPr>
              <a:t> finns som APP – lättare att hänga med i flödet.</a:t>
            </a:r>
          </a:p>
        </p:txBody>
      </p:sp>
    </p:spTree>
    <p:extLst>
      <p:ext uri="{BB962C8B-B14F-4D97-AF65-F5344CB8AC3E}">
        <p14:creationId xmlns:p14="http://schemas.microsoft.com/office/powerpoint/2010/main" val="2270694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FC88C40-BDA9-4A0B-85E6-720459006B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9748F53B-9E05-119C-6533-5E49C5D4CCA5}"/>
              </a:ext>
            </a:extLst>
          </p:cNvPr>
          <p:cNvSpPr/>
          <p:nvPr/>
        </p:nvSpPr>
        <p:spPr>
          <a:xfrm>
            <a:off x="1" y="0"/>
            <a:ext cx="178816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5" name="Bildobjekt 4" descr="En bild som visar text, logotyp, Grafik, cirkel&#10;&#10;Automatiskt genererad beskrivning">
            <a:extLst>
              <a:ext uri="{FF2B5EF4-FFF2-40B4-BE49-F238E27FC236}">
                <a16:creationId xmlns:a16="http://schemas.microsoft.com/office/drawing/2014/main" id="{7ABAB951-5194-47D5-9230-CE7F915FE09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6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24" t="15567" r="28227" b="16009"/>
          <a:stretch/>
        </p:blipFill>
        <p:spPr>
          <a:xfrm>
            <a:off x="0" y="765606"/>
            <a:ext cx="1788160" cy="1543887"/>
          </a:xfrm>
          <a:prstGeom prst="rect">
            <a:avLst/>
          </a:prstGeom>
        </p:spPr>
      </p:pic>
      <p:sp>
        <p:nvSpPr>
          <p:cNvPr id="9" name="Rektangel 8">
            <a:extLst>
              <a:ext uri="{FF2B5EF4-FFF2-40B4-BE49-F238E27FC236}">
                <a16:creationId xmlns:a16="http://schemas.microsoft.com/office/drawing/2014/main" id="{4EF0A613-3A70-D8D4-E32C-392F0486DCF4}"/>
              </a:ext>
            </a:extLst>
          </p:cNvPr>
          <p:cNvSpPr/>
          <p:nvPr/>
        </p:nvSpPr>
        <p:spPr>
          <a:xfrm>
            <a:off x="2712720" y="0"/>
            <a:ext cx="869187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8EEA1CC6-8859-C53A-AECC-BC162EBB5A62}"/>
              </a:ext>
            </a:extLst>
          </p:cNvPr>
          <p:cNvSpPr/>
          <p:nvPr/>
        </p:nvSpPr>
        <p:spPr>
          <a:xfrm>
            <a:off x="1788161" y="765606"/>
            <a:ext cx="10403838" cy="1543887"/>
          </a:xfrm>
          <a:prstGeom prst="rect">
            <a:avLst/>
          </a:prstGeom>
          <a:solidFill>
            <a:srgbClr val="D9F2D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3920DBD6-AB0D-B56A-1EBD-116B329F7C0D}"/>
              </a:ext>
            </a:extLst>
          </p:cNvPr>
          <p:cNvSpPr txBox="1"/>
          <p:nvPr/>
        </p:nvSpPr>
        <p:spPr>
          <a:xfrm>
            <a:off x="2575559" y="1075884"/>
            <a:ext cx="88290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5400" dirty="0">
                <a:latin typeface="Amasis MT Pro Black" panose="02040A04050005020304" pitchFamily="18" charset="0"/>
              </a:rPr>
              <a:t>PROFIXIO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52D8340B-8EA7-1EB4-3777-A83BA3CA8DF3}"/>
              </a:ext>
            </a:extLst>
          </p:cNvPr>
          <p:cNvSpPr txBox="1"/>
          <p:nvPr/>
        </p:nvSpPr>
        <p:spPr>
          <a:xfrm>
            <a:off x="3455423" y="2619771"/>
            <a:ext cx="692744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sv-SE" sz="2000" dirty="0">
                <a:latin typeface="Amasis MT Pro Light" panose="02040304050005020304" pitchFamily="18" charset="0"/>
              </a:rPr>
              <a:t>Finns som app.</a:t>
            </a:r>
            <a:br>
              <a:rPr lang="sv-SE" sz="2000" dirty="0">
                <a:latin typeface="Amasis MT Pro Light" panose="02040304050005020304" pitchFamily="18" charset="0"/>
              </a:rPr>
            </a:br>
            <a:endParaRPr lang="sv-SE" sz="2000" dirty="0">
              <a:latin typeface="Amasis MT Pro Light" panose="02040304050005020304" pitchFamily="18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sv-SE" sz="2000" dirty="0">
                <a:latin typeface="Amasis MT Pro Light" panose="02040304050005020304" pitchFamily="18" charset="0"/>
              </a:rPr>
              <a:t>Spelscheman – Tibro Hk F9.</a:t>
            </a:r>
            <a:br>
              <a:rPr lang="sv-SE" sz="2000" dirty="0">
                <a:latin typeface="Amasis MT Pro Light" panose="02040304050005020304" pitchFamily="18" charset="0"/>
              </a:rPr>
            </a:br>
            <a:endParaRPr lang="sv-SE" sz="2000" dirty="0">
              <a:latin typeface="Amasis MT Pro Light" panose="02040304050005020304" pitchFamily="18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sv-SE" sz="2000" dirty="0">
                <a:latin typeface="Amasis MT Pro Light" panose="02040304050005020304" pitchFamily="18" charset="0"/>
              </a:rPr>
              <a:t>Här kan ni själva gå in och uppdatera er kring datum, tid, plan och hall. Hela hösten ligger ute. </a:t>
            </a:r>
          </a:p>
          <a:p>
            <a:endParaRPr lang="sv-SE" sz="2000" dirty="0">
              <a:latin typeface="Amasis MT Pro Light" panose="020403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290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21442</TotalTime>
  <Words>544</Words>
  <Application>Microsoft Office PowerPoint</Application>
  <PresentationFormat>Bredbild</PresentationFormat>
  <Paragraphs>181</Paragraphs>
  <Slides>13</Slides>
  <Notes>8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13</vt:i4>
      </vt:variant>
    </vt:vector>
  </HeadingPairs>
  <TitlesOfParts>
    <vt:vector size="20" baseType="lpstr">
      <vt:lpstr>Amasis MT Pro Black</vt:lpstr>
      <vt:lpstr>Amasis MT Pro Light</vt:lpstr>
      <vt:lpstr>Aptos</vt:lpstr>
      <vt:lpstr>Aptos Display</vt:lpstr>
      <vt:lpstr>Arial</vt:lpstr>
      <vt:lpstr>Courier New</vt:lpstr>
      <vt:lpstr>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</dc:creator>
  <cp:lastModifiedBy>Ellen Östlind</cp:lastModifiedBy>
  <cp:revision>12</cp:revision>
  <dcterms:created xsi:type="dcterms:W3CDTF">2024-09-22T16:49:55Z</dcterms:created>
  <dcterms:modified xsi:type="dcterms:W3CDTF">2025-10-12T08:12:47Z</dcterms:modified>
</cp:coreProperties>
</file>