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6" r:id="rId11"/>
    <p:sldId id="264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F2D0"/>
    <a:srgbClr val="ADF3AB"/>
    <a:srgbClr val="0C4A0B"/>
    <a:srgbClr val="1A5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3D8102-3726-42C0-9A8D-DDFC20BB4FAC}" v="6" dt="2024-10-16T11:46:18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en Östlind" userId="6276e351-e761-422a-a393-51013d472ac0" providerId="ADAL" clId="{5A3D8102-3726-42C0-9A8D-DDFC20BB4FAC}"/>
    <pc:docChg chg="undo custSel addSld modSld">
      <pc:chgData name="Ellen Östlind" userId="6276e351-e761-422a-a393-51013d472ac0" providerId="ADAL" clId="{5A3D8102-3726-42C0-9A8D-DDFC20BB4FAC}" dt="2024-10-16T11:46:18.028" v="1252" actId="11530"/>
      <pc:docMkLst>
        <pc:docMk/>
      </pc:docMkLst>
      <pc:sldChg chg="modSp mod modNotesTx">
        <pc:chgData name="Ellen Östlind" userId="6276e351-e761-422a-a393-51013d472ac0" providerId="ADAL" clId="{5A3D8102-3726-42C0-9A8D-DDFC20BB4FAC}" dt="2024-10-16T11:41:39.079" v="1231" actId="20577"/>
        <pc:sldMkLst>
          <pc:docMk/>
          <pc:sldMk cId="67099840" sldId="259"/>
        </pc:sldMkLst>
        <pc:spChg chg="mod">
          <ac:chgData name="Ellen Östlind" userId="6276e351-e761-422a-a393-51013d472ac0" providerId="ADAL" clId="{5A3D8102-3726-42C0-9A8D-DDFC20BB4FAC}" dt="2024-10-13T08:29:55.956" v="87" actId="5793"/>
          <ac:spMkLst>
            <pc:docMk/>
            <pc:sldMk cId="67099840" sldId="259"/>
            <ac:spMk id="2" creationId="{DB4529C0-F9DA-3E78-CA60-59C0A4338C22}"/>
          </ac:spMkLst>
        </pc:spChg>
      </pc:sldChg>
      <pc:sldChg chg="modNotesTx">
        <pc:chgData name="Ellen Östlind" userId="6276e351-e761-422a-a393-51013d472ac0" providerId="ADAL" clId="{5A3D8102-3726-42C0-9A8D-DDFC20BB4FAC}" dt="2024-10-16T11:43:17.361" v="1245" actId="20577"/>
        <pc:sldMkLst>
          <pc:docMk/>
          <pc:sldMk cId="2270694776" sldId="260"/>
        </pc:sldMkLst>
      </pc:sldChg>
      <pc:sldChg chg="modSp mod">
        <pc:chgData name="Ellen Östlind" userId="6276e351-e761-422a-a393-51013d472ac0" providerId="ADAL" clId="{5A3D8102-3726-42C0-9A8D-DDFC20BB4FAC}" dt="2024-10-13T08:51:23.795" v="855" actId="20577"/>
        <pc:sldMkLst>
          <pc:docMk/>
          <pc:sldMk cId="46333512" sldId="261"/>
        </pc:sldMkLst>
        <pc:spChg chg="mod">
          <ac:chgData name="Ellen Östlind" userId="6276e351-e761-422a-a393-51013d472ac0" providerId="ADAL" clId="{5A3D8102-3726-42C0-9A8D-DDFC20BB4FAC}" dt="2024-10-13T08:51:23.795" v="855" actId="20577"/>
          <ac:spMkLst>
            <pc:docMk/>
            <pc:sldMk cId="46333512" sldId="261"/>
            <ac:spMk id="2" creationId="{DB4529C0-F9DA-3E78-CA60-59C0A4338C22}"/>
          </ac:spMkLst>
        </pc:spChg>
      </pc:sldChg>
      <pc:sldChg chg="modSp mod">
        <pc:chgData name="Ellen Östlind" userId="6276e351-e761-422a-a393-51013d472ac0" providerId="ADAL" clId="{5A3D8102-3726-42C0-9A8D-DDFC20BB4FAC}" dt="2024-10-16T11:42:12.109" v="1244" actId="20577"/>
        <pc:sldMkLst>
          <pc:docMk/>
          <pc:sldMk cId="2928458022" sldId="263"/>
        </pc:sldMkLst>
        <pc:spChg chg="mod">
          <ac:chgData name="Ellen Östlind" userId="6276e351-e761-422a-a393-51013d472ac0" providerId="ADAL" clId="{5A3D8102-3726-42C0-9A8D-DDFC20BB4FAC}" dt="2024-10-16T11:42:12.109" v="1244" actId="20577"/>
          <ac:spMkLst>
            <pc:docMk/>
            <pc:sldMk cId="2928458022" sldId="263"/>
            <ac:spMk id="3" creationId="{CC53A6FD-D171-2178-18B4-5130B50C3534}"/>
          </ac:spMkLst>
        </pc:spChg>
      </pc:sldChg>
      <pc:sldChg chg="modSp mod">
        <pc:chgData name="Ellen Östlind" userId="6276e351-e761-422a-a393-51013d472ac0" providerId="ADAL" clId="{5A3D8102-3726-42C0-9A8D-DDFC20BB4FAC}" dt="2024-10-16T11:46:18.028" v="1252" actId="11530"/>
        <pc:sldMkLst>
          <pc:docMk/>
          <pc:sldMk cId="2052276445" sldId="264"/>
        </pc:sldMkLst>
        <pc:spChg chg="mod">
          <ac:chgData name="Ellen Östlind" userId="6276e351-e761-422a-a393-51013d472ac0" providerId="ADAL" clId="{5A3D8102-3726-42C0-9A8D-DDFC20BB4FAC}" dt="2024-10-13T09:01:09.045" v="1230" actId="20577"/>
          <ac:spMkLst>
            <pc:docMk/>
            <pc:sldMk cId="2052276445" sldId="264"/>
            <ac:spMk id="3" creationId="{CC53A6FD-D171-2178-18B4-5130B50C3534}"/>
          </ac:spMkLst>
        </pc:spChg>
        <pc:picChg chg="mod">
          <ac:chgData name="Ellen Östlind" userId="6276e351-e761-422a-a393-51013d472ac0" providerId="ADAL" clId="{5A3D8102-3726-42C0-9A8D-DDFC20BB4FAC}" dt="2024-10-16T11:46:18.028" v="1252" actId="11530"/>
          <ac:picMkLst>
            <pc:docMk/>
            <pc:sldMk cId="2052276445" sldId="264"/>
            <ac:picMk id="5" creationId="{BB50E924-9DBF-7F8C-3A46-0C5C2E3E4983}"/>
          </ac:picMkLst>
        </pc:picChg>
      </pc:sldChg>
      <pc:sldChg chg="modSp mod">
        <pc:chgData name="Ellen Östlind" userId="6276e351-e761-422a-a393-51013d472ac0" providerId="ADAL" clId="{5A3D8102-3726-42C0-9A8D-DDFC20BB4FAC}" dt="2024-10-13T08:49:32.006" v="838" actId="20577"/>
        <pc:sldMkLst>
          <pc:docMk/>
          <pc:sldMk cId="1788088536" sldId="265"/>
        </pc:sldMkLst>
        <pc:spChg chg="mod">
          <ac:chgData name="Ellen Östlind" userId="6276e351-e761-422a-a393-51013d472ac0" providerId="ADAL" clId="{5A3D8102-3726-42C0-9A8D-DDFC20BB4FAC}" dt="2024-10-13T08:49:32.006" v="838" actId="20577"/>
          <ac:spMkLst>
            <pc:docMk/>
            <pc:sldMk cId="1788088536" sldId="265"/>
            <ac:spMk id="2" creationId="{DB4529C0-F9DA-3E78-CA60-59C0A4338C22}"/>
          </ac:spMkLst>
        </pc:spChg>
        <pc:spChg chg="mod">
          <ac:chgData name="Ellen Östlind" userId="6276e351-e761-422a-a393-51013d472ac0" providerId="ADAL" clId="{5A3D8102-3726-42C0-9A8D-DDFC20BB4FAC}" dt="2024-10-13T08:30:16.009" v="93" actId="20577"/>
          <ac:spMkLst>
            <pc:docMk/>
            <pc:sldMk cId="1788088536" sldId="265"/>
            <ac:spMk id="8" creationId="{4C446F6C-E17A-6AA2-7DDC-0DFAF06088E8}"/>
          </ac:spMkLst>
        </pc:spChg>
      </pc:sldChg>
      <pc:sldChg chg="modSp add mod">
        <pc:chgData name="Ellen Östlind" userId="6276e351-e761-422a-a393-51013d472ac0" providerId="ADAL" clId="{5A3D8102-3726-42C0-9A8D-DDFC20BB4FAC}" dt="2024-10-13T08:59:05.815" v="1184" actId="403"/>
        <pc:sldMkLst>
          <pc:docMk/>
          <pc:sldMk cId="639907920" sldId="266"/>
        </pc:sldMkLst>
        <pc:spChg chg="mod">
          <ac:chgData name="Ellen Östlind" userId="6276e351-e761-422a-a393-51013d472ac0" providerId="ADAL" clId="{5A3D8102-3726-42C0-9A8D-DDFC20BB4FAC}" dt="2024-10-13T08:59:05.815" v="1184" actId="403"/>
          <ac:spMkLst>
            <pc:docMk/>
            <pc:sldMk cId="639907920" sldId="266"/>
            <ac:spMk id="3" creationId="{776902C9-916C-95F8-D089-DFCC9781773B}"/>
          </ac:spMkLst>
        </pc:spChg>
        <pc:spChg chg="mod">
          <ac:chgData name="Ellen Östlind" userId="6276e351-e761-422a-a393-51013d472ac0" providerId="ADAL" clId="{5A3D8102-3726-42C0-9A8D-DDFC20BB4FAC}" dt="2024-10-13T08:54:04.967" v="917" actId="1076"/>
          <ac:spMkLst>
            <pc:docMk/>
            <pc:sldMk cId="639907920" sldId="266"/>
            <ac:spMk id="8" creationId="{17E91C28-5FA5-3512-AB25-CFF8B1F00BA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A8EA3-85A3-445E-898F-4B4701AD04A7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CD133-FCA6-457E-93DF-4B6FE0C626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2343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CD133-FCA6-457E-93DF-4B6FE0C6266C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6734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CD133-FCA6-457E-93DF-4B6FE0C6266C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190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CD133-FCA6-457E-93DF-4B6FE0C6266C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9688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CD133-FCA6-457E-93DF-4B6FE0C6266C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0036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CD133-FCA6-457E-93DF-4B6FE0C6266C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9697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E22DBF-5165-9067-741C-377BF51895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EDB3B22-A309-DCC6-1A77-ADD42F21FF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0A42D39B-FB7F-84A9-BDB7-601CF0B6F4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5E0D570-B889-76EB-B7DB-6C054A7293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CD133-FCA6-457E-93DF-4B6FE0C6266C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9403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CD133-FCA6-457E-93DF-4B6FE0C6266C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334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65EF2C-D48E-AEC3-36DA-542667FFE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E654C8B-34E2-4B09-BD5B-18439A603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38CADBD-C35B-4447-2045-7D6E2094D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29BF-1A15-4E23-8AF6-8FAB0AE268E7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811B65-1EA4-0C27-7403-FB3047507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DA79219-FA7B-20CF-99FF-9891B819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4847-5536-4B94-8F82-BA4E5994F1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144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A08F7B-B76C-A83B-F111-1F1BDC38E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3C2439-75DC-1BCC-18AA-28BF1E3F2D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C884D41-5EC9-65E2-3ECE-3AFA3B92A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29BF-1A15-4E23-8AF6-8FAB0AE268E7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89DE7A-0E88-556F-2426-4E803A13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1556BFF-18A9-6C7F-0F02-412C30606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4847-5536-4B94-8F82-BA4E5994F1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121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6DD9056-A80B-479D-59F8-A58293CCA6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DB215FA-DDAA-28C5-A690-9F1621A68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8EB0743-96E7-AF33-8C07-F8929FBD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29BF-1A15-4E23-8AF6-8FAB0AE268E7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71D619-118D-4D68-91A0-69C871E08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C792ACC-A838-D262-FAAE-705628567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4847-5536-4B94-8F82-BA4E5994F1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380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F8D961-AC98-F48E-061C-D9D7A4979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76D5BF-3C2A-4850-3E12-0CFDEE456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D5567F6-71B1-5648-CA9B-EDC2E4729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29BF-1A15-4E23-8AF6-8FAB0AE268E7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6E1B51B-BCB4-C1B1-5C5D-F881F4B43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2DBDC06-7941-4AFA-A0DE-05C1D982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4847-5536-4B94-8F82-BA4E5994F1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084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4A18B5-1E4E-7F09-562A-AEF86C786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176B4E1-5089-5F08-9037-B05660AC1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4937E79-A0CA-A9F2-8E1D-6F6CFB030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29BF-1A15-4E23-8AF6-8FAB0AE268E7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2B6517-21A6-8089-1293-74FB3BA0A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4C83517-0F8F-95C7-37CB-B732E20A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4847-5536-4B94-8F82-BA4E5994F1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9962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331D0C-D94D-E529-D808-09E60F21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F251E87-968D-1B60-F5EC-EA1FDC2EE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8F0643D-CB4D-EAE0-D866-C477008CB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26219DC-2BA7-CCF4-BAF3-EDA2522D1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29BF-1A15-4E23-8AF6-8FAB0AE268E7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EEE27C4-59B5-F116-464A-DF02EBF6E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5C8095-1191-9AFD-B76E-7398E4BF0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4847-5536-4B94-8F82-BA4E5994F1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715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D94DC2-2C70-1DBB-3421-0DB1EFCB1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A788532-910D-154D-4791-CEB065396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174781F-0189-4947-5DBC-BF26FDF36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C6BABC5-B046-460B-67DB-AA5A217A1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7500ED5-E4FF-BEB7-A7B2-49E7A4499A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8F1B3B7-0208-7F22-38DB-DA2439CDD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29BF-1A15-4E23-8AF6-8FAB0AE268E7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C123CEC-5941-08E8-EAF6-0A8D4519F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0E1D9C2-7EC7-D5BB-CE14-8089CA14C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4847-5536-4B94-8F82-BA4E5994F1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483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4AF149-4E3D-AC2A-F59E-7482B7E87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B947191-31F0-AD52-FDE1-C82CFEC68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29BF-1A15-4E23-8AF6-8FAB0AE268E7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532B4AB-2985-5A2F-E4D3-2017DE51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B3BD0C0-48B4-C2C0-FC0E-0EF7A24A0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4847-5536-4B94-8F82-BA4E5994F1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6215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0B33605-63DF-0516-4544-62D65562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29BF-1A15-4E23-8AF6-8FAB0AE268E7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6C94F88-B2DE-034F-C05C-36C9CD03C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DC8FDC8-52E7-3DC8-CC46-348A7D929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4847-5536-4B94-8F82-BA4E5994F1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661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F1B06A-A8B5-290B-A089-13EB387FC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7F57DC-B859-CCE0-7334-C02D7B3DA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FFE2C57-7CD6-0BAF-8D69-C8F1093D1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5BA662F-FFD8-8E31-05D9-9BDAFAE79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29BF-1A15-4E23-8AF6-8FAB0AE268E7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79843A9-7AC0-014E-9714-05A40F538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FA52085-1977-2A6E-9407-F451BC2F3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4847-5536-4B94-8F82-BA4E5994F1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813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6102D3-4786-26B6-9BC3-C87F819B3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5CFDC6C-C227-E201-6B2D-19B5791506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FA59791-417C-525A-D9CC-DE4419737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3E52CE4-64D9-ED82-92F6-F891CBAE3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29BF-1A15-4E23-8AF6-8FAB0AE268E7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892D0B-16FD-520E-194B-901DE1A37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6E265D0-1131-679F-A201-4EE1E89A4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4847-5536-4B94-8F82-BA4E5994F1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740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7FD971F-E0BA-6C06-8C1E-FDEF01AEC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AB0D85A-C9FC-CB8D-E658-B432B8E59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02AC3BC-B7F0-878D-392C-711D0ABB8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7829BF-1A15-4E23-8AF6-8FAB0AE268E7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7168FC-ABC0-93DD-6C6F-2948F56197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39D276-2A17-4102-D60F-CFC97E102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EE4847-5536-4B94-8F82-BA4E5994F1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2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1855308-6CF7-71C1-A331-E90E92D7C41C}"/>
              </a:ext>
            </a:extLst>
          </p:cNvPr>
          <p:cNvSpPr/>
          <p:nvPr/>
        </p:nvSpPr>
        <p:spPr>
          <a:xfrm>
            <a:off x="1" y="0"/>
            <a:ext cx="178816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 descr="En bild som visar text, logotyp, Grafik, cirkel&#10;&#10;Automatiskt genererad beskrivning">
            <a:extLst>
              <a:ext uri="{FF2B5EF4-FFF2-40B4-BE49-F238E27FC236}">
                <a16:creationId xmlns:a16="http://schemas.microsoft.com/office/drawing/2014/main" id="{BB50E924-9DBF-7F8C-3A46-0C5C2E3E49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4" t="15567" r="28227" b="16009"/>
          <a:stretch/>
        </p:blipFill>
        <p:spPr>
          <a:xfrm>
            <a:off x="1" y="2466586"/>
            <a:ext cx="1788160" cy="1543887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C5657F72-CC3D-C788-E5C9-D3F1163DE585}"/>
              </a:ext>
            </a:extLst>
          </p:cNvPr>
          <p:cNvSpPr/>
          <p:nvPr/>
        </p:nvSpPr>
        <p:spPr>
          <a:xfrm>
            <a:off x="2712720" y="0"/>
            <a:ext cx="869187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BBCD61-C548-97F4-5481-34BBB40B1BDB}"/>
              </a:ext>
            </a:extLst>
          </p:cNvPr>
          <p:cNvSpPr/>
          <p:nvPr/>
        </p:nvSpPr>
        <p:spPr>
          <a:xfrm>
            <a:off x="1788162" y="2466586"/>
            <a:ext cx="10403838" cy="1543887"/>
          </a:xfrm>
          <a:prstGeom prst="rect">
            <a:avLst/>
          </a:prstGeom>
          <a:solidFill>
            <a:srgbClr val="D9F2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C446F6C-E17A-6AA2-7DDC-0DFAF06088E8}"/>
              </a:ext>
            </a:extLst>
          </p:cNvPr>
          <p:cNvSpPr txBox="1"/>
          <p:nvPr/>
        </p:nvSpPr>
        <p:spPr>
          <a:xfrm>
            <a:off x="2575560" y="2884171"/>
            <a:ext cx="882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Amasis MT Pro Black" panose="02040A04050005020304" pitchFamily="18" charset="0"/>
              </a:rPr>
              <a:t>FÖRÄLDRAMÖTE – THK F8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135E753F-35DB-9944-156C-2DCACF673863}"/>
              </a:ext>
            </a:extLst>
          </p:cNvPr>
          <p:cNvSpPr txBox="1"/>
          <p:nvPr/>
        </p:nvSpPr>
        <p:spPr>
          <a:xfrm>
            <a:off x="4137906" y="1648061"/>
            <a:ext cx="584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latin typeface="Amasis MT Pro Light" panose="02040304050005020304" pitchFamily="18" charset="0"/>
              </a:rPr>
              <a:t>Säsongen 2024/2025</a:t>
            </a:r>
          </a:p>
        </p:txBody>
      </p:sp>
    </p:spTree>
    <p:extLst>
      <p:ext uri="{BB962C8B-B14F-4D97-AF65-F5344CB8AC3E}">
        <p14:creationId xmlns:p14="http://schemas.microsoft.com/office/powerpoint/2010/main" val="1540356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84E1F4-2BD2-7194-733C-D70E81163E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9430A5CE-ABEA-9054-4080-36C39F58150A}"/>
              </a:ext>
            </a:extLst>
          </p:cNvPr>
          <p:cNvSpPr/>
          <p:nvPr/>
        </p:nvSpPr>
        <p:spPr>
          <a:xfrm>
            <a:off x="1" y="0"/>
            <a:ext cx="178816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 descr="En bild som visar text, logotyp, Grafik, cirkel&#10;&#10;Automatiskt genererad beskrivning">
            <a:extLst>
              <a:ext uri="{FF2B5EF4-FFF2-40B4-BE49-F238E27FC236}">
                <a16:creationId xmlns:a16="http://schemas.microsoft.com/office/drawing/2014/main" id="{038E8759-3194-A039-A670-EB29C60F7EB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4" t="15567" r="28227" b="16009"/>
          <a:stretch/>
        </p:blipFill>
        <p:spPr>
          <a:xfrm>
            <a:off x="0" y="765606"/>
            <a:ext cx="1788160" cy="1543887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F41F0ED6-B26C-77F4-4A14-20BF588EC2E1}"/>
              </a:ext>
            </a:extLst>
          </p:cNvPr>
          <p:cNvSpPr/>
          <p:nvPr/>
        </p:nvSpPr>
        <p:spPr>
          <a:xfrm>
            <a:off x="2712720" y="0"/>
            <a:ext cx="869187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53653D2-3D62-4955-0AD0-9F3F1DB307D4}"/>
              </a:ext>
            </a:extLst>
          </p:cNvPr>
          <p:cNvSpPr/>
          <p:nvPr/>
        </p:nvSpPr>
        <p:spPr>
          <a:xfrm>
            <a:off x="1788161" y="765606"/>
            <a:ext cx="10403838" cy="1543887"/>
          </a:xfrm>
          <a:prstGeom prst="rect">
            <a:avLst/>
          </a:prstGeom>
          <a:solidFill>
            <a:srgbClr val="D9F2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17E91C28-5FA5-3512-AB25-CFF8B1F00BAE}"/>
              </a:ext>
            </a:extLst>
          </p:cNvPr>
          <p:cNvSpPr txBox="1"/>
          <p:nvPr/>
        </p:nvSpPr>
        <p:spPr>
          <a:xfrm>
            <a:off x="2605056" y="875829"/>
            <a:ext cx="8829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dirty="0">
                <a:latin typeface="Amasis MT Pro Black" panose="02040A04050005020304" pitchFamily="18" charset="0"/>
              </a:rPr>
              <a:t>THK – FRAMTIDENS HANDBOLLSFÖRENING 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776902C9-916C-95F8-D089-DFCC9781773B}"/>
              </a:ext>
            </a:extLst>
          </p:cNvPr>
          <p:cNvSpPr txBox="1"/>
          <p:nvPr/>
        </p:nvSpPr>
        <p:spPr>
          <a:xfrm>
            <a:off x="3455423" y="2619771"/>
            <a:ext cx="692744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arenR"/>
            </a:pPr>
            <a:r>
              <a:rPr lang="sv-SE" sz="2400" dirty="0">
                <a:latin typeface="Amasis MT Pro Light" panose="02040304050005020304" pitchFamily="18" charset="0"/>
              </a:rPr>
              <a:t>Visionsgrupp – THK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sv-SE" sz="2400" dirty="0">
                <a:latin typeface="Amasis MT Pro Light" panose="02040304050005020304" pitchFamily="18" charset="0"/>
              </a:rPr>
              <a:t>Ansvarsgrupp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sv-SE" sz="2400" dirty="0">
                <a:latin typeface="Amasis MT Pro Light" panose="02040304050005020304" pitchFamily="18" charset="0"/>
              </a:rPr>
              <a:t>Sponsringsgrupp – Minst en förälder/lag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sv-SE" sz="2400" dirty="0">
                <a:latin typeface="Amasis MT Pro Light" panose="02040304050005020304" pitchFamily="18" charset="0"/>
              </a:rPr>
              <a:t>Klubbaktivitetsgrupp</a:t>
            </a:r>
          </a:p>
          <a:p>
            <a:pPr marL="457200" indent="-457200">
              <a:buAutoNum type="arabicParenR"/>
            </a:pPr>
            <a:endParaRPr lang="sv-SE" sz="2000" dirty="0">
              <a:latin typeface="Amasis MT Pro Light" panose="02040304050005020304" pitchFamily="18" charset="0"/>
            </a:endParaRPr>
          </a:p>
          <a:p>
            <a:endParaRPr lang="sv-SE" sz="2000" dirty="0">
              <a:latin typeface="Amasis MT Pro Light" panose="020403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907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1855308-6CF7-71C1-A331-E90E92D7C41C}"/>
              </a:ext>
            </a:extLst>
          </p:cNvPr>
          <p:cNvSpPr/>
          <p:nvPr/>
        </p:nvSpPr>
        <p:spPr>
          <a:xfrm>
            <a:off x="1" y="0"/>
            <a:ext cx="178816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 descr="En bild som visar text, logotyp, Grafik, cirkel&#10;&#10;Automatiskt genererad beskrivning">
            <a:extLst>
              <a:ext uri="{FF2B5EF4-FFF2-40B4-BE49-F238E27FC236}">
                <a16:creationId xmlns:a16="http://schemas.microsoft.com/office/drawing/2014/main" id="{BB50E924-9DBF-7F8C-3A46-0C5C2E3E49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4" t="15567" r="28227" b="16009"/>
          <a:stretch/>
        </p:blipFill>
        <p:spPr>
          <a:xfrm>
            <a:off x="0" y="765606"/>
            <a:ext cx="1788160" cy="1543887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C5657F72-CC3D-C788-E5C9-D3F1163DE585}"/>
              </a:ext>
            </a:extLst>
          </p:cNvPr>
          <p:cNvSpPr/>
          <p:nvPr/>
        </p:nvSpPr>
        <p:spPr>
          <a:xfrm>
            <a:off x="2712720" y="0"/>
            <a:ext cx="869187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BBCD61-C548-97F4-5481-34BBB40B1BDB}"/>
              </a:ext>
            </a:extLst>
          </p:cNvPr>
          <p:cNvSpPr/>
          <p:nvPr/>
        </p:nvSpPr>
        <p:spPr>
          <a:xfrm>
            <a:off x="1788161" y="765606"/>
            <a:ext cx="10403838" cy="1543887"/>
          </a:xfrm>
          <a:prstGeom prst="rect">
            <a:avLst/>
          </a:prstGeom>
          <a:solidFill>
            <a:srgbClr val="D9F2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C446F6C-E17A-6AA2-7DDC-0DFAF06088E8}"/>
              </a:ext>
            </a:extLst>
          </p:cNvPr>
          <p:cNvSpPr txBox="1"/>
          <p:nvPr/>
        </p:nvSpPr>
        <p:spPr>
          <a:xfrm>
            <a:off x="2575559" y="1075884"/>
            <a:ext cx="882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400" dirty="0">
                <a:latin typeface="Amasis MT Pro Black" panose="02040A04050005020304" pitchFamily="18" charset="0"/>
              </a:rPr>
              <a:t>ÖVRIGT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C53A6FD-D171-2178-18B4-5130B50C3534}"/>
              </a:ext>
            </a:extLst>
          </p:cNvPr>
          <p:cNvSpPr txBox="1"/>
          <p:nvPr/>
        </p:nvSpPr>
        <p:spPr>
          <a:xfrm>
            <a:off x="3455423" y="2619771"/>
            <a:ext cx="692744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sv-SE" sz="2800" dirty="0">
                <a:latin typeface="Amasis MT Pro Light" panose="02040304050005020304" pitchFamily="18" charset="0"/>
              </a:rPr>
              <a:t>Supportertröja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sv-SE" sz="2800" dirty="0">
                <a:latin typeface="Amasis MT Pro Light" panose="02040304050005020304" pitchFamily="18" charset="0"/>
              </a:rPr>
              <a:t>Kontaktuppgifter 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sv-SE" sz="2800" dirty="0">
                <a:latin typeface="Amasis MT Pro Light" panose="02040304050005020304" pitchFamily="18" charset="0"/>
              </a:rPr>
              <a:t>GDPR – </a:t>
            </a:r>
            <a:r>
              <a:rPr lang="sv-SE" sz="2800" dirty="0" err="1">
                <a:latin typeface="Amasis MT Pro Light" panose="02040304050005020304" pitchFamily="18" charset="0"/>
              </a:rPr>
              <a:t>Instagram</a:t>
            </a:r>
            <a:r>
              <a:rPr lang="sv-SE" sz="2800" dirty="0">
                <a:latin typeface="Amasis MT Pro Light" panose="02040304050005020304" pitchFamily="18" charset="0"/>
              </a:rPr>
              <a:t>, Laget.se m.m.</a:t>
            </a:r>
          </a:p>
          <a:p>
            <a:endParaRPr lang="sv-SE" sz="2000" dirty="0">
              <a:latin typeface="Amasis MT Pro Light" panose="020403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276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1855308-6CF7-71C1-A331-E90E92D7C41C}"/>
              </a:ext>
            </a:extLst>
          </p:cNvPr>
          <p:cNvSpPr/>
          <p:nvPr/>
        </p:nvSpPr>
        <p:spPr>
          <a:xfrm>
            <a:off x="1" y="0"/>
            <a:ext cx="178816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 descr="En bild som visar text, logotyp, Grafik, cirkel&#10;&#10;Automatiskt genererad beskrivning">
            <a:extLst>
              <a:ext uri="{FF2B5EF4-FFF2-40B4-BE49-F238E27FC236}">
                <a16:creationId xmlns:a16="http://schemas.microsoft.com/office/drawing/2014/main" id="{BB50E924-9DBF-7F8C-3A46-0C5C2E3E49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4" t="15567" r="28227" b="16009"/>
          <a:stretch/>
        </p:blipFill>
        <p:spPr>
          <a:xfrm>
            <a:off x="0" y="765606"/>
            <a:ext cx="1788160" cy="1543887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C5657F72-CC3D-C788-E5C9-D3F1163DE585}"/>
              </a:ext>
            </a:extLst>
          </p:cNvPr>
          <p:cNvSpPr/>
          <p:nvPr/>
        </p:nvSpPr>
        <p:spPr>
          <a:xfrm>
            <a:off x="2712720" y="0"/>
            <a:ext cx="869187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BBCD61-C548-97F4-5481-34BBB40B1BDB}"/>
              </a:ext>
            </a:extLst>
          </p:cNvPr>
          <p:cNvSpPr/>
          <p:nvPr/>
        </p:nvSpPr>
        <p:spPr>
          <a:xfrm>
            <a:off x="1788161" y="765606"/>
            <a:ext cx="10403838" cy="1543887"/>
          </a:xfrm>
          <a:prstGeom prst="rect">
            <a:avLst/>
          </a:prstGeom>
          <a:solidFill>
            <a:srgbClr val="D9F2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C446F6C-E17A-6AA2-7DDC-0DFAF06088E8}"/>
              </a:ext>
            </a:extLst>
          </p:cNvPr>
          <p:cNvSpPr txBox="1"/>
          <p:nvPr/>
        </p:nvSpPr>
        <p:spPr>
          <a:xfrm>
            <a:off x="2575559" y="937384"/>
            <a:ext cx="8829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7200" dirty="0">
                <a:latin typeface="Amasis MT Pro Black" panose="02040A04050005020304" pitchFamily="18" charset="0"/>
              </a:rPr>
              <a:t>LEDARE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B4529C0-F9DA-3E78-CA60-59C0A4338C22}"/>
              </a:ext>
            </a:extLst>
          </p:cNvPr>
          <p:cNvSpPr txBox="1"/>
          <p:nvPr/>
        </p:nvSpPr>
        <p:spPr>
          <a:xfrm>
            <a:off x="4914899" y="2936240"/>
            <a:ext cx="42875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>
                <a:latin typeface="Amasis MT Pro Light" panose="02040304050005020304" pitchFamily="18" charset="0"/>
              </a:rPr>
              <a:t>Janna </a:t>
            </a:r>
            <a:r>
              <a:rPr lang="sv-SE" sz="3600" dirty="0" err="1">
                <a:latin typeface="Amasis MT Pro Light" panose="02040304050005020304" pitchFamily="18" charset="0"/>
              </a:rPr>
              <a:t>Wigenstam</a:t>
            </a:r>
            <a:endParaRPr lang="sv-SE" sz="3600" dirty="0">
              <a:latin typeface="Amasis MT Pro Light" panose="02040304050005020304" pitchFamily="18" charset="0"/>
            </a:endParaRPr>
          </a:p>
          <a:p>
            <a:pPr algn="ctr"/>
            <a:r>
              <a:rPr lang="sv-SE" sz="3600" dirty="0">
                <a:latin typeface="Amasis MT Pro Light" panose="02040304050005020304" pitchFamily="18" charset="0"/>
              </a:rPr>
              <a:t>Emma Nilsson</a:t>
            </a:r>
          </a:p>
          <a:p>
            <a:pPr algn="ctr"/>
            <a:r>
              <a:rPr lang="sv-SE" sz="3600" dirty="0">
                <a:latin typeface="Amasis MT Pro Light" panose="02040304050005020304" pitchFamily="18" charset="0"/>
              </a:rPr>
              <a:t>Sara Lyck</a:t>
            </a:r>
          </a:p>
          <a:p>
            <a:pPr algn="ctr"/>
            <a:r>
              <a:rPr lang="sv-SE" sz="3600" dirty="0">
                <a:latin typeface="Amasis MT Pro Light" panose="02040304050005020304" pitchFamily="18" charset="0"/>
              </a:rPr>
              <a:t>Linnéa Frid</a:t>
            </a:r>
          </a:p>
          <a:p>
            <a:pPr algn="ctr"/>
            <a:r>
              <a:rPr lang="sv-SE" sz="3600" dirty="0">
                <a:latin typeface="Amasis MT Pro Light" panose="02040304050005020304" pitchFamily="18" charset="0"/>
              </a:rPr>
              <a:t>Ellen Östlind</a:t>
            </a:r>
          </a:p>
        </p:txBody>
      </p:sp>
    </p:spTree>
    <p:extLst>
      <p:ext uri="{BB962C8B-B14F-4D97-AF65-F5344CB8AC3E}">
        <p14:creationId xmlns:p14="http://schemas.microsoft.com/office/powerpoint/2010/main" val="2797418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1855308-6CF7-71C1-A331-E90E92D7C41C}"/>
              </a:ext>
            </a:extLst>
          </p:cNvPr>
          <p:cNvSpPr/>
          <p:nvPr/>
        </p:nvSpPr>
        <p:spPr>
          <a:xfrm>
            <a:off x="1" y="0"/>
            <a:ext cx="178816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 descr="En bild som visar text, logotyp, Grafik, cirkel&#10;&#10;Automatiskt genererad beskrivning">
            <a:extLst>
              <a:ext uri="{FF2B5EF4-FFF2-40B4-BE49-F238E27FC236}">
                <a16:creationId xmlns:a16="http://schemas.microsoft.com/office/drawing/2014/main" id="{BB50E924-9DBF-7F8C-3A46-0C5C2E3E49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4" t="15567" r="28227" b="16009"/>
          <a:stretch/>
        </p:blipFill>
        <p:spPr>
          <a:xfrm>
            <a:off x="0" y="765606"/>
            <a:ext cx="1788160" cy="1543887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C5657F72-CC3D-C788-E5C9-D3F1163DE585}"/>
              </a:ext>
            </a:extLst>
          </p:cNvPr>
          <p:cNvSpPr/>
          <p:nvPr/>
        </p:nvSpPr>
        <p:spPr>
          <a:xfrm>
            <a:off x="2712720" y="0"/>
            <a:ext cx="869187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BBCD61-C548-97F4-5481-34BBB40B1BDB}"/>
              </a:ext>
            </a:extLst>
          </p:cNvPr>
          <p:cNvSpPr/>
          <p:nvPr/>
        </p:nvSpPr>
        <p:spPr>
          <a:xfrm>
            <a:off x="1788161" y="765606"/>
            <a:ext cx="10403838" cy="1543887"/>
          </a:xfrm>
          <a:prstGeom prst="rect">
            <a:avLst/>
          </a:prstGeom>
          <a:solidFill>
            <a:srgbClr val="D9F2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C446F6C-E17A-6AA2-7DDC-0DFAF06088E8}"/>
              </a:ext>
            </a:extLst>
          </p:cNvPr>
          <p:cNvSpPr txBox="1"/>
          <p:nvPr/>
        </p:nvSpPr>
        <p:spPr>
          <a:xfrm>
            <a:off x="2575559" y="1075884"/>
            <a:ext cx="882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400" dirty="0">
                <a:latin typeface="Amasis MT Pro Black" panose="02040A04050005020304" pitchFamily="18" charset="0"/>
              </a:rPr>
              <a:t>TRÄNINGSUPPLÄGG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B4529C0-F9DA-3E78-CA60-59C0A4338C22}"/>
              </a:ext>
            </a:extLst>
          </p:cNvPr>
          <p:cNvSpPr txBox="1"/>
          <p:nvPr/>
        </p:nvSpPr>
        <p:spPr>
          <a:xfrm>
            <a:off x="3455423" y="2619771"/>
            <a:ext cx="692744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latin typeface="Amasis MT Pro Light" panose="02040304050005020304" pitchFamily="18" charset="0"/>
              </a:rPr>
              <a:t>Träningstid: Söndagar 16:45-18:15, B-hallen</a:t>
            </a:r>
            <a:endParaRPr lang="sv-SE" sz="2400" b="1" dirty="0">
              <a:latin typeface="Amasis MT Pro Light" panose="02040304050005020304" pitchFamily="18" charset="0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sv-SE" sz="2000" dirty="0">
                <a:latin typeface="Amasis MT Pro Light" panose="02040304050005020304" pitchFamily="18" charset="0"/>
              </a:rPr>
              <a:t>16:45-17:00 – Samling i omklädningsrummet.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sv-SE" sz="2000" dirty="0">
                <a:latin typeface="Amasis MT Pro Light" panose="02040304050005020304" pitchFamily="18" charset="0"/>
              </a:rPr>
              <a:t>17:00-18:00 – Träning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sv-SE" sz="2000" dirty="0">
                <a:latin typeface="Amasis MT Pro Light" panose="02040304050005020304" pitchFamily="18" charset="0"/>
              </a:rPr>
              <a:t>18:00-18:15 – Eftersnack i omklädningsrummet.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sv-SE" sz="2000" dirty="0">
              <a:latin typeface="Amasis MT Pro Light" panose="02040304050005020304" pitchFamily="18" charset="0"/>
            </a:endParaRPr>
          </a:p>
          <a:p>
            <a:r>
              <a:rPr lang="sv-SE" dirty="0">
                <a:latin typeface="Amasis MT Pro Light" panose="02040304050005020304" pitchFamily="18" charset="0"/>
              </a:rPr>
              <a:t>Förberedelser: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dirty="0">
                <a:latin typeface="Amasis MT Pro Light" panose="02040304050005020304" pitchFamily="18" charset="0"/>
              </a:rPr>
              <a:t>Uppsatt hår.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dirty="0">
                <a:latin typeface="Amasis MT Pro Light" panose="02040304050005020304" pitchFamily="18" charset="0"/>
              </a:rPr>
              <a:t>Smycken ut.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dirty="0">
                <a:latin typeface="Amasis MT Pro Light" panose="02040304050005020304" pitchFamily="18" charset="0"/>
              </a:rPr>
              <a:t>Toabesök innan träning.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dirty="0">
                <a:latin typeface="Amasis MT Pro Light" panose="02040304050005020304" pitchFamily="18" charset="0"/>
              </a:rPr>
              <a:t>Påfylld vattenflaska.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dirty="0">
                <a:latin typeface="Amasis MT Pro Light" panose="02040304050005020304" pitchFamily="18" charset="0"/>
              </a:rPr>
              <a:t>Vi byter om innan och duschar efter träning i omklädningsrum 10 – Lagkänsla!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dirty="0">
                <a:latin typeface="Amasis MT Pro Light" panose="02040304050005020304" pitchFamily="18" charset="0"/>
              </a:rPr>
              <a:t>Inga telefoner till träningarna.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sv-SE" sz="2000" dirty="0">
              <a:latin typeface="Amasis MT Pro Light" panose="020403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569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1855308-6CF7-71C1-A331-E90E92D7C41C}"/>
              </a:ext>
            </a:extLst>
          </p:cNvPr>
          <p:cNvSpPr/>
          <p:nvPr/>
        </p:nvSpPr>
        <p:spPr>
          <a:xfrm>
            <a:off x="1" y="0"/>
            <a:ext cx="178816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 descr="En bild som visar text, logotyp, Grafik, cirkel&#10;&#10;Automatiskt genererad beskrivning">
            <a:extLst>
              <a:ext uri="{FF2B5EF4-FFF2-40B4-BE49-F238E27FC236}">
                <a16:creationId xmlns:a16="http://schemas.microsoft.com/office/drawing/2014/main" id="{BB50E924-9DBF-7F8C-3A46-0C5C2E3E49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4" t="15567" r="28227" b="16009"/>
          <a:stretch/>
        </p:blipFill>
        <p:spPr>
          <a:xfrm>
            <a:off x="0" y="765606"/>
            <a:ext cx="1788160" cy="1543887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C5657F72-CC3D-C788-E5C9-D3F1163DE585}"/>
              </a:ext>
            </a:extLst>
          </p:cNvPr>
          <p:cNvSpPr/>
          <p:nvPr/>
        </p:nvSpPr>
        <p:spPr>
          <a:xfrm>
            <a:off x="2712720" y="0"/>
            <a:ext cx="869187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BBCD61-C548-97F4-5481-34BBB40B1BDB}"/>
              </a:ext>
            </a:extLst>
          </p:cNvPr>
          <p:cNvSpPr/>
          <p:nvPr/>
        </p:nvSpPr>
        <p:spPr>
          <a:xfrm>
            <a:off x="1788161" y="765606"/>
            <a:ext cx="10403838" cy="1543887"/>
          </a:xfrm>
          <a:prstGeom prst="rect">
            <a:avLst/>
          </a:prstGeom>
          <a:solidFill>
            <a:srgbClr val="D9F2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C446F6C-E17A-6AA2-7DDC-0DFAF06088E8}"/>
              </a:ext>
            </a:extLst>
          </p:cNvPr>
          <p:cNvSpPr txBox="1"/>
          <p:nvPr/>
        </p:nvSpPr>
        <p:spPr>
          <a:xfrm>
            <a:off x="2575559" y="1075884"/>
            <a:ext cx="882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400" dirty="0">
                <a:latin typeface="Amasis MT Pro Black" panose="02040A04050005020304" pitchFamily="18" charset="0"/>
              </a:rPr>
              <a:t>VÄRDEN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B4529C0-F9DA-3E78-CA60-59C0A4338C22}"/>
              </a:ext>
            </a:extLst>
          </p:cNvPr>
          <p:cNvSpPr txBox="1"/>
          <p:nvPr/>
        </p:nvSpPr>
        <p:spPr>
          <a:xfrm>
            <a:off x="3455423" y="2619771"/>
            <a:ext cx="69274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latin typeface="Amasis MT Pro Light" panose="02040304050005020304" pitchFamily="18" charset="0"/>
              </a:rPr>
              <a:t>Tibro hk – Vi är ett lag – Vad innebär det?</a:t>
            </a:r>
          </a:p>
          <a:p>
            <a:endParaRPr lang="sv-SE" sz="2000" dirty="0">
              <a:latin typeface="Amasis MT Pro Light" panose="02040304050005020304" pitchFamily="18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2000" b="1" dirty="0">
                <a:latin typeface="Amasis MT Pro Light" panose="02040304050005020304" pitchFamily="18" charset="0"/>
              </a:rPr>
              <a:t>Vi peppar, stöttar och bryr oss om varandra.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sv-SE" sz="2000" dirty="0">
              <a:latin typeface="Amasis MT Pro Light" panose="02040304050005020304" pitchFamily="18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2000" b="1" dirty="0">
                <a:latin typeface="Amasis MT Pro Light" panose="02040304050005020304" pitchFamily="18" charset="0"/>
              </a:rPr>
              <a:t>Vi tar hand om och bjuder in nya spelare.</a:t>
            </a:r>
          </a:p>
          <a:p>
            <a:endParaRPr lang="sv-SE" sz="2000" dirty="0">
              <a:latin typeface="Amasis MT Pro Light" panose="02040304050005020304" pitchFamily="18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2000" b="1" dirty="0">
                <a:latin typeface="Amasis MT Pro Light" panose="02040304050005020304" pitchFamily="18" charset="0"/>
              </a:rPr>
              <a:t>Alla ska kunna vara med alla. </a:t>
            </a:r>
          </a:p>
          <a:p>
            <a:r>
              <a:rPr lang="sv-SE" sz="2000" dirty="0">
                <a:latin typeface="Amasis MT Pro Light" panose="02040304050005020304" pitchFamily="18" charset="0"/>
              </a:rPr>
              <a:t>     Ledarna styr vem som ska vara med vem.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sv-SE" sz="2000" dirty="0">
              <a:latin typeface="Amasis MT Pro Light" panose="02040304050005020304" pitchFamily="18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2000" b="1" dirty="0">
                <a:latin typeface="Amasis MT Pro Light" panose="02040304050005020304" pitchFamily="18" charset="0"/>
              </a:rPr>
              <a:t>Vi gör alltid vårt bästa på varje träning!</a:t>
            </a:r>
          </a:p>
          <a:p>
            <a:r>
              <a:rPr lang="sv-SE" sz="2000" dirty="0">
                <a:latin typeface="Amasis MT Pro Light" panose="02040304050005020304" pitchFamily="18" charset="0"/>
              </a:rPr>
              <a:t>     Negativ inställning smittar.</a:t>
            </a:r>
          </a:p>
        </p:txBody>
      </p:sp>
    </p:spTree>
    <p:extLst>
      <p:ext uri="{BB962C8B-B14F-4D97-AF65-F5344CB8AC3E}">
        <p14:creationId xmlns:p14="http://schemas.microsoft.com/office/powerpoint/2010/main" val="1788088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1855308-6CF7-71C1-A331-E90E92D7C41C}"/>
              </a:ext>
            </a:extLst>
          </p:cNvPr>
          <p:cNvSpPr/>
          <p:nvPr/>
        </p:nvSpPr>
        <p:spPr>
          <a:xfrm>
            <a:off x="1" y="0"/>
            <a:ext cx="178816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 descr="En bild som visar text, logotyp, Grafik, cirkel&#10;&#10;Automatiskt genererad beskrivning">
            <a:extLst>
              <a:ext uri="{FF2B5EF4-FFF2-40B4-BE49-F238E27FC236}">
                <a16:creationId xmlns:a16="http://schemas.microsoft.com/office/drawing/2014/main" id="{BB50E924-9DBF-7F8C-3A46-0C5C2E3E49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4" t="15567" r="28227" b="16009"/>
          <a:stretch/>
        </p:blipFill>
        <p:spPr>
          <a:xfrm>
            <a:off x="0" y="765606"/>
            <a:ext cx="1788160" cy="1543887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C5657F72-CC3D-C788-E5C9-D3F1163DE585}"/>
              </a:ext>
            </a:extLst>
          </p:cNvPr>
          <p:cNvSpPr/>
          <p:nvPr/>
        </p:nvSpPr>
        <p:spPr>
          <a:xfrm>
            <a:off x="2712720" y="0"/>
            <a:ext cx="869187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BBCD61-C548-97F4-5481-34BBB40B1BDB}"/>
              </a:ext>
            </a:extLst>
          </p:cNvPr>
          <p:cNvSpPr/>
          <p:nvPr/>
        </p:nvSpPr>
        <p:spPr>
          <a:xfrm>
            <a:off x="1788161" y="765606"/>
            <a:ext cx="10403838" cy="1543887"/>
          </a:xfrm>
          <a:prstGeom prst="rect">
            <a:avLst/>
          </a:prstGeom>
          <a:solidFill>
            <a:srgbClr val="D9F2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C446F6C-E17A-6AA2-7DDC-0DFAF06088E8}"/>
              </a:ext>
            </a:extLst>
          </p:cNvPr>
          <p:cNvSpPr txBox="1"/>
          <p:nvPr/>
        </p:nvSpPr>
        <p:spPr>
          <a:xfrm>
            <a:off x="2575559" y="1075884"/>
            <a:ext cx="882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400" dirty="0">
                <a:latin typeface="Amasis MT Pro Black" panose="02040A04050005020304" pitchFamily="18" charset="0"/>
              </a:rPr>
              <a:t>LAGET.SE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B4529C0-F9DA-3E78-CA60-59C0A4338C22}"/>
              </a:ext>
            </a:extLst>
          </p:cNvPr>
          <p:cNvSpPr txBox="1"/>
          <p:nvPr/>
        </p:nvSpPr>
        <p:spPr>
          <a:xfrm>
            <a:off x="3455423" y="2619771"/>
            <a:ext cx="69274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2000" dirty="0">
                <a:latin typeface="Amasis MT Pro Light" panose="02040304050005020304" pitchFamily="18" charset="0"/>
              </a:rPr>
              <a:t>Viktigt att anmäla när- och frånvaro i laget.se. För barnens skull!</a:t>
            </a:r>
          </a:p>
          <a:p>
            <a:r>
              <a:rPr lang="sv-SE" sz="2000" dirty="0">
                <a:latin typeface="Amasis MT Pro Light" panose="02040304050005020304" pitchFamily="18" charset="0"/>
              </a:rPr>
              <a:t>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2000" dirty="0">
                <a:latin typeface="Amasis MT Pro Light" panose="02040304050005020304" pitchFamily="18" charset="0"/>
              </a:rPr>
              <a:t>Vid sjukdom, gå in och ändra till ”kommer ej”.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sv-SE" sz="2000" dirty="0">
              <a:latin typeface="Amasis MT Pro Light" panose="02040304050005020304" pitchFamily="18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2000" dirty="0">
                <a:latin typeface="Amasis MT Pro Light" panose="02040304050005020304" pitchFamily="18" charset="0"/>
              </a:rPr>
              <a:t>Laget.se finns som APP – slå på notiser.</a:t>
            </a:r>
          </a:p>
        </p:txBody>
      </p:sp>
    </p:spTree>
    <p:extLst>
      <p:ext uri="{BB962C8B-B14F-4D97-AF65-F5344CB8AC3E}">
        <p14:creationId xmlns:p14="http://schemas.microsoft.com/office/powerpoint/2010/main" val="67099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1855308-6CF7-71C1-A331-E90E92D7C41C}"/>
              </a:ext>
            </a:extLst>
          </p:cNvPr>
          <p:cNvSpPr/>
          <p:nvPr/>
        </p:nvSpPr>
        <p:spPr>
          <a:xfrm>
            <a:off x="1" y="0"/>
            <a:ext cx="178816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 descr="En bild som visar text, logotyp, Grafik, cirkel&#10;&#10;Automatiskt genererad beskrivning">
            <a:extLst>
              <a:ext uri="{FF2B5EF4-FFF2-40B4-BE49-F238E27FC236}">
                <a16:creationId xmlns:a16="http://schemas.microsoft.com/office/drawing/2014/main" id="{BB50E924-9DBF-7F8C-3A46-0C5C2E3E49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4" t="15567" r="28227" b="16009"/>
          <a:stretch/>
        </p:blipFill>
        <p:spPr>
          <a:xfrm>
            <a:off x="0" y="765606"/>
            <a:ext cx="1788160" cy="1543887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C5657F72-CC3D-C788-E5C9-D3F1163DE585}"/>
              </a:ext>
            </a:extLst>
          </p:cNvPr>
          <p:cNvSpPr/>
          <p:nvPr/>
        </p:nvSpPr>
        <p:spPr>
          <a:xfrm>
            <a:off x="2712720" y="0"/>
            <a:ext cx="869187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BBCD61-C548-97F4-5481-34BBB40B1BDB}"/>
              </a:ext>
            </a:extLst>
          </p:cNvPr>
          <p:cNvSpPr/>
          <p:nvPr/>
        </p:nvSpPr>
        <p:spPr>
          <a:xfrm>
            <a:off x="1788161" y="765606"/>
            <a:ext cx="10403838" cy="1543887"/>
          </a:xfrm>
          <a:prstGeom prst="rect">
            <a:avLst/>
          </a:prstGeom>
          <a:solidFill>
            <a:srgbClr val="D9F2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C446F6C-E17A-6AA2-7DDC-0DFAF06088E8}"/>
              </a:ext>
            </a:extLst>
          </p:cNvPr>
          <p:cNvSpPr txBox="1"/>
          <p:nvPr/>
        </p:nvSpPr>
        <p:spPr>
          <a:xfrm>
            <a:off x="2575559" y="1075884"/>
            <a:ext cx="882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400" dirty="0">
                <a:latin typeface="Amasis MT Pro Black" panose="02040A04050005020304" pitchFamily="18" charset="0"/>
              </a:rPr>
              <a:t>SUPERTEXT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B4529C0-F9DA-3E78-CA60-59C0A4338C22}"/>
              </a:ext>
            </a:extLst>
          </p:cNvPr>
          <p:cNvSpPr txBox="1"/>
          <p:nvPr/>
        </p:nvSpPr>
        <p:spPr>
          <a:xfrm>
            <a:off x="3455423" y="2619771"/>
            <a:ext cx="69274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2000" dirty="0">
                <a:latin typeface="Amasis MT Pro Light" panose="02040304050005020304" pitchFamily="18" charset="0"/>
              </a:rPr>
              <a:t>All information skickas ut via </a:t>
            </a:r>
            <a:r>
              <a:rPr lang="sv-SE" sz="2000" dirty="0" err="1">
                <a:latin typeface="Amasis MT Pro Light" panose="02040304050005020304" pitchFamily="18" charset="0"/>
              </a:rPr>
              <a:t>Supertext</a:t>
            </a:r>
            <a:r>
              <a:rPr lang="sv-SE" sz="2000" dirty="0">
                <a:latin typeface="Amasis MT Pro Light" panose="02040304050005020304" pitchFamily="18" charset="0"/>
              </a:rPr>
              <a:t>. Viktigt att hålla sig uppdaterad.</a:t>
            </a:r>
          </a:p>
          <a:p>
            <a:endParaRPr lang="sv-SE" sz="2000" dirty="0">
              <a:latin typeface="Amasis MT Pro Light" panose="02040304050005020304" pitchFamily="18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2000" dirty="0" err="1">
                <a:latin typeface="Amasis MT Pro Light" panose="02040304050005020304" pitchFamily="18" charset="0"/>
              </a:rPr>
              <a:t>Supertext</a:t>
            </a:r>
            <a:r>
              <a:rPr lang="sv-SE" sz="2000" dirty="0">
                <a:latin typeface="Amasis MT Pro Light" panose="02040304050005020304" pitchFamily="18" charset="0"/>
              </a:rPr>
              <a:t> finns som APP – lättare att hänga med i flödet.</a:t>
            </a:r>
          </a:p>
        </p:txBody>
      </p:sp>
    </p:spTree>
    <p:extLst>
      <p:ext uri="{BB962C8B-B14F-4D97-AF65-F5344CB8AC3E}">
        <p14:creationId xmlns:p14="http://schemas.microsoft.com/office/powerpoint/2010/main" val="2270694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1855308-6CF7-71C1-A331-E90E92D7C41C}"/>
              </a:ext>
            </a:extLst>
          </p:cNvPr>
          <p:cNvSpPr/>
          <p:nvPr/>
        </p:nvSpPr>
        <p:spPr>
          <a:xfrm>
            <a:off x="1" y="0"/>
            <a:ext cx="178816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 descr="En bild som visar text, logotyp, Grafik, cirkel&#10;&#10;Automatiskt genererad beskrivning">
            <a:extLst>
              <a:ext uri="{FF2B5EF4-FFF2-40B4-BE49-F238E27FC236}">
                <a16:creationId xmlns:a16="http://schemas.microsoft.com/office/drawing/2014/main" id="{BB50E924-9DBF-7F8C-3A46-0C5C2E3E49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4" t="15567" r="28227" b="16009"/>
          <a:stretch/>
        </p:blipFill>
        <p:spPr>
          <a:xfrm>
            <a:off x="0" y="765606"/>
            <a:ext cx="1788160" cy="1543887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C5657F72-CC3D-C788-E5C9-D3F1163DE585}"/>
              </a:ext>
            </a:extLst>
          </p:cNvPr>
          <p:cNvSpPr/>
          <p:nvPr/>
        </p:nvSpPr>
        <p:spPr>
          <a:xfrm>
            <a:off x="2712720" y="0"/>
            <a:ext cx="869187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BBCD61-C548-97F4-5481-34BBB40B1BDB}"/>
              </a:ext>
            </a:extLst>
          </p:cNvPr>
          <p:cNvSpPr/>
          <p:nvPr/>
        </p:nvSpPr>
        <p:spPr>
          <a:xfrm>
            <a:off x="1788161" y="765606"/>
            <a:ext cx="10403838" cy="1543887"/>
          </a:xfrm>
          <a:prstGeom prst="rect">
            <a:avLst/>
          </a:prstGeom>
          <a:solidFill>
            <a:srgbClr val="D9F2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C446F6C-E17A-6AA2-7DDC-0DFAF06088E8}"/>
              </a:ext>
            </a:extLst>
          </p:cNvPr>
          <p:cNvSpPr txBox="1"/>
          <p:nvPr/>
        </p:nvSpPr>
        <p:spPr>
          <a:xfrm>
            <a:off x="2575559" y="1075884"/>
            <a:ext cx="882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400" dirty="0">
                <a:latin typeface="Amasis MT Pro Black" panose="02040A04050005020304" pitchFamily="18" charset="0"/>
              </a:rPr>
              <a:t>KALENDER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B4529C0-F9DA-3E78-CA60-59C0A4338C22}"/>
              </a:ext>
            </a:extLst>
          </p:cNvPr>
          <p:cNvSpPr txBox="1"/>
          <p:nvPr/>
        </p:nvSpPr>
        <p:spPr>
          <a:xfrm>
            <a:off x="3455423" y="2619771"/>
            <a:ext cx="692744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latin typeface="Amasis MT Pro Light" panose="02040304050005020304" pitchFamily="18" charset="0"/>
              </a:rPr>
              <a:t>Säsongen Ht 24 / Vt25</a:t>
            </a:r>
          </a:p>
          <a:p>
            <a:pPr algn="ctr"/>
            <a:endParaRPr lang="sv-SE" sz="2000" dirty="0">
              <a:latin typeface="Amasis MT Pro Light" panose="02040304050005020304" pitchFamily="18" charset="0"/>
            </a:endParaRPr>
          </a:p>
          <a:p>
            <a:pPr algn="ctr"/>
            <a:r>
              <a:rPr lang="sv-SE" sz="2000" dirty="0">
                <a:latin typeface="Amasis MT Pro Light" panose="02040304050005020304" pitchFamily="18" charset="0"/>
              </a:rPr>
              <a:t>Klubbkväll Team Sportia – 21 oktober kl. 16:00-18:00</a:t>
            </a:r>
          </a:p>
          <a:p>
            <a:pPr algn="ctr"/>
            <a:r>
              <a:rPr lang="sv-SE" sz="2000" dirty="0" err="1">
                <a:latin typeface="Amasis MT Pro Light" panose="02040304050005020304" pitchFamily="18" charset="0"/>
              </a:rPr>
              <a:t>MiniSkadevi</a:t>
            </a:r>
            <a:r>
              <a:rPr lang="sv-SE" sz="2000" dirty="0">
                <a:latin typeface="Amasis MT Pro Light" panose="02040304050005020304" pitchFamily="18" charset="0"/>
              </a:rPr>
              <a:t> Cup – 26 oktober</a:t>
            </a:r>
          </a:p>
          <a:p>
            <a:pPr algn="ctr"/>
            <a:r>
              <a:rPr lang="sv-SE" sz="2000" dirty="0">
                <a:latin typeface="Amasis MT Pro Light" panose="02040304050005020304" pitchFamily="18" charset="0"/>
              </a:rPr>
              <a:t>Sammandrag Tibro – 10 november (Ej träning)</a:t>
            </a:r>
          </a:p>
          <a:p>
            <a:pPr algn="ctr"/>
            <a:r>
              <a:rPr lang="sv-SE" sz="2000" dirty="0">
                <a:latin typeface="Amasis MT Pro Light" panose="02040304050005020304" pitchFamily="18" charset="0"/>
              </a:rPr>
              <a:t>Sammandrag Tidaholm – 7 december</a:t>
            </a:r>
            <a:endParaRPr lang="sv-SE" sz="2000" dirty="0">
              <a:highlight>
                <a:srgbClr val="FFFF00"/>
              </a:highlight>
              <a:latin typeface="Amasis MT Pro Light" panose="02040304050005020304" pitchFamily="18" charset="0"/>
            </a:endParaRPr>
          </a:p>
          <a:p>
            <a:pPr algn="ctr"/>
            <a:endParaRPr lang="sv-SE" sz="2000" dirty="0">
              <a:latin typeface="Amasis MT Pro Light" panose="02040304050005020304" pitchFamily="18" charset="0"/>
            </a:endParaRPr>
          </a:p>
          <a:p>
            <a:pPr algn="ctr"/>
            <a:r>
              <a:rPr lang="sv-SE" sz="2000" dirty="0">
                <a:latin typeface="Amasis MT Pro Light" panose="02040304050005020304" pitchFamily="18" charset="0"/>
              </a:rPr>
              <a:t>Ej träning: 3 nov (</a:t>
            </a:r>
            <a:r>
              <a:rPr lang="sv-SE" sz="2000" dirty="0" err="1">
                <a:latin typeface="Amasis MT Pro Light" panose="02040304050005020304" pitchFamily="18" charset="0"/>
              </a:rPr>
              <a:t>Skadevi</a:t>
            </a:r>
            <a:r>
              <a:rPr lang="sv-SE" sz="2000" dirty="0">
                <a:latin typeface="Amasis MT Pro Light" panose="02040304050005020304" pitchFamily="18" charset="0"/>
              </a:rPr>
              <a:t>), 8 dec (Möbelcupen)</a:t>
            </a:r>
          </a:p>
          <a:p>
            <a:pPr algn="ctr"/>
            <a:r>
              <a:rPr lang="sv-SE" sz="2000" dirty="0">
                <a:latin typeface="Amasis MT Pro Light" panose="02040304050005020304" pitchFamily="18" charset="0"/>
              </a:rPr>
              <a:t>Träningsuppehåll: 15 dec – 12 januari</a:t>
            </a:r>
          </a:p>
          <a:p>
            <a:pPr algn="ctr"/>
            <a:r>
              <a:rPr lang="sv-SE" sz="2000" dirty="0">
                <a:latin typeface="Amasis MT Pro Light" panose="02040304050005020304" pitchFamily="18" charset="0"/>
              </a:rPr>
              <a:t>Sista träning 30 mars</a:t>
            </a:r>
          </a:p>
          <a:p>
            <a:pPr algn="ctr"/>
            <a:endParaRPr lang="sv-SE" sz="2000" dirty="0">
              <a:latin typeface="Amasis MT Pro Light" panose="020403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33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1855308-6CF7-71C1-A331-E90E92D7C41C}"/>
              </a:ext>
            </a:extLst>
          </p:cNvPr>
          <p:cNvSpPr/>
          <p:nvPr/>
        </p:nvSpPr>
        <p:spPr>
          <a:xfrm>
            <a:off x="1" y="0"/>
            <a:ext cx="178816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 descr="En bild som visar text, logotyp, Grafik, cirkel&#10;&#10;Automatiskt genererad beskrivning">
            <a:extLst>
              <a:ext uri="{FF2B5EF4-FFF2-40B4-BE49-F238E27FC236}">
                <a16:creationId xmlns:a16="http://schemas.microsoft.com/office/drawing/2014/main" id="{BB50E924-9DBF-7F8C-3A46-0C5C2E3E49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4" t="15567" r="28227" b="16009"/>
          <a:stretch/>
        </p:blipFill>
        <p:spPr>
          <a:xfrm>
            <a:off x="0" y="765606"/>
            <a:ext cx="1788160" cy="1543887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C5657F72-CC3D-C788-E5C9-D3F1163DE585}"/>
              </a:ext>
            </a:extLst>
          </p:cNvPr>
          <p:cNvSpPr/>
          <p:nvPr/>
        </p:nvSpPr>
        <p:spPr>
          <a:xfrm>
            <a:off x="2712720" y="0"/>
            <a:ext cx="869187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BBCD61-C548-97F4-5481-34BBB40B1BDB}"/>
              </a:ext>
            </a:extLst>
          </p:cNvPr>
          <p:cNvSpPr/>
          <p:nvPr/>
        </p:nvSpPr>
        <p:spPr>
          <a:xfrm>
            <a:off x="1788161" y="765606"/>
            <a:ext cx="10403838" cy="1543887"/>
          </a:xfrm>
          <a:prstGeom prst="rect">
            <a:avLst/>
          </a:prstGeom>
          <a:solidFill>
            <a:srgbClr val="D9F2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C446F6C-E17A-6AA2-7DDC-0DFAF06088E8}"/>
              </a:ext>
            </a:extLst>
          </p:cNvPr>
          <p:cNvSpPr txBox="1"/>
          <p:nvPr/>
        </p:nvSpPr>
        <p:spPr>
          <a:xfrm>
            <a:off x="2575559" y="1075884"/>
            <a:ext cx="882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400" dirty="0">
                <a:latin typeface="Amasis MT Pro Black" panose="02040A04050005020304" pitchFamily="18" charset="0"/>
              </a:rPr>
              <a:t>SAMMANDRAG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C53A6FD-D171-2178-18B4-5130B50C3534}"/>
              </a:ext>
            </a:extLst>
          </p:cNvPr>
          <p:cNvSpPr txBox="1"/>
          <p:nvPr/>
        </p:nvSpPr>
        <p:spPr>
          <a:xfrm>
            <a:off x="3455423" y="2619771"/>
            <a:ext cx="692744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>
                <a:latin typeface="Amasis MT Pro Light" panose="02040304050005020304" pitchFamily="18" charset="0"/>
              </a:rPr>
              <a:t>Ansvarsfördelning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sv-SE" sz="2000" dirty="0">
              <a:latin typeface="Amasis MT Pro Light" panose="02040304050005020304" pitchFamily="18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2000" b="1" dirty="0">
                <a:latin typeface="Amasis MT Pro Light" panose="02040304050005020304" pitchFamily="18" charset="0"/>
              </a:rPr>
              <a:t>Matchvärdar</a:t>
            </a:r>
            <a:r>
              <a:rPr lang="sv-SE" sz="2000" dirty="0">
                <a:latin typeface="Amasis MT Pro Light" panose="02040304050005020304" pitchFamily="18" charset="0"/>
              </a:rPr>
              <a:t> – Tar emot ankommande lag och visar till omklädningsrum. Finns tillhands och behjälplig till vad som kan dyka upp.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2000" b="1" dirty="0">
                <a:latin typeface="Amasis MT Pro Light" panose="02040304050005020304" pitchFamily="18" charset="0"/>
              </a:rPr>
              <a:t>Kiosken</a:t>
            </a:r>
            <a:r>
              <a:rPr lang="sv-SE" sz="2000" dirty="0">
                <a:latin typeface="Amasis MT Pro Light" panose="02040304050005020304" pitchFamily="18" charset="0"/>
              </a:rPr>
              <a:t> – Infopärm finns i kiosken.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2000" b="1" dirty="0">
                <a:latin typeface="Amasis MT Pro Light" panose="02040304050005020304" pitchFamily="18" charset="0"/>
              </a:rPr>
              <a:t>Sekretariat</a:t>
            </a:r>
            <a:r>
              <a:rPr lang="sv-SE" sz="2000" dirty="0">
                <a:latin typeface="Amasis MT Pro Light" panose="02040304050005020304" pitchFamily="18" charset="0"/>
              </a:rPr>
              <a:t> – Sätter igång och stoppar tid.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2000" b="1" dirty="0">
                <a:latin typeface="Amasis MT Pro Light" panose="02040304050005020304" pitchFamily="18" charset="0"/>
              </a:rPr>
              <a:t>Speaker</a:t>
            </a:r>
            <a:r>
              <a:rPr lang="sv-SE" sz="2000" dirty="0">
                <a:latin typeface="Amasis MT Pro Light" panose="02040304050005020304" pitchFamily="18" charset="0"/>
              </a:rPr>
              <a:t> –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sv-SE" sz="2000" dirty="0">
              <a:latin typeface="Amasis MT Pro Light" panose="02040304050005020304" pitchFamily="18" charset="0"/>
            </a:endParaRPr>
          </a:p>
          <a:p>
            <a:r>
              <a:rPr lang="sv-SE" sz="2000" dirty="0">
                <a:latin typeface="Amasis MT Pro Light" panose="02040304050005020304" pitchFamily="18" charset="0"/>
              </a:rPr>
              <a:t>Ledare skickar ut ansvarsfördelning innan sammandrag, har man ej möjlighet att närvara tar man eget ansvar att hitta någon annan som kan. </a:t>
            </a:r>
          </a:p>
        </p:txBody>
      </p:sp>
    </p:spTree>
    <p:extLst>
      <p:ext uri="{BB962C8B-B14F-4D97-AF65-F5344CB8AC3E}">
        <p14:creationId xmlns:p14="http://schemas.microsoft.com/office/powerpoint/2010/main" val="2523494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1855308-6CF7-71C1-A331-E90E92D7C41C}"/>
              </a:ext>
            </a:extLst>
          </p:cNvPr>
          <p:cNvSpPr/>
          <p:nvPr/>
        </p:nvSpPr>
        <p:spPr>
          <a:xfrm>
            <a:off x="1" y="0"/>
            <a:ext cx="178816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 descr="En bild som visar text, logotyp, Grafik, cirkel&#10;&#10;Automatiskt genererad beskrivning">
            <a:extLst>
              <a:ext uri="{FF2B5EF4-FFF2-40B4-BE49-F238E27FC236}">
                <a16:creationId xmlns:a16="http://schemas.microsoft.com/office/drawing/2014/main" id="{BB50E924-9DBF-7F8C-3A46-0C5C2E3E49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4" t="15567" r="28227" b="16009"/>
          <a:stretch/>
        </p:blipFill>
        <p:spPr>
          <a:xfrm>
            <a:off x="0" y="765606"/>
            <a:ext cx="1788160" cy="1543887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C5657F72-CC3D-C788-E5C9-D3F1163DE585}"/>
              </a:ext>
            </a:extLst>
          </p:cNvPr>
          <p:cNvSpPr/>
          <p:nvPr/>
        </p:nvSpPr>
        <p:spPr>
          <a:xfrm>
            <a:off x="2712720" y="0"/>
            <a:ext cx="869187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BBCD61-C548-97F4-5481-34BBB40B1BDB}"/>
              </a:ext>
            </a:extLst>
          </p:cNvPr>
          <p:cNvSpPr/>
          <p:nvPr/>
        </p:nvSpPr>
        <p:spPr>
          <a:xfrm>
            <a:off x="1788161" y="765606"/>
            <a:ext cx="10403838" cy="1543887"/>
          </a:xfrm>
          <a:prstGeom prst="rect">
            <a:avLst/>
          </a:prstGeom>
          <a:solidFill>
            <a:srgbClr val="D9F2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C446F6C-E17A-6AA2-7DDC-0DFAF06088E8}"/>
              </a:ext>
            </a:extLst>
          </p:cNvPr>
          <p:cNvSpPr txBox="1"/>
          <p:nvPr/>
        </p:nvSpPr>
        <p:spPr>
          <a:xfrm>
            <a:off x="2575559" y="1075884"/>
            <a:ext cx="882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400" dirty="0">
                <a:latin typeface="Amasis MT Pro Black" panose="02040A04050005020304" pitchFamily="18" charset="0"/>
              </a:rPr>
              <a:t>KOSTNADER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C53A6FD-D171-2178-18B4-5130B50C3534}"/>
              </a:ext>
            </a:extLst>
          </p:cNvPr>
          <p:cNvSpPr txBox="1"/>
          <p:nvPr/>
        </p:nvSpPr>
        <p:spPr>
          <a:xfrm>
            <a:off x="3455423" y="2619771"/>
            <a:ext cx="69274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Amasis MT Pro Light" panose="02040304050005020304" pitchFamily="18" charset="0"/>
              </a:rPr>
              <a:t>Försäljning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2000" dirty="0" err="1">
                <a:latin typeface="Amasis MT Pro Light" panose="02040304050005020304" pitchFamily="18" charset="0"/>
              </a:rPr>
              <a:t>Newbody</a:t>
            </a:r>
            <a:r>
              <a:rPr lang="sv-SE" sz="2000" dirty="0">
                <a:latin typeface="Amasis MT Pro Light" panose="02040304050005020304" pitchFamily="18" charset="0"/>
              </a:rPr>
              <a:t> – 5 pkt el. köpa sig fri 500 kr.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2000" dirty="0">
                <a:latin typeface="Amasis MT Pro Light" panose="02040304050005020304" pitchFamily="18" charset="0"/>
              </a:rPr>
              <a:t>Idrottsrabatten – 4 </a:t>
            </a:r>
            <a:r>
              <a:rPr lang="sv-SE" sz="2000" dirty="0" err="1">
                <a:latin typeface="Amasis MT Pro Light" panose="02040304050005020304" pitchFamily="18" charset="0"/>
              </a:rPr>
              <a:t>st</a:t>
            </a:r>
            <a:r>
              <a:rPr lang="sv-SE" sz="2000" dirty="0">
                <a:latin typeface="Amasis MT Pro Light" panose="02040304050005020304" pitchFamily="18" charset="0"/>
              </a:rPr>
              <a:t>/barn 130 kr/</a:t>
            </a:r>
            <a:r>
              <a:rPr lang="sv-SE" sz="2000" dirty="0" err="1">
                <a:latin typeface="Amasis MT Pro Light" panose="02040304050005020304" pitchFamily="18" charset="0"/>
              </a:rPr>
              <a:t>st</a:t>
            </a:r>
            <a:endParaRPr lang="sv-SE" sz="2000" dirty="0">
              <a:latin typeface="Amasis MT Pro Light" panose="02040304050005020304" pitchFamily="18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sv-SE" sz="2000" dirty="0">
              <a:latin typeface="Amasis MT Pro Light" panose="02040304050005020304" pitchFamily="18" charset="0"/>
            </a:endParaRPr>
          </a:p>
          <a:p>
            <a:r>
              <a:rPr lang="sv-SE" sz="2000" dirty="0">
                <a:latin typeface="Amasis MT Pro Light" panose="02040304050005020304" pitchFamily="18" charset="0"/>
              </a:rPr>
              <a:t>Medlemsavgift – 400 kr</a:t>
            </a:r>
          </a:p>
          <a:p>
            <a:r>
              <a:rPr lang="sv-SE" sz="2000" dirty="0">
                <a:latin typeface="Amasis MT Pro Light" panose="02040304050005020304" pitchFamily="18" charset="0"/>
              </a:rPr>
              <a:t>Träningsavgift – 600 kr</a:t>
            </a:r>
          </a:p>
        </p:txBody>
      </p:sp>
    </p:spTree>
    <p:extLst>
      <p:ext uri="{BB962C8B-B14F-4D97-AF65-F5344CB8AC3E}">
        <p14:creationId xmlns:p14="http://schemas.microsoft.com/office/powerpoint/2010/main" val="2928458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5763</TotalTime>
  <Words>397</Words>
  <Application>Microsoft Office PowerPoint</Application>
  <PresentationFormat>Bredbild</PresentationFormat>
  <Paragraphs>86</Paragraphs>
  <Slides>11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8" baseType="lpstr">
      <vt:lpstr>Amasis MT Pro Black</vt:lpstr>
      <vt:lpstr>Amasis MT Pro Light</vt:lpstr>
      <vt:lpstr>Aptos</vt:lpstr>
      <vt:lpstr>Aptos Display</vt:lpstr>
      <vt:lpstr>Arial</vt:lpstr>
      <vt:lpstr>Courier New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</dc:creator>
  <cp:lastModifiedBy>Martin</cp:lastModifiedBy>
  <cp:revision>12</cp:revision>
  <dcterms:created xsi:type="dcterms:W3CDTF">2024-09-22T16:49:55Z</dcterms:created>
  <dcterms:modified xsi:type="dcterms:W3CDTF">2024-10-16T11:46:22Z</dcterms:modified>
</cp:coreProperties>
</file>