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8" r:id="rId9"/>
    <p:sldId id="269" r:id="rId10"/>
    <p:sldId id="270" r:id="rId11"/>
    <p:sldId id="262" r:id="rId12"/>
    <p:sldId id="266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DACED-A652-44F7-A70D-6713AAF372B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2891C-D8E6-426E-A9AE-CFE8A02B6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2891C-D8E6-426E-A9AE-CFE8A02B65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7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2891C-D8E6-426E-A9AE-CFE8A02B65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92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2891C-D8E6-426E-A9AE-CFE8A02B65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0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2891C-D8E6-426E-A9AE-CFE8A02B65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4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ACB8-A6B4-87F9-A58E-5DB063CDF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118B1-D963-909E-E334-E6E0D478D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69AB2-36C0-1BA3-4B3F-F2E37E173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65D-2917-4367-B663-1850D2DB377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C98DD-F6DD-057C-0A3A-45752E69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F04E-1DA8-A5AC-F2AF-072F1465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AC25-34B2-4966-8D47-F25AE23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FDCF-DF1C-490F-1EEA-A9BC7D97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11442-9C2A-2959-904E-E43588821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20E08-2D4A-4954-8F9B-98A788B5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65D-2917-4367-B663-1850D2DB377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BD1D0-BCB0-CE7F-6260-5DA4AC6D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8F5AD-8C21-94B1-77BC-45F663FE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AC25-34B2-4966-8D47-F25AE23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2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E6CDE-72AC-DD7A-016D-8C644CAF6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D60822-E337-C473-C187-57ECEBD26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9A1EB-EB5A-FA8B-1EDC-78C2D9BA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65D-2917-4367-B663-1850D2DB377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CE566-6EE0-06EB-6D2A-FCF093D6F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42C41-8F16-4DF2-EB47-58332DB6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AC25-34B2-4966-8D47-F25AE23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6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FACBD-EE84-83F5-F03E-9BEFE7122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42E8B-A354-2F06-1184-0FF37785B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ACE56-34D5-DE47-AD62-2D53345B2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65D-2917-4367-B663-1850D2DB377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F5707-2AB0-0549-5747-89D0113E2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65E7F-5200-5B02-B423-C7CD72F9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AC25-34B2-4966-8D47-F25AE23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C95A-9546-0721-2E79-F9F2E206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E7011-3737-5334-A58C-A974DAAA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CE64E-1AB8-99B8-41AA-F6E356EF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65D-2917-4367-B663-1850D2DB377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81BAF-66E6-DECB-0489-0AF0B647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62636-0D2B-8796-0C95-1D836BA3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AC25-34B2-4966-8D47-F25AE23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2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9F12-03C8-D940-3A2F-1DECCB88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D31B-8A40-3B2E-AF51-A8625578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F96D7-05D6-E8C4-D802-935E50DBD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E1A35-D72F-08E1-25DC-7F363253E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65D-2917-4367-B663-1850D2DB377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C8392-50DD-788F-BE79-CF6556565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927D4-8317-176B-CDEF-31AE8508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AC25-34B2-4966-8D47-F25AE23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8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D0E1C-8684-5F61-6F08-87F8B185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AFEE5-7385-3728-89FF-CD0E266A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16DA2-E4BC-AF28-2BD0-C1289AFD5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62C337-9308-EFF6-4F06-FCEAD1F2B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5A8D65-8712-0543-BFB4-D52879814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F23A1-18A9-90FA-D258-F9EB5192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65D-2917-4367-B663-1850D2DB377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B2874-6C88-94CD-7135-AD18B6A17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97774B-2830-F034-E36F-980D0BE4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AC25-34B2-4966-8D47-F25AE23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1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A3101-5BEB-AB11-7C5A-C54FE946E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84820-6A4C-7CF8-025F-B1397842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65D-2917-4367-B663-1850D2DB377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52009-42E5-E5B6-7B47-BB9E65B4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F6D03-D8FB-D371-9264-B67FA1A3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AC25-34B2-4966-8D47-F25AE23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7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DCD9B-C1B0-7B59-27AE-9003855E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65D-2917-4367-B663-1850D2DB377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9AA4D-632B-F763-E2B6-68986D42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D6CED-0A25-4A36-D3F0-4A255AF4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AC25-34B2-4966-8D47-F25AE23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ED77-BF15-7635-4EF2-DCB11AF6D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A5644-BE14-18B3-7144-D66F82017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2280A-8B9C-EB2B-D00E-5051194F2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B676D-079A-A5ED-6192-A3B9CD2D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65D-2917-4367-B663-1850D2DB377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EC986-D192-235D-D38F-48A3E615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DA5F0-20B6-524C-D585-89145A1E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AC25-34B2-4966-8D47-F25AE23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6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E9E3E-C8B4-7763-5D53-88FDBA43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773247-B2BE-7D1E-DC80-0D132CEC5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75C02-6549-A8E0-003D-BE1612668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FB3A8-A271-45B0-0A38-6993BB8CD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165D-2917-4367-B663-1850D2DB377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A4630-B25F-817B-D59D-1411E685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19C34-607C-C3B8-7261-E2CC75BB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AC25-34B2-4966-8D47-F25AE23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4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22AE0-FFDB-7808-B227-8EC84F6A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E499A-ABD9-82A8-C8C5-6A8DB4F45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18BDD-92C5-33EC-5B1B-342984B73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A165D-2917-4367-B663-1850D2DB377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45D3E-AFE2-B457-0F48-E922EF59C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262A-F906-C37A-F2F8-EDB359B50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8AC25-34B2-4966-8D47-F25AE23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0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arcus.Olsson@tibroforeningspool.se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3 200+ bildbanksfoton, bilder och royaltyfria bilder med ...">
            <a:extLst>
              <a:ext uri="{FF2B5EF4-FFF2-40B4-BE49-F238E27FC236}">
                <a16:creationId xmlns:a16="http://schemas.microsoft.com/office/drawing/2014/main" id="{4E01B91E-C728-72FD-2C8B-C3CE03448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9" b="6997"/>
          <a:stretch/>
        </p:blipFill>
        <p:spPr bwMode="auto">
          <a:xfrm>
            <a:off x="20" y="1016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ibro HK">
            <a:extLst>
              <a:ext uri="{FF2B5EF4-FFF2-40B4-BE49-F238E27FC236}">
                <a16:creationId xmlns:a16="http://schemas.microsoft.com/office/drawing/2014/main" id="{59CECD8C-E042-7912-B566-EAD805245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67" b="95833" l="10000" r="90000">
                        <a14:foregroundMark x1="59829" y1="13500" x2="48376" y2="5833"/>
                        <a14:foregroundMark x1="48376" y1="5833" x2="48291" y2="6000"/>
                        <a14:foregroundMark x1="37521" y1="88000" x2="45641" y2="90000"/>
                        <a14:foregroundMark x1="45641" y1="90000" x2="50940" y2="88000"/>
                        <a14:foregroundMark x1="50940" y1="88000" x2="59231" y2="89667"/>
                        <a14:foregroundMark x1="50598" y1="95500" x2="50598" y2="95500"/>
                        <a14:foregroundMark x1="36752" y1="91333" x2="36752" y2="91333"/>
                        <a14:foregroundMark x1="35299" y1="87333" x2="35299" y2="87333"/>
                        <a14:foregroundMark x1="32650" y1="83833" x2="30427" y2="76667"/>
                        <a14:foregroundMark x1="30427" y1="76667" x2="27265" y2="72333"/>
                        <a14:foregroundMark x1="27265" y1="68500" x2="25470" y2="44000"/>
                        <a14:foregroundMark x1="26068" y1="38833" x2="27863" y2="27667"/>
                        <a14:foregroundMark x1="27863" y1="27667" x2="34872" y2="10833"/>
                        <a14:foregroundMark x1="34872" y1="10833" x2="38547" y2="6500"/>
                        <a14:foregroundMark x1="38547" y1="6500" x2="41453" y2="5167"/>
                        <a14:foregroundMark x1="55470" y1="3167" x2="64103" y2="9167"/>
                        <a14:foregroundMark x1="64103" y1="9167" x2="64103" y2="9333"/>
                        <a14:foregroundMark x1="42479" y1="95833" x2="42479" y2="95833"/>
                        <a14:foregroundMark x1="40513" y1="93833" x2="40513" y2="93833"/>
                        <a14:foregroundMark x1="58034" y1="94667" x2="58034" y2="94667"/>
                        <a14:foregroundMark x1="59316" y1="94333" x2="59316" y2="94333"/>
                        <a14:foregroundMark x1="59316" y1="94167" x2="64359" y2="89500"/>
                        <a14:foregroundMark x1="74872" y1="49167" x2="74786" y2="59667"/>
                        <a14:foregroundMark x1="74786" y1="59667" x2="73333" y2="67667"/>
                        <a14:foregroundMark x1="73333" y1="67667" x2="73077" y2="68000"/>
                        <a14:foregroundMark x1="68974" y1="80833" x2="68974" y2="80833"/>
                        <a14:foregroundMark x1="70342" y1="78833" x2="70342" y2="78833"/>
                        <a14:foregroundMark x1="71624" y1="74500" x2="71624" y2="74500"/>
                        <a14:foregroundMark x1="71624" y1="74500" x2="71624" y2="74500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282" y1="25500" x2="71282" y2="25500"/>
                        <a14:foregroundMark x1="71282" y1="25500" x2="71282" y2="25500"/>
                        <a14:foregroundMark x1="71880" y1="27333" x2="71880" y2="27333"/>
                        <a14:foregroundMark x1="72308" y1="30333" x2="72308" y2="30333"/>
                        <a14:foregroundMark x1="72821" y1="32167" x2="72821" y2="32167"/>
                        <a14:foregroundMark x1="73077" y1="33000" x2="73077" y2="33000"/>
                        <a14:foregroundMark x1="73761" y1="35667" x2="73761" y2="35667"/>
                        <a14:foregroundMark x1="74444" y1="39333" x2="74444" y2="39333"/>
                        <a14:foregroundMark x1="74701" y1="44667" x2="74701" y2="44667"/>
                        <a14:foregroundMark x1="68632" y1="17500" x2="68632" y2="1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935" y="88302"/>
            <a:ext cx="4676087" cy="2397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1DEB51-2508-3D25-F9DD-7E8E0E067C1F}"/>
              </a:ext>
            </a:extLst>
          </p:cNvPr>
          <p:cNvSpPr txBox="1"/>
          <p:nvPr/>
        </p:nvSpPr>
        <p:spPr>
          <a:xfrm>
            <a:off x="609600" y="2676228"/>
            <a:ext cx="10972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Föräldramöte Tibro HK F9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81B3D-F837-3B16-9F83-5D89DC7FF88B}"/>
              </a:ext>
            </a:extLst>
          </p:cNvPr>
          <p:cNvSpPr txBox="1"/>
          <p:nvPr/>
        </p:nvSpPr>
        <p:spPr>
          <a:xfrm>
            <a:off x="3925676" y="3999667"/>
            <a:ext cx="4340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2024-10-17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13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document&#10;&#10;Description automatically generated">
            <a:extLst>
              <a:ext uri="{FF2B5EF4-FFF2-40B4-BE49-F238E27FC236}">
                <a16:creationId xmlns:a16="http://schemas.microsoft.com/office/drawing/2014/main" id="{A731F7CC-5BD9-769A-18AE-4D43DDB94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7763"/>
            <a:ext cx="12192000" cy="5450237"/>
          </a:xfrm>
          <a:prstGeom prst="rect">
            <a:avLst/>
          </a:prstGeom>
        </p:spPr>
      </p:pic>
      <p:pic>
        <p:nvPicPr>
          <p:cNvPr id="4" name="Picture 2" descr="Tibro HK">
            <a:extLst>
              <a:ext uri="{FF2B5EF4-FFF2-40B4-BE49-F238E27FC236}">
                <a16:creationId xmlns:a16="http://schemas.microsoft.com/office/drawing/2014/main" id="{F57C4960-6278-DE56-D7BD-5F7E810AB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95833" l="10000" r="90000">
                        <a14:foregroundMark x1="59829" y1="13500" x2="48376" y2="5833"/>
                        <a14:foregroundMark x1="48376" y1="5833" x2="48291" y2="6000"/>
                        <a14:foregroundMark x1="37521" y1="88000" x2="45641" y2="90000"/>
                        <a14:foregroundMark x1="45641" y1="90000" x2="50940" y2="88000"/>
                        <a14:foregroundMark x1="50940" y1="88000" x2="59231" y2="89667"/>
                        <a14:foregroundMark x1="50598" y1="95500" x2="50598" y2="95500"/>
                        <a14:foregroundMark x1="36752" y1="91333" x2="36752" y2="91333"/>
                        <a14:foregroundMark x1="35299" y1="87333" x2="35299" y2="87333"/>
                        <a14:foregroundMark x1="32650" y1="83833" x2="30427" y2="76667"/>
                        <a14:foregroundMark x1="30427" y1="76667" x2="27265" y2="72333"/>
                        <a14:foregroundMark x1="27265" y1="68500" x2="25470" y2="44000"/>
                        <a14:foregroundMark x1="26068" y1="38833" x2="27863" y2="27667"/>
                        <a14:foregroundMark x1="27863" y1="27667" x2="34872" y2="10833"/>
                        <a14:foregroundMark x1="34872" y1="10833" x2="38547" y2="6500"/>
                        <a14:foregroundMark x1="38547" y1="6500" x2="41453" y2="5167"/>
                        <a14:foregroundMark x1="55470" y1="3167" x2="64103" y2="9167"/>
                        <a14:foregroundMark x1="64103" y1="9167" x2="64103" y2="9333"/>
                        <a14:foregroundMark x1="42479" y1="95833" x2="42479" y2="95833"/>
                        <a14:foregroundMark x1="40513" y1="93833" x2="40513" y2="93833"/>
                        <a14:foregroundMark x1="58034" y1="94667" x2="58034" y2="94667"/>
                        <a14:foregroundMark x1="59316" y1="94333" x2="59316" y2="94333"/>
                        <a14:foregroundMark x1="59316" y1="94167" x2="64359" y2="89500"/>
                        <a14:foregroundMark x1="74872" y1="49167" x2="74786" y2="59667"/>
                        <a14:foregroundMark x1="74786" y1="59667" x2="73333" y2="67667"/>
                        <a14:foregroundMark x1="73333" y1="67667" x2="73077" y2="68000"/>
                        <a14:foregroundMark x1="68974" y1="80833" x2="68974" y2="80833"/>
                        <a14:foregroundMark x1="70342" y1="78833" x2="70342" y2="78833"/>
                        <a14:foregroundMark x1="71624" y1="74500" x2="71624" y2="74500"/>
                        <a14:foregroundMark x1="71624" y1="74500" x2="71624" y2="74500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282" y1="25500" x2="71282" y2="25500"/>
                        <a14:foregroundMark x1="71282" y1="25500" x2="71282" y2="25500"/>
                        <a14:foregroundMark x1="71880" y1="27333" x2="71880" y2="27333"/>
                        <a14:foregroundMark x1="72308" y1="30333" x2="72308" y2="30333"/>
                        <a14:foregroundMark x1="72821" y1="32167" x2="72821" y2="32167"/>
                        <a14:foregroundMark x1="73077" y1="33000" x2="73077" y2="33000"/>
                        <a14:foregroundMark x1="73761" y1="35667" x2="73761" y2="35667"/>
                        <a14:foregroundMark x1="74444" y1="39333" x2="74444" y2="39333"/>
                        <a14:foregroundMark x1="74701" y1="44667" x2="74701" y2="44667"/>
                        <a14:foregroundMark x1="68632" y1="17500" x2="68632" y2="1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37" y="121353"/>
            <a:ext cx="4676087" cy="2397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21F213-BA32-3786-B266-47607BFC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Omgång</a:t>
            </a:r>
            <a:r>
              <a:rPr lang="en-US" i="1" dirty="0"/>
              <a:t> 3: 1/12 </a:t>
            </a:r>
            <a:r>
              <a:rPr lang="en-US" i="1" dirty="0" err="1"/>
              <a:t>Sporthallen</a:t>
            </a:r>
            <a:r>
              <a:rPr lang="en-US" i="1" dirty="0"/>
              <a:t> Tibro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1613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4B97C-A063-E623-F72A-D8201671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Förväntningar på er föräldrar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0646-CDDC-1AC1-DBE0-71CF9E5BD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68" y="2385309"/>
            <a:ext cx="10515600" cy="4351338"/>
          </a:xfrm>
        </p:spPr>
        <p:txBody>
          <a:bodyPr/>
          <a:lstStyle/>
          <a:p>
            <a:r>
              <a:rPr lang="sv-SE" dirty="0"/>
              <a:t>Vid behov hjälpa till på träningar med enklare uppgifter, plocka fram utrustning etc.</a:t>
            </a:r>
          </a:p>
          <a:p>
            <a:r>
              <a:rPr lang="sv-SE" dirty="0"/>
              <a:t>Hjälpa till att skjutsa vid bortamatcher.</a:t>
            </a:r>
          </a:p>
          <a:p>
            <a:r>
              <a:rPr lang="en-US" dirty="0" err="1"/>
              <a:t>Svara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kallelser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annan</a:t>
            </a:r>
            <a:r>
              <a:rPr lang="en-US" dirty="0"/>
              <a:t> information via laget.se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supertext</a:t>
            </a:r>
            <a:r>
              <a:rPr lang="en-US" dirty="0"/>
              <a:t>.</a:t>
            </a:r>
          </a:p>
          <a:p>
            <a:r>
              <a:rPr lang="en-US" dirty="0" err="1"/>
              <a:t>Ställa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pass I </a:t>
            </a:r>
            <a:r>
              <a:rPr lang="en-US" dirty="0" err="1"/>
              <a:t>kiosken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eventuellt</a:t>
            </a:r>
            <a:r>
              <a:rPr lang="en-US" dirty="0"/>
              <a:t> </a:t>
            </a:r>
            <a:r>
              <a:rPr lang="en-US" dirty="0" err="1"/>
              <a:t>rollen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matchvärd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speaker vid </a:t>
            </a:r>
            <a:r>
              <a:rPr lang="en-US" dirty="0" err="1"/>
              <a:t>hemmamatcher</a:t>
            </a:r>
            <a:r>
              <a:rPr lang="en-US" dirty="0"/>
              <a:t>.</a:t>
            </a:r>
          </a:p>
          <a:p>
            <a:r>
              <a:rPr lang="en-US" dirty="0"/>
              <a:t>Ev </a:t>
            </a:r>
            <a:r>
              <a:rPr lang="en-US" dirty="0" err="1"/>
              <a:t>hjälpa</a:t>
            </a:r>
            <a:r>
              <a:rPr lang="en-US" dirty="0"/>
              <a:t> till </a:t>
            </a:r>
            <a:r>
              <a:rPr lang="en-US" dirty="0" err="1"/>
              <a:t>omklädningsrummet</a:t>
            </a:r>
            <a:r>
              <a:rPr lang="en-US" dirty="0"/>
              <a:t> vid </a:t>
            </a:r>
            <a:r>
              <a:rPr lang="en-US" dirty="0" err="1"/>
              <a:t>behov</a:t>
            </a:r>
            <a:r>
              <a:rPr lang="en-US" dirty="0"/>
              <a:t>.</a:t>
            </a:r>
          </a:p>
          <a:p>
            <a:r>
              <a:rPr lang="en-US" dirty="0" err="1"/>
              <a:t>Minst</a:t>
            </a:r>
            <a:r>
              <a:rPr lang="en-US" dirty="0"/>
              <a:t> 1 </a:t>
            </a:r>
            <a:r>
              <a:rPr lang="en-US" dirty="0" err="1"/>
              <a:t>förälder</a:t>
            </a:r>
            <a:r>
              <a:rPr lang="en-US" dirty="0"/>
              <a:t> per lag </a:t>
            </a:r>
            <a:r>
              <a:rPr lang="en-US" dirty="0" err="1"/>
              <a:t>som</a:t>
            </a:r>
            <a:r>
              <a:rPr lang="en-US" dirty="0"/>
              <a:t> ska </a:t>
            </a:r>
            <a:r>
              <a:rPr lang="en-US" dirty="0" err="1"/>
              <a:t>ingå</a:t>
            </a:r>
            <a:r>
              <a:rPr lang="en-US" dirty="0"/>
              <a:t> I </a:t>
            </a:r>
            <a:r>
              <a:rPr lang="en-US" dirty="0" err="1"/>
              <a:t>sponsorgruppen</a:t>
            </a:r>
            <a:r>
              <a:rPr lang="en-US" dirty="0"/>
              <a:t> (2 </a:t>
            </a:r>
            <a:r>
              <a:rPr lang="en-US" dirty="0" err="1"/>
              <a:t>träffar</a:t>
            </a:r>
            <a:r>
              <a:rPr lang="en-US" dirty="0"/>
              <a:t>/</a:t>
            </a:r>
            <a:r>
              <a:rPr lang="en-US" dirty="0" err="1"/>
              <a:t>säsong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pic>
        <p:nvPicPr>
          <p:cNvPr id="4" name="Picture 2" descr="Tibro HK">
            <a:extLst>
              <a:ext uri="{FF2B5EF4-FFF2-40B4-BE49-F238E27FC236}">
                <a16:creationId xmlns:a16="http://schemas.microsoft.com/office/drawing/2014/main" id="{A8F25081-F112-C7E1-4AA9-0E801E264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67" b="95833" l="10000" r="90000">
                        <a14:foregroundMark x1="59829" y1="13500" x2="48376" y2="5833"/>
                        <a14:foregroundMark x1="48376" y1="5833" x2="48291" y2="6000"/>
                        <a14:foregroundMark x1="37521" y1="88000" x2="45641" y2="90000"/>
                        <a14:foregroundMark x1="45641" y1="90000" x2="50940" y2="88000"/>
                        <a14:foregroundMark x1="50940" y1="88000" x2="59231" y2="89667"/>
                        <a14:foregroundMark x1="50598" y1="95500" x2="50598" y2="95500"/>
                        <a14:foregroundMark x1="36752" y1="91333" x2="36752" y2="91333"/>
                        <a14:foregroundMark x1="35299" y1="87333" x2="35299" y2="87333"/>
                        <a14:foregroundMark x1="32650" y1="83833" x2="30427" y2="76667"/>
                        <a14:foregroundMark x1="30427" y1="76667" x2="27265" y2="72333"/>
                        <a14:foregroundMark x1="27265" y1="68500" x2="25470" y2="44000"/>
                        <a14:foregroundMark x1="26068" y1="38833" x2="27863" y2="27667"/>
                        <a14:foregroundMark x1="27863" y1="27667" x2="34872" y2="10833"/>
                        <a14:foregroundMark x1="34872" y1="10833" x2="38547" y2="6500"/>
                        <a14:foregroundMark x1="38547" y1="6500" x2="41453" y2="5167"/>
                        <a14:foregroundMark x1="55470" y1="3167" x2="64103" y2="9167"/>
                        <a14:foregroundMark x1="64103" y1="9167" x2="64103" y2="9333"/>
                        <a14:foregroundMark x1="42479" y1="95833" x2="42479" y2="95833"/>
                        <a14:foregroundMark x1="40513" y1="93833" x2="40513" y2="93833"/>
                        <a14:foregroundMark x1="58034" y1="94667" x2="58034" y2="94667"/>
                        <a14:foregroundMark x1="59316" y1="94333" x2="59316" y2="94333"/>
                        <a14:foregroundMark x1="59316" y1="94167" x2="64359" y2="89500"/>
                        <a14:foregroundMark x1="74872" y1="49167" x2="74786" y2="59667"/>
                        <a14:foregroundMark x1="74786" y1="59667" x2="73333" y2="67667"/>
                        <a14:foregroundMark x1="73333" y1="67667" x2="73077" y2="68000"/>
                        <a14:foregroundMark x1="68974" y1="80833" x2="68974" y2="80833"/>
                        <a14:foregroundMark x1="70342" y1="78833" x2="70342" y2="78833"/>
                        <a14:foregroundMark x1="71624" y1="74500" x2="71624" y2="74500"/>
                        <a14:foregroundMark x1="71624" y1="74500" x2="71624" y2="74500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282" y1="25500" x2="71282" y2="25500"/>
                        <a14:foregroundMark x1="71282" y1="25500" x2="71282" y2="25500"/>
                        <a14:foregroundMark x1="71880" y1="27333" x2="71880" y2="27333"/>
                        <a14:foregroundMark x1="72308" y1="30333" x2="72308" y2="30333"/>
                        <a14:foregroundMark x1="72821" y1="32167" x2="72821" y2="32167"/>
                        <a14:foregroundMark x1="73077" y1="33000" x2="73077" y2="33000"/>
                        <a14:foregroundMark x1="73761" y1="35667" x2="73761" y2="35667"/>
                        <a14:foregroundMark x1="74444" y1="39333" x2="74444" y2="39333"/>
                        <a14:foregroundMark x1="74701" y1="44667" x2="74701" y2="44667"/>
                        <a14:foregroundMark x1="68632" y1="17500" x2="68632" y2="1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37" y="121353"/>
            <a:ext cx="4676087" cy="2397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92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4B97C-A063-E623-F72A-D8201671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Foto och personuppgifter.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0646-CDDC-1AC1-DBE0-71CF9E5BD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13" y="1690688"/>
            <a:ext cx="10515600" cy="4351338"/>
          </a:xfrm>
        </p:spPr>
        <p:txBody>
          <a:bodyPr/>
          <a:lstStyle/>
          <a:p>
            <a:r>
              <a:rPr lang="sv-SE" dirty="0"/>
              <a:t>Godkännande från målsman att publicera bilder samt </a:t>
            </a:r>
            <a:br>
              <a:rPr lang="en-US" dirty="0"/>
            </a:br>
            <a:r>
              <a:rPr lang="en-US" dirty="0" err="1"/>
              <a:t>personuppgifter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barnen</a:t>
            </a:r>
            <a:r>
              <a:rPr lang="en-US" dirty="0"/>
              <a:t>.</a:t>
            </a:r>
            <a:endParaRPr lang="sv-SE" dirty="0"/>
          </a:p>
        </p:txBody>
      </p:sp>
      <p:pic>
        <p:nvPicPr>
          <p:cNvPr id="4" name="Picture 2" descr="Tibro HK">
            <a:extLst>
              <a:ext uri="{FF2B5EF4-FFF2-40B4-BE49-F238E27FC236}">
                <a16:creationId xmlns:a16="http://schemas.microsoft.com/office/drawing/2014/main" id="{A8F25081-F112-C7E1-4AA9-0E801E264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67" b="95833" l="10000" r="90000">
                        <a14:foregroundMark x1="59829" y1="13500" x2="48376" y2="5833"/>
                        <a14:foregroundMark x1="48376" y1="5833" x2="48291" y2="6000"/>
                        <a14:foregroundMark x1="37521" y1="88000" x2="45641" y2="90000"/>
                        <a14:foregroundMark x1="45641" y1="90000" x2="50940" y2="88000"/>
                        <a14:foregroundMark x1="50940" y1="88000" x2="59231" y2="89667"/>
                        <a14:foregroundMark x1="50598" y1="95500" x2="50598" y2="95500"/>
                        <a14:foregroundMark x1="36752" y1="91333" x2="36752" y2="91333"/>
                        <a14:foregroundMark x1="35299" y1="87333" x2="35299" y2="87333"/>
                        <a14:foregroundMark x1="32650" y1="83833" x2="30427" y2="76667"/>
                        <a14:foregroundMark x1="30427" y1="76667" x2="27265" y2="72333"/>
                        <a14:foregroundMark x1="27265" y1="68500" x2="25470" y2="44000"/>
                        <a14:foregroundMark x1="26068" y1="38833" x2="27863" y2="27667"/>
                        <a14:foregroundMark x1="27863" y1="27667" x2="34872" y2="10833"/>
                        <a14:foregroundMark x1="34872" y1="10833" x2="38547" y2="6500"/>
                        <a14:foregroundMark x1="38547" y1="6500" x2="41453" y2="5167"/>
                        <a14:foregroundMark x1="55470" y1="3167" x2="64103" y2="9167"/>
                        <a14:foregroundMark x1="64103" y1="9167" x2="64103" y2="9333"/>
                        <a14:foregroundMark x1="42479" y1="95833" x2="42479" y2="95833"/>
                        <a14:foregroundMark x1="40513" y1="93833" x2="40513" y2="93833"/>
                        <a14:foregroundMark x1="58034" y1="94667" x2="58034" y2="94667"/>
                        <a14:foregroundMark x1="59316" y1="94333" x2="59316" y2="94333"/>
                        <a14:foregroundMark x1="59316" y1="94167" x2="64359" y2="89500"/>
                        <a14:foregroundMark x1="74872" y1="49167" x2="74786" y2="59667"/>
                        <a14:foregroundMark x1="74786" y1="59667" x2="73333" y2="67667"/>
                        <a14:foregroundMark x1="73333" y1="67667" x2="73077" y2="68000"/>
                        <a14:foregroundMark x1="68974" y1="80833" x2="68974" y2="80833"/>
                        <a14:foregroundMark x1="70342" y1="78833" x2="70342" y2="78833"/>
                        <a14:foregroundMark x1="71624" y1="74500" x2="71624" y2="74500"/>
                        <a14:foregroundMark x1="71624" y1="74500" x2="71624" y2="74500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282" y1="25500" x2="71282" y2="25500"/>
                        <a14:foregroundMark x1="71282" y1="25500" x2="71282" y2="25500"/>
                        <a14:foregroundMark x1="71880" y1="27333" x2="71880" y2="27333"/>
                        <a14:foregroundMark x1="72308" y1="30333" x2="72308" y2="30333"/>
                        <a14:foregroundMark x1="72821" y1="32167" x2="72821" y2="32167"/>
                        <a14:foregroundMark x1="73077" y1="33000" x2="73077" y2="33000"/>
                        <a14:foregroundMark x1="73761" y1="35667" x2="73761" y2="35667"/>
                        <a14:foregroundMark x1="74444" y1="39333" x2="74444" y2="39333"/>
                        <a14:foregroundMark x1="74701" y1="44667" x2="74701" y2="44667"/>
                        <a14:foregroundMark x1="68632" y1="17500" x2="68632" y2="1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37" y="121353"/>
            <a:ext cx="4676087" cy="2397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304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2740B-F271-610B-E53F-4BDE622C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Frågor/funderingar</a:t>
            </a:r>
            <a:endParaRPr lang="en-US" b="1" dirty="0"/>
          </a:p>
        </p:txBody>
      </p:sp>
      <p:pic>
        <p:nvPicPr>
          <p:cNvPr id="5122" name="Picture 2" descr="Speech Bubbles Colorful Question Mark Stock Illustration - Download Image  Now - Question Mark, Q and A, Asking - iStock">
            <a:extLst>
              <a:ext uri="{FF2B5EF4-FFF2-40B4-BE49-F238E27FC236}">
                <a16:creationId xmlns:a16="http://schemas.microsoft.com/office/drawing/2014/main" id="{49BDC475-D150-F212-402F-77214F5634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31" y="2291508"/>
            <a:ext cx="7217338" cy="326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5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CDDB-5DCF-749B-0F53-BAD860E6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Agenda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0BD73-36F6-E28F-0511-A2F8A253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THK’s Värdeord</a:t>
            </a:r>
          </a:p>
          <a:p>
            <a:r>
              <a:rPr lang="sv-SE" dirty="0"/>
              <a:t>Medlems- och träningsavgifter</a:t>
            </a:r>
          </a:p>
          <a:p>
            <a:r>
              <a:rPr lang="sv-SE" dirty="0"/>
              <a:t>”Ordningsregler”</a:t>
            </a:r>
          </a:p>
          <a:p>
            <a:r>
              <a:rPr lang="sv-SE" dirty="0"/>
              <a:t>Newbody/Idrottsrabatten</a:t>
            </a:r>
          </a:p>
          <a:p>
            <a:r>
              <a:rPr lang="sv-SE" dirty="0"/>
              <a:t>Matcher</a:t>
            </a:r>
          </a:p>
          <a:p>
            <a:r>
              <a:rPr lang="sv-SE" dirty="0"/>
              <a:t>Förväntningar på er föräldrar</a:t>
            </a:r>
          </a:p>
          <a:p>
            <a:r>
              <a:rPr lang="sv-SE" dirty="0"/>
              <a:t>Foto och personuppgifter</a:t>
            </a:r>
          </a:p>
          <a:p>
            <a:r>
              <a:rPr lang="sv-SE" dirty="0"/>
              <a:t>Frågestund </a:t>
            </a:r>
            <a:endParaRPr lang="en-US" dirty="0"/>
          </a:p>
        </p:txBody>
      </p:sp>
      <p:pic>
        <p:nvPicPr>
          <p:cNvPr id="2050" name="Picture 2" descr="Tibro HK">
            <a:extLst>
              <a:ext uri="{FF2B5EF4-FFF2-40B4-BE49-F238E27FC236}">
                <a16:creationId xmlns:a16="http://schemas.microsoft.com/office/drawing/2014/main" id="{955FF82E-3BEB-CE63-DF9A-30C5327A3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67" b="95833" l="10000" r="90000">
                        <a14:foregroundMark x1="59829" y1="13500" x2="48376" y2="5833"/>
                        <a14:foregroundMark x1="48376" y1="5833" x2="48291" y2="6000"/>
                        <a14:foregroundMark x1="37521" y1="88000" x2="45641" y2="90000"/>
                        <a14:foregroundMark x1="45641" y1="90000" x2="50940" y2="88000"/>
                        <a14:foregroundMark x1="50940" y1="88000" x2="59231" y2="89667"/>
                        <a14:foregroundMark x1="50598" y1="95500" x2="50598" y2="95500"/>
                        <a14:foregroundMark x1="36752" y1="91333" x2="36752" y2="91333"/>
                        <a14:foregroundMark x1="35299" y1="87333" x2="35299" y2="87333"/>
                        <a14:foregroundMark x1="32650" y1="83833" x2="30427" y2="76667"/>
                        <a14:foregroundMark x1="30427" y1="76667" x2="27265" y2="72333"/>
                        <a14:foregroundMark x1="27265" y1="68500" x2="25470" y2="44000"/>
                        <a14:foregroundMark x1="26068" y1="38833" x2="27863" y2="27667"/>
                        <a14:foregroundMark x1="27863" y1="27667" x2="34872" y2="10833"/>
                        <a14:foregroundMark x1="34872" y1="10833" x2="38547" y2="6500"/>
                        <a14:foregroundMark x1="38547" y1="6500" x2="41453" y2="5167"/>
                        <a14:foregroundMark x1="55470" y1="3167" x2="64103" y2="9167"/>
                        <a14:foregroundMark x1="64103" y1="9167" x2="64103" y2="9333"/>
                        <a14:foregroundMark x1="42479" y1="95833" x2="42479" y2="95833"/>
                        <a14:foregroundMark x1="40513" y1="93833" x2="40513" y2="93833"/>
                        <a14:foregroundMark x1="58034" y1="94667" x2="58034" y2="94667"/>
                        <a14:foregroundMark x1="59316" y1="94333" x2="59316" y2="94333"/>
                        <a14:foregroundMark x1="59316" y1="94167" x2="64359" y2="89500"/>
                        <a14:foregroundMark x1="74872" y1="49167" x2="74786" y2="59667"/>
                        <a14:foregroundMark x1="74786" y1="59667" x2="73333" y2="67667"/>
                        <a14:foregroundMark x1="73333" y1="67667" x2="73077" y2="68000"/>
                        <a14:foregroundMark x1="68974" y1="80833" x2="68974" y2="80833"/>
                        <a14:foregroundMark x1="70342" y1="78833" x2="70342" y2="78833"/>
                        <a14:foregroundMark x1="71624" y1="74500" x2="71624" y2="74500"/>
                        <a14:foregroundMark x1="71624" y1="74500" x2="71624" y2="74500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282" y1="25500" x2="71282" y2="25500"/>
                        <a14:foregroundMark x1="71282" y1="25500" x2="71282" y2="25500"/>
                        <a14:foregroundMark x1="71880" y1="27333" x2="71880" y2="27333"/>
                        <a14:foregroundMark x1="72308" y1="30333" x2="72308" y2="30333"/>
                        <a14:foregroundMark x1="72821" y1="32167" x2="72821" y2="32167"/>
                        <a14:foregroundMark x1="73077" y1="33000" x2="73077" y2="33000"/>
                        <a14:foregroundMark x1="73761" y1="35667" x2="73761" y2="35667"/>
                        <a14:foregroundMark x1="74444" y1="39333" x2="74444" y2="39333"/>
                        <a14:foregroundMark x1="74701" y1="44667" x2="74701" y2="44667"/>
                        <a14:foregroundMark x1="68632" y1="17500" x2="68632" y2="1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37" y="121353"/>
            <a:ext cx="4676087" cy="2397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80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639B5B-7A1F-007B-FC8A-BE3AA61D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143" y="1690688"/>
            <a:ext cx="8093713" cy="4700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6CDDB-5DCF-749B-0F53-BAD860E6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THK värdeord</a:t>
            </a:r>
            <a:endParaRPr lang="en-US" b="1" dirty="0"/>
          </a:p>
        </p:txBody>
      </p:sp>
      <p:pic>
        <p:nvPicPr>
          <p:cNvPr id="2050" name="Picture 2" descr="Tibro HK">
            <a:extLst>
              <a:ext uri="{FF2B5EF4-FFF2-40B4-BE49-F238E27FC236}">
                <a16:creationId xmlns:a16="http://schemas.microsoft.com/office/drawing/2014/main" id="{955FF82E-3BEB-CE63-DF9A-30C5327A3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67" b="95833" l="10000" r="90000">
                        <a14:foregroundMark x1="59829" y1="13500" x2="48376" y2="5833"/>
                        <a14:foregroundMark x1="48376" y1="5833" x2="48291" y2="6000"/>
                        <a14:foregroundMark x1="37521" y1="88000" x2="45641" y2="90000"/>
                        <a14:foregroundMark x1="45641" y1="90000" x2="50940" y2="88000"/>
                        <a14:foregroundMark x1="50940" y1="88000" x2="59231" y2="89667"/>
                        <a14:foregroundMark x1="50598" y1="95500" x2="50598" y2="95500"/>
                        <a14:foregroundMark x1="36752" y1="91333" x2="36752" y2="91333"/>
                        <a14:foregroundMark x1="35299" y1="87333" x2="35299" y2="87333"/>
                        <a14:foregroundMark x1="32650" y1="83833" x2="30427" y2="76667"/>
                        <a14:foregroundMark x1="30427" y1="76667" x2="27265" y2="72333"/>
                        <a14:foregroundMark x1="27265" y1="68500" x2="25470" y2="44000"/>
                        <a14:foregroundMark x1="26068" y1="38833" x2="27863" y2="27667"/>
                        <a14:foregroundMark x1="27863" y1="27667" x2="34872" y2="10833"/>
                        <a14:foregroundMark x1="34872" y1="10833" x2="38547" y2="6500"/>
                        <a14:foregroundMark x1="38547" y1="6500" x2="41453" y2="5167"/>
                        <a14:foregroundMark x1="55470" y1="3167" x2="64103" y2="9167"/>
                        <a14:foregroundMark x1="64103" y1="9167" x2="64103" y2="9333"/>
                        <a14:foregroundMark x1="42479" y1="95833" x2="42479" y2="95833"/>
                        <a14:foregroundMark x1="40513" y1="93833" x2="40513" y2="93833"/>
                        <a14:foregroundMark x1="58034" y1="94667" x2="58034" y2="94667"/>
                        <a14:foregroundMark x1="59316" y1="94333" x2="59316" y2="94333"/>
                        <a14:foregroundMark x1="59316" y1="94167" x2="64359" y2="89500"/>
                        <a14:foregroundMark x1="74872" y1="49167" x2="74786" y2="59667"/>
                        <a14:foregroundMark x1="74786" y1="59667" x2="73333" y2="67667"/>
                        <a14:foregroundMark x1="73333" y1="67667" x2="73077" y2="68000"/>
                        <a14:foregroundMark x1="68974" y1="80833" x2="68974" y2="80833"/>
                        <a14:foregroundMark x1="70342" y1="78833" x2="70342" y2="78833"/>
                        <a14:foregroundMark x1="71624" y1="74500" x2="71624" y2="74500"/>
                        <a14:foregroundMark x1="71624" y1="74500" x2="71624" y2="74500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282" y1="25500" x2="71282" y2="25500"/>
                        <a14:foregroundMark x1="71282" y1="25500" x2="71282" y2="25500"/>
                        <a14:foregroundMark x1="71880" y1="27333" x2="71880" y2="27333"/>
                        <a14:foregroundMark x1="72308" y1="30333" x2="72308" y2="30333"/>
                        <a14:foregroundMark x1="72821" y1="32167" x2="72821" y2="32167"/>
                        <a14:foregroundMark x1="73077" y1="33000" x2="73077" y2="33000"/>
                        <a14:foregroundMark x1="73761" y1="35667" x2="73761" y2="35667"/>
                        <a14:foregroundMark x1="74444" y1="39333" x2="74444" y2="39333"/>
                        <a14:foregroundMark x1="74701" y1="44667" x2="74701" y2="44667"/>
                        <a14:foregroundMark x1="68632" y1="17500" x2="68632" y2="1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37" y="121353"/>
            <a:ext cx="4676087" cy="2397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28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CDDB-5DCF-749B-0F53-BAD860E6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Medlemsavgift- och träningsavgift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0BD73-36F6-E28F-0511-A2F8A253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i="1" dirty="0"/>
              <a:t>Medlemsavgift för 2024/25 är 400kr per medlem</a:t>
            </a:r>
          </a:p>
          <a:p>
            <a:r>
              <a:rPr lang="sv-SE" i="1" dirty="0"/>
              <a:t>Träningsavgift för 2024/25 är 600kr per spelare</a:t>
            </a:r>
          </a:p>
          <a:p>
            <a:r>
              <a:rPr lang="sv-SE" i="1" dirty="0"/>
              <a:t>Både tränings- och medlemsavgift ska vara betald senast 31/10 annars tillkommer förseningsavgift på 100kr.</a:t>
            </a:r>
          </a:p>
          <a:p>
            <a:r>
              <a:rPr lang="sv-SE" i="1" dirty="0"/>
              <a:t>Stödmedlem Genom att lösa stödmedlemskap är du med och sponsrar föreningen. Stödmedlem kostar 150 kronor.</a:t>
            </a:r>
          </a:p>
          <a:p>
            <a:endParaRPr lang="sv-SE" i="1" dirty="0"/>
          </a:p>
          <a:p>
            <a:r>
              <a:rPr lang="sv-SE" i="1" dirty="0"/>
              <a:t>Klädprovardag på Team sportia i skövde 21/10 mellan 16:00-18:00</a:t>
            </a:r>
            <a:br>
              <a:rPr lang="sv-SE" i="1" dirty="0"/>
            </a:br>
            <a:br>
              <a:rPr lang="sv-SE" i="1" dirty="0"/>
            </a:br>
            <a:r>
              <a:rPr lang="sv-SE" i="1" dirty="0"/>
              <a:t>Vid frågor kopplade till fakturor kontakta </a:t>
            </a:r>
            <a:r>
              <a:rPr lang="sv-SE" i="1" dirty="0">
                <a:hlinkClick r:id="rId2"/>
              </a:rPr>
              <a:t>Marcus.Olsson@tibroforeningspool.se</a:t>
            </a:r>
            <a:r>
              <a:rPr lang="sv-SE" i="1" dirty="0"/>
              <a:t> </a:t>
            </a:r>
            <a:endParaRPr lang="en-US" i="1" dirty="0"/>
          </a:p>
        </p:txBody>
      </p:sp>
      <p:pic>
        <p:nvPicPr>
          <p:cNvPr id="2050" name="Picture 2" descr="Tibro HK">
            <a:extLst>
              <a:ext uri="{FF2B5EF4-FFF2-40B4-BE49-F238E27FC236}">
                <a16:creationId xmlns:a16="http://schemas.microsoft.com/office/drawing/2014/main" id="{955FF82E-3BEB-CE63-DF9A-30C5327A3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67" b="95833" l="10000" r="90000">
                        <a14:foregroundMark x1="59829" y1="13500" x2="48376" y2="5833"/>
                        <a14:foregroundMark x1="48376" y1="5833" x2="48291" y2="6000"/>
                        <a14:foregroundMark x1="37521" y1="88000" x2="45641" y2="90000"/>
                        <a14:foregroundMark x1="45641" y1="90000" x2="50940" y2="88000"/>
                        <a14:foregroundMark x1="50940" y1="88000" x2="59231" y2="89667"/>
                        <a14:foregroundMark x1="50598" y1="95500" x2="50598" y2="95500"/>
                        <a14:foregroundMark x1="36752" y1="91333" x2="36752" y2="91333"/>
                        <a14:foregroundMark x1="35299" y1="87333" x2="35299" y2="87333"/>
                        <a14:foregroundMark x1="32650" y1="83833" x2="30427" y2="76667"/>
                        <a14:foregroundMark x1="30427" y1="76667" x2="27265" y2="72333"/>
                        <a14:foregroundMark x1="27265" y1="68500" x2="25470" y2="44000"/>
                        <a14:foregroundMark x1="26068" y1="38833" x2="27863" y2="27667"/>
                        <a14:foregroundMark x1="27863" y1="27667" x2="34872" y2="10833"/>
                        <a14:foregroundMark x1="34872" y1="10833" x2="38547" y2="6500"/>
                        <a14:foregroundMark x1="38547" y1="6500" x2="41453" y2="5167"/>
                        <a14:foregroundMark x1="55470" y1="3167" x2="64103" y2="9167"/>
                        <a14:foregroundMark x1="64103" y1="9167" x2="64103" y2="9333"/>
                        <a14:foregroundMark x1="42479" y1="95833" x2="42479" y2="95833"/>
                        <a14:foregroundMark x1="40513" y1="93833" x2="40513" y2="93833"/>
                        <a14:foregroundMark x1="58034" y1="94667" x2="58034" y2="94667"/>
                        <a14:foregroundMark x1="59316" y1="94333" x2="59316" y2="94333"/>
                        <a14:foregroundMark x1="59316" y1="94167" x2="64359" y2="89500"/>
                        <a14:foregroundMark x1="74872" y1="49167" x2="74786" y2="59667"/>
                        <a14:foregroundMark x1="74786" y1="59667" x2="73333" y2="67667"/>
                        <a14:foregroundMark x1="73333" y1="67667" x2="73077" y2="68000"/>
                        <a14:foregroundMark x1="68974" y1="80833" x2="68974" y2="80833"/>
                        <a14:foregroundMark x1="70342" y1="78833" x2="70342" y2="78833"/>
                        <a14:foregroundMark x1="71624" y1="74500" x2="71624" y2="74500"/>
                        <a14:foregroundMark x1="71624" y1="74500" x2="71624" y2="74500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282" y1="25500" x2="71282" y2="25500"/>
                        <a14:foregroundMark x1="71282" y1="25500" x2="71282" y2="25500"/>
                        <a14:foregroundMark x1="71880" y1="27333" x2="71880" y2="27333"/>
                        <a14:foregroundMark x1="72308" y1="30333" x2="72308" y2="30333"/>
                        <a14:foregroundMark x1="72821" y1="32167" x2="72821" y2="32167"/>
                        <a14:foregroundMark x1="73077" y1="33000" x2="73077" y2="33000"/>
                        <a14:foregroundMark x1="73761" y1="35667" x2="73761" y2="35667"/>
                        <a14:foregroundMark x1="74444" y1="39333" x2="74444" y2="39333"/>
                        <a14:foregroundMark x1="74701" y1="44667" x2="74701" y2="44667"/>
                        <a14:foregroundMark x1="68632" y1="17500" x2="68632" y2="1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37" y="121353"/>
            <a:ext cx="4676087" cy="2397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6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CDDB-5DCF-749B-0F53-BAD860E6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Ordningsregler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0BD73-36F6-E28F-0511-A2F8A253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i="1" dirty="0"/>
              <a:t>Ombyte innan och efter träningar/matcher  sker gemensamt</a:t>
            </a:r>
            <a:br>
              <a:rPr lang="sv-SE" i="1" dirty="0"/>
            </a:br>
            <a:r>
              <a:rPr lang="sv-SE" i="1" dirty="0"/>
              <a:t>i omklädningsrum.</a:t>
            </a:r>
          </a:p>
          <a:p>
            <a:r>
              <a:rPr lang="sv-SE" i="1" dirty="0"/>
              <a:t>Samtliga barn ska komma förberedda till träning. Vi kommer i tid, vi har uppsatt hår, vi har fyllt vår vattenflaska, inga smycken.</a:t>
            </a:r>
          </a:p>
          <a:p>
            <a:r>
              <a:rPr lang="sv-SE" i="1" dirty="0"/>
              <a:t>Telefoner kommer samlas in när träningen börjar och </a:t>
            </a:r>
            <a:br>
              <a:rPr lang="sv-SE" i="1" dirty="0"/>
            </a:br>
            <a:r>
              <a:rPr lang="sv-SE" i="1" dirty="0"/>
              <a:t>återfås efter avslutad träning. Vid eventuella speciella behov</a:t>
            </a:r>
            <a:br>
              <a:rPr lang="sv-SE" i="1" dirty="0"/>
            </a:br>
            <a:r>
              <a:rPr lang="sv-SE" i="1" dirty="0"/>
              <a:t>kontakta någon av tränarna.</a:t>
            </a:r>
          </a:p>
          <a:p>
            <a:r>
              <a:rPr lang="sv-SE" i="1" dirty="0"/>
              <a:t>Lyssna när någon annan pratar, var en snäll kompis och studsa ej bollen under samling.</a:t>
            </a:r>
            <a:endParaRPr lang="en-US" i="1" dirty="0"/>
          </a:p>
        </p:txBody>
      </p:sp>
      <p:pic>
        <p:nvPicPr>
          <p:cNvPr id="2050" name="Picture 2" descr="Tibro HK">
            <a:extLst>
              <a:ext uri="{FF2B5EF4-FFF2-40B4-BE49-F238E27FC236}">
                <a16:creationId xmlns:a16="http://schemas.microsoft.com/office/drawing/2014/main" id="{955FF82E-3BEB-CE63-DF9A-30C5327A3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67" b="95833" l="10000" r="90000">
                        <a14:foregroundMark x1="59829" y1="13500" x2="48376" y2="5833"/>
                        <a14:foregroundMark x1="48376" y1="5833" x2="48291" y2="6000"/>
                        <a14:foregroundMark x1="37521" y1="88000" x2="45641" y2="90000"/>
                        <a14:foregroundMark x1="45641" y1="90000" x2="50940" y2="88000"/>
                        <a14:foregroundMark x1="50940" y1="88000" x2="59231" y2="89667"/>
                        <a14:foregroundMark x1="50598" y1="95500" x2="50598" y2="95500"/>
                        <a14:foregroundMark x1="36752" y1="91333" x2="36752" y2="91333"/>
                        <a14:foregroundMark x1="35299" y1="87333" x2="35299" y2="87333"/>
                        <a14:foregroundMark x1="32650" y1="83833" x2="30427" y2="76667"/>
                        <a14:foregroundMark x1="30427" y1="76667" x2="27265" y2="72333"/>
                        <a14:foregroundMark x1="27265" y1="68500" x2="25470" y2="44000"/>
                        <a14:foregroundMark x1="26068" y1="38833" x2="27863" y2="27667"/>
                        <a14:foregroundMark x1="27863" y1="27667" x2="34872" y2="10833"/>
                        <a14:foregroundMark x1="34872" y1="10833" x2="38547" y2="6500"/>
                        <a14:foregroundMark x1="38547" y1="6500" x2="41453" y2="5167"/>
                        <a14:foregroundMark x1="55470" y1="3167" x2="64103" y2="9167"/>
                        <a14:foregroundMark x1="64103" y1="9167" x2="64103" y2="9333"/>
                        <a14:foregroundMark x1="42479" y1="95833" x2="42479" y2="95833"/>
                        <a14:foregroundMark x1="40513" y1="93833" x2="40513" y2="93833"/>
                        <a14:foregroundMark x1="58034" y1="94667" x2="58034" y2="94667"/>
                        <a14:foregroundMark x1="59316" y1="94333" x2="59316" y2="94333"/>
                        <a14:foregroundMark x1="59316" y1="94167" x2="64359" y2="89500"/>
                        <a14:foregroundMark x1="74872" y1="49167" x2="74786" y2="59667"/>
                        <a14:foregroundMark x1="74786" y1="59667" x2="73333" y2="67667"/>
                        <a14:foregroundMark x1="73333" y1="67667" x2="73077" y2="68000"/>
                        <a14:foregroundMark x1="68974" y1="80833" x2="68974" y2="80833"/>
                        <a14:foregroundMark x1="70342" y1="78833" x2="70342" y2="78833"/>
                        <a14:foregroundMark x1="71624" y1="74500" x2="71624" y2="74500"/>
                        <a14:foregroundMark x1="71624" y1="74500" x2="71624" y2="74500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282" y1="25500" x2="71282" y2="25500"/>
                        <a14:foregroundMark x1="71282" y1="25500" x2="71282" y2="25500"/>
                        <a14:foregroundMark x1="71880" y1="27333" x2="71880" y2="27333"/>
                        <a14:foregroundMark x1="72308" y1="30333" x2="72308" y2="30333"/>
                        <a14:foregroundMark x1="72821" y1="32167" x2="72821" y2="32167"/>
                        <a14:foregroundMark x1="73077" y1="33000" x2="73077" y2="33000"/>
                        <a14:foregroundMark x1="73761" y1="35667" x2="73761" y2="35667"/>
                        <a14:foregroundMark x1="74444" y1="39333" x2="74444" y2="39333"/>
                        <a14:foregroundMark x1="74701" y1="44667" x2="74701" y2="44667"/>
                        <a14:foregroundMark x1="68632" y1="17500" x2="68632" y2="1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37" y="121353"/>
            <a:ext cx="4676087" cy="2397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9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D6F6-41DA-F93F-D47B-DB260352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Newbody/Idrottsrabatten</a:t>
            </a:r>
            <a:endParaRPr lang="en-US" b="1" dirty="0"/>
          </a:p>
        </p:txBody>
      </p:sp>
      <p:pic>
        <p:nvPicPr>
          <p:cNvPr id="4" name="Picture 2" descr="Tibro HK">
            <a:extLst>
              <a:ext uri="{FF2B5EF4-FFF2-40B4-BE49-F238E27FC236}">
                <a16:creationId xmlns:a16="http://schemas.microsoft.com/office/drawing/2014/main" id="{8D85941B-14AB-0725-00DB-CDBBBE505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67" b="95833" l="10000" r="90000">
                        <a14:foregroundMark x1="59829" y1="13500" x2="48376" y2="5833"/>
                        <a14:foregroundMark x1="48376" y1="5833" x2="48291" y2="6000"/>
                        <a14:foregroundMark x1="37521" y1="88000" x2="45641" y2="90000"/>
                        <a14:foregroundMark x1="45641" y1="90000" x2="50940" y2="88000"/>
                        <a14:foregroundMark x1="50940" y1="88000" x2="59231" y2="89667"/>
                        <a14:foregroundMark x1="50598" y1="95500" x2="50598" y2="95500"/>
                        <a14:foregroundMark x1="36752" y1="91333" x2="36752" y2="91333"/>
                        <a14:foregroundMark x1="35299" y1="87333" x2="35299" y2="87333"/>
                        <a14:foregroundMark x1="32650" y1="83833" x2="30427" y2="76667"/>
                        <a14:foregroundMark x1="30427" y1="76667" x2="27265" y2="72333"/>
                        <a14:foregroundMark x1="27265" y1="68500" x2="25470" y2="44000"/>
                        <a14:foregroundMark x1="26068" y1="38833" x2="27863" y2="27667"/>
                        <a14:foregroundMark x1="27863" y1="27667" x2="34872" y2="10833"/>
                        <a14:foregroundMark x1="34872" y1="10833" x2="38547" y2="6500"/>
                        <a14:foregroundMark x1="38547" y1="6500" x2="41453" y2="5167"/>
                        <a14:foregroundMark x1="55470" y1="3167" x2="64103" y2="9167"/>
                        <a14:foregroundMark x1="64103" y1="9167" x2="64103" y2="9333"/>
                        <a14:foregroundMark x1="42479" y1="95833" x2="42479" y2="95833"/>
                        <a14:foregroundMark x1="40513" y1="93833" x2="40513" y2="93833"/>
                        <a14:foregroundMark x1="58034" y1="94667" x2="58034" y2="94667"/>
                        <a14:foregroundMark x1="59316" y1="94333" x2="59316" y2="94333"/>
                        <a14:foregroundMark x1="59316" y1="94167" x2="64359" y2="89500"/>
                        <a14:foregroundMark x1="74872" y1="49167" x2="74786" y2="59667"/>
                        <a14:foregroundMark x1="74786" y1="59667" x2="73333" y2="67667"/>
                        <a14:foregroundMark x1="73333" y1="67667" x2="73077" y2="68000"/>
                        <a14:foregroundMark x1="68974" y1="80833" x2="68974" y2="80833"/>
                        <a14:foregroundMark x1="70342" y1="78833" x2="70342" y2="78833"/>
                        <a14:foregroundMark x1="71624" y1="74500" x2="71624" y2="74500"/>
                        <a14:foregroundMark x1="71624" y1="74500" x2="71624" y2="74500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282" y1="25500" x2="71282" y2="25500"/>
                        <a14:foregroundMark x1="71282" y1="25500" x2="71282" y2="25500"/>
                        <a14:foregroundMark x1="71880" y1="27333" x2="71880" y2="27333"/>
                        <a14:foregroundMark x1="72308" y1="30333" x2="72308" y2="30333"/>
                        <a14:foregroundMark x1="72821" y1="32167" x2="72821" y2="32167"/>
                        <a14:foregroundMark x1="73077" y1="33000" x2="73077" y2="33000"/>
                        <a14:foregroundMark x1="73761" y1="35667" x2="73761" y2="35667"/>
                        <a14:foregroundMark x1="74444" y1="39333" x2="74444" y2="39333"/>
                        <a14:foregroundMark x1="74701" y1="44667" x2="74701" y2="44667"/>
                        <a14:foregroundMark x1="68632" y1="17500" x2="68632" y2="1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37" y="121353"/>
            <a:ext cx="4676087" cy="2397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jäna pengar till er förening eller lag | Idrottsrabatten">
            <a:extLst>
              <a:ext uri="{FF2B5EF4-FFF2-40B4-BE49-F238E27FC236}">
                <a16:creationId xmlns:a16="http://schemas.microsoft.com/office/drawing/2014/main" id="{4BA825E0-D93E-B0D5-9C89-D7C30B932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718" y="2926631"/>
            <a:ext cx="3188465" cy="167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wbody Family - Newbodys affärsidé är att erbjuda hjälp till självhjälp  genom det upplevt enklaste och effektivaste försäljningskonceptet för  ideella grupper att finansiera sina aktiviteter. Sedan 1987 har föreningar,  idrottslag och skolklasser">
            <a:extLst>
              <a:ext uri="{FF2B5EF4-FFF2-40B4-BE49-F238E27FC236}">
                <a16:creationId xmlns:a16="http://schemas.microsoft.com/office/drawing/2014/main" id="{57EFEE42-3409-BACC-6CF7-D3C7CA2E7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546" y="4857307"/>
            <a:ext cx="1776642" cy="177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29E909-CFD2-9D06-40EF-5E985CAAE0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969" y="1320350"/>
            <a:ext cx="6716062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0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bro HK">
            <a:extLst>
              <a:ext uri="{FF2B5EF4-FFF2-40B4-BE49-F238E27FC236}">
                <a16:creationId xmlns:a16="http://schemas.microsoft.com/office/drawing/2014/main" id="{F57C4960-6278-DE56-D7BD-5F7E810AB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67" b="95833" l="10000" r="90000">
                        <a14:foregroundMark x1="59829" y1="13500" x2="48376" y2="5833"/>
                        <a14:foregroundMark x1="48376" y1="5833" x2="48291" y2="6000"/>
                        <a14:foregroundMark x1="37521" y1="88000" x2="45641" y2="90000"/>
                        <a14:foregroundMark x1="45641" y1="90000" x2="50940" y2="88000"/>
                        <a14:foregroundMark x1="50940" y1="88000" x2="59231" y2="89667"/>
                        <a14:foregroundMark x1="50598" y1="95500" x2="50598" y2="95500"/>
                        <a14:foregroundMark x1="36752" y1="91333" x2="36752" y2="91333"/>
                        <a14:foregroundMark x1="35299" y1="87333" x2="35299" y2="87333"/>
                        <a14:foregroundMark x1="32650" y1="83833" x2="30427" y2="76667"/>
                        <a14:foregroundMark x1="30427" y1="76667" x2="27265" y2="72333"/>
                        <a14:foregroundMark x1="27265" y1="68500" x2="25470" y2="44000"/>
                        <a14:foregroundMark x1="26068" y1="38833" x2="27863" y2="27667"/>
                        <a14:foregroundMark x1="27863" y1="27667" x2="34872" y2="10833"/>
                        <a14:foregroundMark x1="34872" y1="10833" x2="38547" y2="6500"/>
                        <a14:foregroundMark x1="38547" y1="6500" x2="41453" y2="5167"/>
                        <a14:foregroundMark x1="55470" y1="3167" x2="64103" y2="9167"/>
                        <a14:foregroundMark x1="64103" y1="9167" x2="64103" y2="9333"/>
                        <a14:foregroundMark x1="42479" y1="95833" x2="42479" y2="95833"/>
                        <a14:foregroundMark x1="40513" y1="93833" x2="40513" y2="93833"/>
                        <a14:foregroundMark x1="58034" y1="94667" x2="58034" y2="94667"/>
                        <a14:foregroundMark x1="59316" y1="94333" x2="59316" y2="94333"/>
                        <a14:foregroundMark x1="59316" y1="94167" x2="64359" y2="89500"/>
                        <a14:foregroundMark x1="74872" y1="49167" x2="74786" y2="59667"/>
                        <a14:foregroundMark x1="74786" y1="59667" x2="73333" y2="67667"/>
                        <a14:foregroundMark x1="73333" y1="67667" x2="73077" y2="68000"/>
                        <a14:foregroundMark x1="68974" y1="80833" x2="68974" y2="80833"/>
                        <a14:foregroundMark x1="70342" y1="78833" x2="70342" y2="78833"/>
                        <a14:foregroundMark x1="71624" y1="74500" x2="71624" y2="74500"/>
                        <a14:foregroundMark x1="71624" y1="74500" x2="71624" y2="74500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282" y1="25500" x2="71282" y2="25500"/>
                        <a14:foregroundMark x1="71282" y1="25500" x2="71282" y2="25500"/>
                        <a14:foregroundMark x1="71880" y1="27333" x2="71880" y2="27333"/>
                        <a14:foregroundMark x1="72308" y1="30333" x2="72308" y2="30333"/>
                        <a14:foregroundMark x1="72821" y1="32167" x2="72821" y2="32167"/>
                        <a14:foregroundMark x1="73077" y1="33000" x2="73077" y2="33000"/>
                        <a14:foregroundMark x1="73761" y1="35667" x2="73761" y2="35667"/>
                        <a14:foregroundMark x1="74444" y1="39333" x2="74444" y2="39333"/>
                        <a14:foregroundMark x1="74701" y1="44667" x2="74701" y2="44667"/>
                        <a14:foregroundMark x1="68632" y1="17500" x2="68632" y2="1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37" y="121353"/>
            <a:ext cx="4676087" cy="2397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21F213-BA32-3786-B266-47607BFC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Matcher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ED53D-ECD2-5D51-074F-E10FA2B92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7264"/>
            <a:ext cx="10515600" cy="4351338"/>
          </a:xfrm>
        </p:spPr>
        <p:txBody>
          <a:bodyPr/>
          <a:lstStyle/>
          <a:p>
            <a:r>
              <a:rPr lang="sv-SE" i="1" dirty="0"/>
              <a:t>3st sammandrag nu på hösten där 6-10 lag samlas och efter en gemensam uppvärmning spelar minihandbollsmatcher mot varandra.</a:t>
            </a:r>
            <a:br>
              <a:rPr lang="sv-SE" i="1" dirty="0"/>
            </a:br>
            <a:br>
              <a:rPr lang="sv-SE" i="1" dirty="0"/>
            </a:br>
            <a:r>
              <a:rPr lang="sv-SE" i="1" dirty="0"/>
              <a:t>- Omgång 1: 19/10 Stöpenhallen</a:t>
            </a:r>
            <a:br>
              <a:rPr lang="en-US" i="1" dirty="0"/>
            </a:br>
            <a:r>
              <a:rPr lang="en-US" i="1" dirty="0"/>
              <a:t>- </a:t>
            </a:r>
            <a:r>
              <a:rPr lang="en-US" i="1" dirty="0" err="1"/>
              <a:t>Omgång</a:t>
            </a:r>
            <a:r>
              <a:rPr lang="en-US" i="1" dirty="0"/>
              <a:t> 2: 16/11 </a:t>
            </a:r>
            <a:r>
              <a:rPr lang="en-US" i="1" dirty="0" err="1"/>
              <a:t>Vilanhallen</a:t>
            </a:r>
            <a:r>
              <a:rPr lang="en-US" i="1" dirty="0"/>
              <a:t> 2</a:t>
            </a:r>
            <a:br>
              <a:rPr lang="en-US" i="1" dirty="0"/>
            </a:br>
            <a:r>
              <a:rPr lang="en-US" i="1" dirty="0"/>
              <a:t>- </a:t>
            </a:r>
            <a:r>
              <a:rPr lang="en-US" i="1" dirty="0" err="1"/>
              <a:t>Omgång</a:t>
            </a:r>
            <a:r>
              <a:rPr lang="en-US" i="1" dirty="0"/>
              <a:t> 3: 1/12 </a:t>
            </a:r>
            <a:r>
              <a:rPr lang="en-US" i="1" dirty="0" err="1"/>
              <a:t>Sporthallen</a:t>
            </a:r>
            <a:r>
              <a:rPr lang="en-US" i="1" dirty="0"/>
              <a:t> Tibro</a:t>
            </a:r>
            <a:br>
              <a:rPr lang="en-US" i="1" dirty="0"/>
            </a:br>
            <a:endParaRPr lang="en-US" i="1" dirty="0"/>
          </a:p>
          <a:p>
            <a:r>
              <a:rPr lang="en-US" i="1" dirty="0" err="1"/>
              <a:t>Skadevi</a:t>
            </a:r>
            <a:r>
              <a:rPr lang="en-US" i="1" dirty="0"/>
              <a:t> Cup 26/10</a:t>
            </a:r>
            <a:endParaRPr lang="sv-SE" i="1" dirty="0"/>
          </a:p>
        </p:txBody>
      </p:sp>
      <p:pic>
        <p:nvPicPr>
          <p:cNvPr id="4098" name="Picture 2" descr="Rolig handbollsuppställning taktik träning' Klistermärke | Spreadshirt">
            <a:extLst>
              <a:ext uri="{FF2B5EF4-FFF2-40B4-BE49-F238E27FC236}">
                <a16:creationId xmlns:a16="http://schemas.microsoft.com/office/drawing/2014/main" id="{6347B3DB-3882-52F7-99C4-F36D40BFA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148" y="3352953"/>
            <a:ext cx="3139922" cy="31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1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D670B477-CDDE-123C-D481-573138D28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638"/>
            <a:ext cx="12192000" cy="5450237"/>
          </a:xfrm>
          <a:prstGeom prst="rect">
            <a:avLst/>
          </a:prstGeom>
        </p:spPr>
      </p:pic>
      <p:pic>
        <p:nvPicPr>
          <p:cNvPr id="4" name="Picture 2" descr="Tibro HK">
            <a:extLst>
              <a:ext uri="{FF2B5EF4-FFF2-40B4-BE49-F238E27FC236}">
                <a16:creationId xmlns:a16="http://schemas.microsoft.com/office/drawing/2014/main" id="{F57C4960-6278-DE56-D7BD-5F7E810AB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95833" l="10000" r="90000">
                        <a14:foregroundMark x1="59829" y1="13500" x2="48376" y2="5833"/>
                        <a14:foregroundMark x1="48376" y1="5833" x2="48291" y2="6000"/>
                        <a14:foregroundMark x1="37521" y1="88000" x2="45641" y2="90000"/>
                        <a14:foregroundMark x1="45641" y1="90000" x2="50940" y2="88000"/>
                        <a14:foregroundMark x1="50940" y1="88000" x2="59231" y2="89667"/>
                        <a14:foregroundMark x1="50598" y1="95500" x2="50598" y2="95500"/>
                        <a14:foregroundMark x1="36752" y1="91333" x2="36752" y2="91333"/>
                        <a14:foregroundMark x1="35299" y1="87333" x2="35299" y2="87333"/>
                        <a14:foregroundMark x1="32650" y1="83833" x2="30427" y2="76667"/>
                        <a14:foregroundMark x1="30427" y1="76667" x2="27265" y2="72333"/>
                        <a14:foregroundMark x1="27265" y1="68500" x2="25470" y2="44000"/>
                        <a14:foregroundMark x1="26068" y1="38833" x2="27863" y2="27667"/>
                        <a14:foregroundMark x1="27863" y1="27667" x2="34872" y2="10833"/>
                        <a14:foregroundMark x1="34872" y1="10833" x2="38547" y2="6500"/>
                        <a14:foregroundMark x1="38547" y1="6500" x2="41453" y2="5167"/>
                        <a14:foregroundMark x1="55470" y1="3167" x2="64103" y2="9167"/>
                        <a14:foregroundMark x1="64103" y1="9167" x2="64103" y2="9333"/>
                        <a14:foregroundMark x1="42479" y1="95833" x2="42479" y2="95833"/>
                        <a14:foregroundMark x1="40513" y1="93833" x2="40513" y2="93833"/>
                        <a14:foregroundMark x1="58034" y1="94667" x2="58034" y2="94667"/>
                        <a14:foregroundMark x1="59316" y1="94333" x2="59316" y2="94333"/>
                        <a14:foregroundMark x1="59316" y1="94167" x2="64359" y2="89500"/>
                        <a14:foregroundMark x1="74872" y1="49167" x2="74786" y2="59667"/>
                        <a14:foregroundMark x1="74786" y1="59667" x2="73333" y2="67667"/>
                        <a14:foregroundMark x1="73333" y1="67667" x2="73077" y2="68000"/>
                        <a14:foregroundMark x1="68974" y1="80833" x2="68974" y2="80833"/>
                        <a14:foregroundMark x1="70342" y1="78833" x2="70342" y2="78833"/>
                        <a14:foregroundMark x1="71624" y1="74500" x2="71624" y2="74500"/>
                        <a14:foregroundMark x1="71624" y1="74500" x2="71624" y2="74500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282" y1="25500" x2="71282" y2="25500"/>
                        <a14:foregroundMark x1="71282" y1="25500" x2="71282" y2="25500"/>
                        <a14:foregroundMark x1="71880" y1="27333" x2="71880" y2="27333"/>
                        <a14:foregroundMark x1="72308" y1="30333" x2="72308" y2="30333"/>
                        <a14:foregroundMark x1="72821" y1="32167" x2="72821" y2="32167"/>
                        <a14:foregroundMark x1="73077" y1="33000" x2="73077" y2="33000"/>
                        <a14:foregroundMark x1="73761" y1="35667" x2="73761" y2="35667"/>
                        <a14:foregroundMark x1="74444" y1="39333" x2="74444" y2="39333"/>
                        <a14:foregroundMark x1="74701" y1="44667" x2="74701" y2="44667"/>
                        <a14:foregroundMark x1="68632" y1="17500" x2="68632" y2="1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37" y="121353"/>
            <a:ext cx="4676087" cy="2397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21F213-BA32-3786-B266-47607BFC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1" dirty="0"/>
              <a:t>Omgång 1: 19/10 Stöpenhallen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786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C6496D9D-9EF3-43EF-425C-15FFFAF69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8" y="1569335"/>
            <a:ext cx="10276564" cy="5167312"/>
          </a:xfrm>
          <a:prstGeom prst="rect">
            <a:avLst/>
          </a:prstGeom>
        </p:spPr>
      </p:pic>
      <p:pic>
        <p:nvPicPr>
          <p:cNvPr id="4" name="Picture 2" descr="Tibro HK">
            <a:extLst>
              <a:ext uri="{FF2B5EF4-FFF2-40B4-BE49-F238E27FC236}">
                <a16:creationId xmlns:a16="http://schemas.microsoft.com/office/drawing/2014/main" id="{F57C4960-6278-DE56-D7BD-5F7E810AB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95833" l="10000" r="90000">
                        <a14:foregroundMark x1="59829" y1="13500" x2="48376" y2="5833"/>
                        <a14:foregroundMark x1="48376" y1="5833" x2="48291" y2="6000"/>
                        <a14:foregroundMark x1="37521" y1="88000" x2="45641" y2="90000"/>
                        <a14:foregroundMark x1="45641" y1="90000" x2="50940" y2="88000"/>
                        <a14:foregroundMark x1="50940" y1="88000" x2="59231" y2="89667"/>
                        <a14:foregroundMark x1="50598" y1="95500" x2="50598" y2="95500"/>
                        <a14:foregroundMark x1="36752" y1="91333" x2="36752" y2="91333"/>
                        <a14:foregroundMark x1="35299" y1="87333" x2="35299" y2="87333"/>
                        <a14:foregroundMark x1="32650" y1="83833" x2="30427" y2="76667"/>
                        <a14:foregroundMark x1="30427" y1="76667" x2="27265" y2="72333"/>
                        <a14:foregroundMark x1="27265" y1="68500" x2="25470" y2="44000"/>
                        <a14:foregroundMark x1="26068" y1="38833" x2="27863" y2="27667"/>
                        <a14:foregroundMark x1="27863" y1="27667" x2="34872" y2="10833"/>
                        <a14:foregroundMark x1="34872" y1="10833" x2="38547" y2="6500"/>
                        <a14:foregroundMark x1="38547" y1="6500" x2="41453" y2="5167"/>
                        <a14:foregroundMark x1="55470" y1="3167" x2="64103" y2="9167"/>
                        <a14:foregroundMark x1="64103" y1="9167" x2="64103" y2="9333"/>
                        <a14:foregroundMark x1="42479" y1="95833" x2="42479" y2="95833"/>
                        <a14:foregroundMark x1="40513" y1="93833" x2="40513" y2="93833"/>
                        <a14:foregroundMark x1="58034" y1="94667" x2="58034" y2="94667"/>
                        <a14:foregroundMark x1="59316" y1="94333" x2="59316" y2="94333"/>
                        <a14:foregroundMark x1="59316" y1="94167" x2="64359" y2="89500"/>
                        <a14:foregroundMark x1="74872" y1="49167" x2="74786" y2="59667"/>
                        <a14:foregroundMark x1="74786" y1="59667" x2="73333" y2="67667"/>
                        <a14:foregroundMark x1="73333" y1="67667" x2="73077" y2="68000"/>
                        <a14:foregroundMark x1="68974" y1="80833" x2="68974" y2="80833"/>
                        <a14:foregroundMark x1="70342" y1="78833" x2="70342" y2="78833"/>
                        <a14:foregroundMark x1="71624" y1="74500" x2="71624" y2="74500"/>
                        <a14:foregroundMark x1="71624" y1="74500" x2="71624" y2="74500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026" y1="23333" x2="71026" y2="23333"/>
                        <a14:foregroundMark x1="71282" y1="25500" x2="71282" y2="25500"/>
                        <a14:foregroundMark x1="71282" y1="25500" x2="71282" y2="25500"/>
                        <a14:foregroundMark x1="71880" y1="27333" x2="71880" y2="27333"/>
                        <a14:foregroundMark x1="72308" y1="30333" x2="72308" y2="30333"/>
                        <a14:foregroundMark x1="72821" y1="32167" x2="72821" y2="32167"/>
                        <a14:foregroundMark x1="73077" y1="33000" x2="73077" y2="33000"/>
                        <a14:foregroundMark x1="73761" y1="35667" x2="73761" y2="35667"/>
                        <a14:foregroundMark x1="74444" y1="39333" x2="74444" y2="39333"/>
                        <a14:foregroundMark x1="74701" y1="44667" x2="74701" y2="44667"/>
                        <a14:foregroundMark x1="68632" y1="17500" x2="68632" y2="1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37" y="121353"/>
            <a:ext cx="4676087" cy="2397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21F213-BA32-3786-B266-47607BFC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Omgång</a:t>
            </a:r>
            <a:r>
              <a:rPr lang="en-US" i="1" dirty="0"/>
              <a:t> 2: 16/11 </a:t>
            </a:r>
            <a:r>
              <a:rPr lang="en-US" i="1" dirty="0" err="1"/>
              <a:t>Vilanhallen</a:t>
            </a:r>
            <a:r>
              <a:rPr lang="en-US" i="1" dirty="0"/>
              <a:t> 2 (Skara)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3164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12432</TotalTime>
  <Words>355</Words>
  <Application>Microsoft Office PowerPoint</Application>
  <PresentationFormat>Widescreen</PresentationFormat>
  <Paragraphs>45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Office Theme</vt:lpstr>
      <vt:lpstr>PowerPoint Presentation</vt:lpstr>
      <vt:lpstr>Agenda</vt:lpstr>
      <vt:lpstr>THK värdeord</vt:lpstr>
      <vt:lpstr>Medlemsavgift- och träningsavgift</vt:lpstr>
      <vt:lpstr>Ordningsregler</vt:lpstr>
      <vt:lpstr>Newbody/Idrottsrabatten</vt:lpstr>
      <vt:lpstr>Matcher</vt:lpstr>
      <vt:lpstr>Omgång 1: 19/10 Stöpenhallen</vt:lpstr>
      <vt:lpstr>Omgång 2: 16/11 Vilanhallen 2 (Skara)</vt:lpstr>
      <vt:lpstr>Omgång 3: 1/12 Sporthallen Tibro</vt:lpstr>
      <vt:lpstr>Förväntningar på er föräldrar</vt:lpstr>
      <vt:lpstr>Foto och personuppgifter.</vt:lpstr>
      <vt:lpstr>Frågor/funderingar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Persson Sebastian (2)</dc:creator>
  <cp:lastModifiedBy>Sebastian Persson (2)</cp:lastModifiedBy>
  <cp:revision>10</cp:revision>
  <dcterms:created xsi:type="dcterms:W3CDTF">2023-10-09T18:12:28Z</dcterms:created>
  <dcterms:modified xsi:type="dcterms:W3CDTF">2024-10-17T13:08:51Z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9540963-e559-4020-8a90-fe8a502c2801_Enabled">
    <vt:lpwstr>true</vt:lpwstr>
  </property>
  <property fmtid="{D5CDD505-2E9C-101B-9397-08002B2CF9AE}" pid="3" name="MSIP_Label_19540963-e559-4020-8a90-fe8a502c2801_SetDate">
    <vt:lpwstr>2023-10-09T18:12:28Z</vt:lpwstr>
  </property>
  <property fmtid="{D5CDD505-2E9C-101B-9397-08002B2CF9AE}" pid="4" name="MSIP_Label_19540963-e559-4020-8a90-fe8a502c2801_Method">
    <vt:lpwstr>Standard</vt:lpwstr>
  </property>
  <property fmtid="{D5CDD505-2E9C-101B-9397-08002B2CF9AE}" pid="5" name="MSIP_Label_19540963-e559-4020-8a90-fe8a502c2801_Name">
    <vt:lpwstr>19540963-e559-4020-8a90-fe8a502c2801</vt:lpwstr>
  </property>
  <property fmtid="{D5CDD505-2E9C-101B-9397-08002B2CF9AE}" pid="6" name="MSIP_Label_19540963-e559-4020-8a90-fe8a502c2801_SiteId">
    <vt:lpwstr>f25493ae-1c98-41d7-8a33-0be75f5fe603</vt:lpwstr>
  </property>
  <property fmtid="{D5CDD505-2E9C-101B-9397-08002B2CF9AE}" pid="7" name="MSIP_Label_19540963-e559-4020-8a90-fe8a502c2801_ActionId">
    <vt:lpwstr>fda6d464-d23c-41a9-963c-df672703eb21</vt:lpwstr>
  </property>
  <property fmtid="{D5CDD505-2E9C-101B-9397-08002B2CF9AE}" pid="8" name="MSIP_Label_19540963-e559-4020-8a90-fe8a502c2801_ContentBits">
    <vt:lpwstr>0</vt:lpwstr>
  </property>
</Properties>
</file>