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0" r:id="rId4"/>
    <p:sldId id="271" r:id="rId5"/>
    <p:sldId id="268" r:id="rId6"/>
    <p:sldId id="276" r:id="rId7"/>
    <p:sldId id="274" r:id="rId8"/>
    <p:sldId id="275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6BC"/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35" autoAdjust="0"/>
    <p:restoredTop sz="94660"/>
  </p:normalViewPr>
  <p:slideViewPr>
    <p:cSldViewPr snapToGrid="0">
      <p:cViewPr varScale="1">
        <p:scale>
          <a:sx n="47" d="100"/>
          <a:sy n="47" d="100"/>
        </p:scale>
        <p:origin x="36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46FB24-E3EA-6960-DE04-A6F81BBF6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52A7E6-60AA-6D79-75D3-44712C6FC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7C23B-5506-7BED-D4DD-74B545D1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C6FA9D-E8CF-2828-D343-74E1795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A4D662-4929-883C-F963-F651C5D9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462281-A97D-1619-1EB5-E2E4E2B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7D7EF6-9EAD-76C0-52F5-C13140FE6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BC8D10-9921-0B8D-12A8-AD5D55BA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B2679-E758-13D2-6AEA-BB5F4866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9017DF-1C6B-5841-70DC-71B2D9DE2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6EF416E-30BE-ACB5-7C81-C65883FA6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10AD7F-7355-2731-2B24-EED06079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7D1233-4B44-F47E-8DEF-13B99D87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383D28-EC71-0F4B-5D5C-294CB33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4A625-AD85-FCFF-F6D9-B1225FC4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84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4DE49-711C-3464-7D39-93E643C7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8A5E7-84FE-6477-DB4E-483F8339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AD9EF-1BF3-3A82-754F-8349F51B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60DD0-5295-0050-1C6B-47A3836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ECE052-BBBB-8FCE-4ADA-3F7BD8BA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65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1A4BD-97AF-BF04-B159-345BF932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A81405-0865-FC91-D14D-3294A4FA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A50AB4-448C-B0FC-8618-D236C2B3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76EDF8-AF41-C2F3-8AD7-9CF6530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5998B-7CEE-A77C-408F-7305B97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3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38C21-F67D-B0BD-5868-134B7D908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9B5151-8217-8195-5660-BBC399149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1BE2AD-7541-EA03-9DBE-43B8A40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FFDB0-7B5D-F4DA-E7BC-1F7C563C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333C9-A4E4-B3E9-F314-4ABD383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840ABA-5211-6A5A-FDC5-0B10585A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55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C423E-AC42-EBBC-1CC8-4E6514E9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F3D22E-DC3D-54DC-3806-47F87703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55328-99DF-CB72-EED2-F798704E7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9E2686-A491-08B3-A26D-5AEC5BD1C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CC6AB7-7E7D-DE11-61AA-06043FB11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EE3C13E-6BB8-9F4F-1895-8B5F2C58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FBD2EDB-5EE1-BED5-C79F-568F6610A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FD0B568-8C46-0C0A-B6C9-843B5018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02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7B3F8-8B10-E9D1-E911-4084F140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CC11BA6-56C5-0FBA-8D04-4906F414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FFF56A-53C7-5575-3201-6AFE4185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1740D2-A76D-EA7B-03DE-30E71BC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32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65855-F8A4-077E-075F-79257677A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D14F62-C1D1-BDBC-B2B9-F52B5AA5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32F2F4-6508-F09A-5F4D-D272691C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42332-6484-7A58-DB28-3A51F3A8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A9C07-84DE-19E1-0714-84D1E8D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8D3BC3-386B-D14A-6C1A-11995B1DC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40B7EA-E4BB-7186-05AE-54D84478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C062-7E44-299D-89C8-34E9CF2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DBD229-E07B-1A8A-F083-8928C06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49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FDA04-D3DD-ABAE-4382-FE053AC7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B1D22A-7E83-AD86-C4D8-34858A07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F8A6E9-08BC-1E7F-6872-F274EF2C4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074952-0AC1-571F-1593-6E7A5BC4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EA80-553C-9440-8277-62E2F939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C41690-EA2A-B2A8-EFF1-AF3C696B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7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FF8552-333B-225E-A45C-F6A41BE1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CDC5D9-8240-5B35-F51E-2A3887EC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68AC6-E500-C29D-863A-D0D17B597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2026-08-25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804E-53B8-B2C1-0A03-8239B9130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C41A1-8F98-2392-054E-DAFE1EBF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7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1383528"/>
            <a:ext cx="5925989" cy="1952339"/>
          </a:xfrm>
        </p:spPr>
        <p:txBody>
          <a:bodyPr anchor="b">
            <a:normAutofit/>
          </a:bodyPr>
          <a:lstStyle/>
          <a:p>
            <a:pPr algn="r"/>
            <a:r>
              <a:rPr lang="sv-SE" b="1" dirty="0"/>
              <a:t>Ledarmöte Höst 2026</a:t>
            </a:r>
          </a:p>
        </p:txBody>
      </p:sp>
      <p:pic>
        <p:nvPicPr>
          <p:cNvPr id="4" name="Bildobjekt 3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43E0A0E2-7566-6A4A-3FF7-48AF64B75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75" y="2209474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434D6-FCF1-C9B6-AD1D-80CE01A5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A04DDD-BEBA-C27F-4E30-C8DC16A0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Laget, </a:t>
            </a:r>
            <a:r>
              <a:rPr lang="sv-SE" dirty="0" err="1"/>
              <a:t>Sportadmin</a:t>
            </a:r>
            <a:r>
              <a:rPr lang="sv-SE" dirty="0"/>
              <a:t>, </a:t>
            </a:r>
            <a:r>
              <a:rPr lang="sv-SE" dirty="0" err="1"/>
              <a:t>Svenskalag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735A01-4DE1-2FA4-33BF-4E90E42EA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Öppen diskussion. Erfarenheter?</a:t>
            </a:r>
          </a:p>
          <a:p>
            <a:endParaRPr lang="sv-SE" dirty="0"/>
          </a:p>
        </p:txBody>
      </p:sp>
      <p:pic>
        <p:nvPicPr>
          <p:cNvPr id="5" name="Bildobjekt 4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479B88C2-0152-87B0-3CAD-5BBC561C8C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19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0E7A9E-C8E1-E088-7232-5B539766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00B549-C632-3517-D304-D16843A7B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2735D90-5039-2C1F-8907-B88E774AB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591"/>
            <a:ext cx="12192000" cy="639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5F924C-EAAA-2E84-A704-DDC751BF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CD7EC2-3281-1C65-6172-D790563FD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5ECCEAE-51F4-95FD-373B-4BE4ECD60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773"/>
            <a:ext cx="12192000" cy="648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43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1C7B3C-FC74-EE95-1D1B-EB0196377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6BFA1A-757F-4770-B251-C4B6816CC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FCA2C45-6DD2-682A-A036-882BA4034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766"/>
            <a:ext cx="12192000" cy="6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83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D0C392-AAEE-64B3-F6FB-C9FEAB44A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2C4ED1-B617-7874-5BFC-E6C5DF3C0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BC91426-EE6A-23CD-7872-D57243DAE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754"/>
            <a:ext cx="12192000" cy="660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66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6A9E8-C5BE-FD6E-5871-BAFF95F6A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1B7D36-9C5A-CBC7-67E6-3DD9796F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2BEF9D-A529-3FD0-20A6-42BDB5789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5DEED91B-548A-118A-A1F8-D9AAEB8044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9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Agenda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186" y="648556"/>
            <a:ext cx="10515600" cy="5827658"/>
          </a:xfrm>
        </p:spPr>
        <p:txBody>
          <a:bodyPr>
            <a:normAutofit fontScale="92500" lnSpcReduction="10000"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r>
              <a:rPr lang="sv-SE" dirty="0"/>
              <a:t>Inventering</a:t>
            </a:r>
          </a:p>
          <a:p>
            <a:r>
              <a:rPr lang="sv-SE" dirty="0"/>
              <a:t>Avslutning</a:t>
            </a:r>
          </a:p>
          <a:p>
            <a:r>
              <a:rPr lang="sv-SE" dirty="0"/>
              <a:t>Kioskansvariga</a:t>
            </a:r>
          </a:p>
          <a:p>
            <a:r>
              <a:rPr lang="sv-SE" dirty="0"/>
              <a:t>Lagkassa</a:t>
            </a:r>
          </a:p>
          <a:p>
            <a:r>
              <a:rPr lang="sv-SE" dirty="0" err="1"/>
              <a:t>Enenda</a:t>
            </a:r>
            <a:endParaRPr lang="sv-SE" dirty="0"/>
          </a:p>
          <a:p>
            <a:r>
              <a:rPr lang="sv-SE" dirty="0"/>
              <a:t>Ledaravtal</a:t>
            </a:r>
          </a:p>
          <a:p>
            <a:r>
              <a:rPr lang="sv-SE" dirty="0"/>
              <a:t>Futsal</a:t>
            </a:r>
          </a:p>
          <a:p>
            <a:r>
              <a:rPr lang="sv-SE" dirty="0"/>
              <a:t>Laget, </a:t>
            </a:r>
            <a:r>
              <a:rPr lang="sv-SE" dirty="0" err="1"/>
              <a:t>Sportadmin</a:t>
            </a:r>
            <a:r>
              <a:rPr lang="sv-SE" dirty="0"/>
              <a:t>, </a:t>
            </a:r>
            <a:r>
              <a:rPr lang="sv-SE" dirty="0" err="1"/>
              <a:t>Svenskalag</a:t>
            </a:r>
            <a:r>
              <a:rPr lang="sv-SE" dirty="0"/>
              <a:t> </a:t>
            </a:r>
          </a:p>
          <a:p>
            <a:r>
              <a:rPr lang="sv-SE" dirty="0"/>
              <a:t>Övrigt?</a:t>
            </a:r>
            <a:br>
              <a:rPr lang="sv-SE" dirty="0"/>
            </a:br>
            <a:endParaRPr lang="sv-SE" dirty="0"/>
          </a:p>
          <a:p>
            <a:pPr lvl="1"/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B76F656A-7196-6D9C-96BE-548DFD4B26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818" y="-373224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Inventering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Sista veckan i september. Minst 1 person från varje lag!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3" name="Bildobjekt 2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A0999E0F-6717-161A-11EE-1678D56168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B364E-556F-432C-DC5A-86B3BE3D2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03E3B439-AED3-6C2B-CCE9-1137D06A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3757"/>
            <a:ext cx="10515600" cy="1095528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Avslutning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3D8FE5-133C-44B7-C13A-90730CB7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605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30 kr per spelare och ledare samt medaljer till barn och ledarna upp till och med 5-manna</a:t>
            </a:r>
          </a:p>
          <a:p>
            <a:pPr lvl="1"/>
            <a:r>
              <a:rPr lang="sv-SE" dirty="0"/>
              <a:t>Resterande lag får 60 kr per spelare och ledare.</a:t>
            </a:r>
          </a:p>
          <a:p>
            <a:pPr lvl="1"/>
            <a:r>
              <a:rPr lang="sv-SE" dirty="0"/>
              <a:t>Lag foto. </a:t>
            </a:r>
            <a:r>
              <a:rPr lang="sv-SE"/>
              <a:t>Datum?</a:t>
            </a:r>
            <a:endParaRPr lang="sv-SE" dirty="0"/>
          </a:p>
          <a:p>
            <a:pPr lvl="1"/>
            <a:endParaRPr lang="sv-SE" dirty="0"/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90B36990-DA61-9BA2-1CBD-376C60B1FB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927" y="-354563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805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6AC1F-7343-07D4-3707-A691E6FE3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53C88838-2327-31E4-22EF-26A1B867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7173" y="183756"/>
            <a:ext cx="9710057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Kioskansvariga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D0167A-5233-6DBD-84AD-5F580E661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Hur och vad alla gör när föräldrarna inte dyker upp? Straffavgift?</a:t>
            </a:r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FEF7AC25-FA35-CC4F-5513-E2836E38A2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7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72ABE4-E4E4-0C00-D958-CB8CAD240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Lagkassa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C7586C8-039A-E161-D8EC-E4329C9F6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Tanken är att vi börjar med lagkassor 2027</a:t>
            </a:r>
          </a:p>
          <a:p>
            <a:endParaRPr lang="sv-SE" dirty="0"/>
          </a:p>
        </p:txBody>
      </p:sp>
      <p:pic>
        <p:nvPicPr>
          <p:cNvPr id="5" name="Bildobjekt 4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5B024DCF-BC89-698A-2202-105DAD21B9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37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F25A5-FDC1-7648-3B6B-D05490AA1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E65D263-1CDF-8207-CFC3-392E03F0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17173" y="183756"/>
            <a:ext cx="9710057" cy="1095528"/>
          </a:xfrm>
        </p:spPr>
        <p:txBody>
          <a:bodyPr>
            <a:normAutofit/>
          </a:bodyPr>
          <a:lstStyle/>
          <a:p>
            <a:pPr algn="ctr"/>
            <a:r>
              <a:rPr lang="sv-SE" b="1" dirty="0" err="1"/>
              <a:t>Enenda</a:t>
            </a:r>
            <a:r>
              <a:rPr lang="sv-SE" b="1" dirty="0"/>
              <a:t>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AD86DF-3A2F-1B6B-EBD2-2FD3B44D5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759844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Hur upplevs kvalitén på kläderna? </a:t>
            </a:r>
          </a:p>
        </p:txBody>
      </p:sp>
      <p:pic>
        <p:nvPicPr>
          <p:cNvPr id="2" name="Bildobjekt 1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40D48271-4F85-BC04-13A4-1FBA69958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2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59114D-B83D-4BD0-80D3-18AD3718D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Ledaravtal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1865B6-17ED-8AB9-8881-3FC1CD8B51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Gäller för alla aktiva och som vill blir ledare</a:t>
            </a:r>
          </a:p>
        </p:txBody>
      </p:sp>
      <p:pic>
        <p:nvPicPr>
          <p:cNvPr id="5" name="Bildobjekt 4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4BB7C961-5911-D596-F264-10D5CDC0A6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18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89009-7B6E-931C-4009-2E4913958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5B2CCE-C52B-CF10-8AAC-875B256A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Futsal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EEB51F-78A0-2E2B-5AE3-B121C1BF6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Vilka är intresserade och kommer köra i vinter? </a:t>
            </a:r>
          </a:p>
          <a:p>
            <a:r>
              <a:rPr lang="sv-SE" dirty="0"/>
              <a:t>Kan vi slå ihop olika lag?</a:t>
            </a:r>
          </a:p>
        </p:txBody>
      </p:sp>
      <p:pic>
        <p:nvPicPr>
          <p:cNvPr id="5" name="Bildobjekt 4" descr="En bild som visar logotyp, symbol, Grafik, Teckensnitt&#10;&#10;Automatiskt genererad beskrivning">
            <a:extLst>
              <a:ext uri="{FF2B5EF4-FFF2-40B4-BE49-F238E27FC236}">
                <a16:creationId xmlns:a16="http://schemas.microsoft.com/office/drawing/2014/main" id="{0592D868-76F2-9B6E-F1DB-C3B74EA0ED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4" y="0"/>
            <a:ext cx="2521746" cy="248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52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ariestads kommun - Röd">
    <a:dk1>
      <a:srgbClr val="000000"/>
    </a:dk1>
    <a:lt1>
      <a:srgbClr val="FFFFFF"/>
    </a:lt1>
    <a:dk2>
      <a:srgbClr val="212121"/>
    </a:dk2>
    <a:lt2>
      <a:srgbClr val="C7C7C7"/>
    </a:lt2>
    <a:accent1>
      <a:srgbClr val="CD494B"/>
    </a:accent1>
    <a:accent2>
      <a:srgbClr val="FFDBD1"/>
    </a:accent2>
    <a:accent3>
      <a:srgbClr val="055076"/>
    </a:accent3>
    <a:accent4>
      <a:srgbClr val="ECF4F8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ppt/theme/themeOverride2.xml><?xml version="1.0" encoding="utf-8"?>
<a:themeOverride xmlns:a="http://schemas.openxmlformats.org/drawingml/2006/main">
  <a:clrScheme name="Mariestads kommun - Röd">
    <a:dk1>
      <a:srgbClr val="000000"/>
    </a:dk1>
    <a:lt1>
      <a:srgbClr val="FFFFFF"/>
    </a:lt1>
    <a:dk2>
      <a:srgbClr val="212121"/>
    </a:dk2>
    <a:lt2>
      <a:srgbClr val="C7C7C7"/>
    </a:lt2>
    <a:accent1>
      <a:srgbClr val="CD494B"/>
    </a:accent1>
    <a:accent2>
      <a:srgbClr val="FFDBD1"/>
    </a:accent2>
    <a:accent3>
      <a:srgbClr val="055076"/>
    </a:accent3>
    <a:accent4>
      <a:srgbClr val="ECF4F8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ppt/theme/themeOverride3.xml><?xml version="1.0" encoding="utf-8"?>
<a:themeOverride xmlns:a="http://schemas.openxmlformats.org/drawingml/2006/main">
  <a:clrScheme name="Mariestads kommun - Blå">
    <a:dk1>
      <a:srgbClr val="000000"/>
    </a:dk1>
    <a:lt1>
      <a:srgbClr val="FFFFFF"/>
    </a:lt1>
    <a:dk2>
      <a:srgbClr val="212121"/>
    </a:dk2>
    <a:lt2>
      <a:srgbClr val="C7C7C7"/>
    </a:lt2>
    <a:accent1>
      <a:srgbClr val="055076"/>
    </a:accent1>
    <a:accent2>
      <a:srgbClr val="ECF4F8"/>
    </a:accent2>
    <a:accent3>
      <a:srgbClr val="CD494B"/>
    </a:accent3>
    <a:accent4>
      <a:srgbClr val="FFDBD1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ppt/theme/themeOverride4.xml><?xml version="1.0" encoding="utf-8"?>
<a:themeOverride xmlns:a="http://schemas.openxmlformats.org/drawingml/2006/main">
  <a:clrScheme name="Mariestads kommun - Blå">
    <a:dk1>
      <a:srgbClr val="000000"/>
    </a:dk1>
    <a:lt1>
      <a:srgbClr val="FFFFFF"/>
    </a:lt1>
    <a:dk2>
      <a:srgbClr val="212121"/>
    </a:dk2>
    <a:lt2>
      <a:srgbClr val="C7C7C7"/>
    </a:lt2>
    <a:accent1>
      <a:srgbClr val="055076"/>
    </a:accent1>
    <a:accent2>
      <a:srgbClr val="ECF4F8"/>
    </a:accent2>
    <a:accent3>
      <a:srgbClr val="CD494B"/>
    </a:accent3>
    <a:accent4>
      <a:srgbClr val="FFDBD1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ppt/theme/themeOverride5.xml><?xml version="1.0" encoding="utf-8"?>
<a:themeOverride xmlns:a="http://schemas.openxmlformats.org/drawingml/2006/main">
  <a:clrScheme name="Mariestads kommun - Blå">
    <a:dk1>
      <a:srgbClr val="000000"/>
    </a:dk1>
    <a:lt1>
      <a:srgbClr val="FFFFFF"/>
    </a:lt1>
    <a:dk2>
      <a:srgbClr val="212121"/>
    </a:dk2>
    <a:lt2>
      <a:srgbClr val="C7C7C7"/>
    </a:lt2>
    <a:accent1>
      <a:srgbClr val="055076"/>
    </a:accent1>
    <a:accent2>
      <a:srgbClr val="ECF4F8"/>
    </a:accent2>
    <a:accent3>
      <a:srgbClr val="CD494B"/>
    </a:accent3>
    <a:accent4>
      <a:srgbClr val="FFDBD1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ppt/theme/themeOverride6.xml><?xml version="1.0" encoding="utf-8"?>
<a:themeOverride xmlns:a="http://schemas.openxmlformats.org/drawingml/2006/main">
  <a:clrScheme name="Mariestads kommun - Blå">
    <a:dk1>
      <a:srgbClr val="000000"/>
    </a:dk1>
    <a:lt1>
      <a:srgbClr val="FFFFFF"/>
    </a:lt1>
    <a:dk2>
      <a:srgbClr val="212121"/>
    </a:dk2>
    <a:lt2>
      <a:srgbClr val="C7C7C7"/>
    </a:lt2>
    <a:accent1>
      <a:srgbClr val="055076"/>
    </a:accent1>
    <a:accent2>
      <a:srgbClr val="ECF4F8"/>
    </a:accent2>
    <a:accent3>
      <a:srgbClr val="CD494B"/>
    </a:accent3>
    <a:accent4>
      <a:srgbClr val="FFDBD1"/>
    </a:accent4>
    <a:accent5>
      <a:srgbClr val="0D7369"/>
    </a:accent5>
    <a:accent6>
      <a:srgbClr val="D7ECE4"/>
    </a:accent6>
    <a:hlink>
      <a:srgbClr val="055076"/>
    </a:hlink>
    <a:folHlink>
      <a:srgbClr val="58585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3254</TotalTime>
  <Words>136</Words>
  <Application>Microsoft Office PowerPoint</Application>
  <PresentationFormat>Bredbild</PresentationFormat>
  <Paragraphs>39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Ledarmöte Höst 2026</vt:lpstr>
      <vt:lpstr>Agenda </vt:lpstr>
      <vt:lpstr>Inventering</vt:lpstr>
      <vt:lpstr>Avslutning</vt:lpstr>
      <vt:lpstr>Kioskansvariga </vt:lpstr>
      <vt:lpstr>Lagkassa</vt:lpstr>
      <vt:lpstr>Enenda </vt:lpstr>
      <vt:lpstr>Ledaravtal</vt:lpstr>
      <vt:lpstr>Futsal</vt:lpstr>
      <vt:lpstr>Laget, Sportadmin, Svenskalag</vt:lpstr>
      <vt:lpstr>PowerPoint-presentation</vt:lpstr>
      <vt:lpstr>PowerPoint-presentation</vt:lpstr>
      <vt:lpstr>PowerPoint-presentation</vt:lpstr>
      <vt:lpstr>PowerPoint-presentation</vt:lpstr>
      <vt:lpstr>Övrigt?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Atilla Gundogdu</cp:lastModifiedBy>
  <cp:revision>52</cp:revision>
  <dcterms:created xsi:type="dcterms:W3CDTF">2024-05-14T08:58:55Z</dcterms:created>
  <dcterms:modified xsi:type="dcterms:W3CDTF">2026-08-25T17:15:30Z</dcterms:modified>
</cp:coreProperties>
</file>