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0" r:id="rId4"/>
    <p:sldId id="271" r:id="rId5"/>
    <p:sldId id="268" r:id="rId6"/>
    <p:sldId id="277" r:id="rId7"/>
    <p:sldId id="275" r:id="rId8"/>
    <p:sldId id="276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6BC"/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35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51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3015C5-8767-7FA3-CAD4-E9C92E297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18A5458-F76B-885E-308F-ECC65AFC0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E01A80-B2D8-B05B-099A-54F14F96F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61628A-C163-B730-6CBC-BB27A572E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D57A90-2019-65FE-6AD3-56AC6247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4734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30E0E1-7A63-2244-4C5D-451F7B7BA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877E193-3E33-546C-AF14-484BAC9084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995409-7229-00C6-2780-417A432B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0B6C8E-BDF6-38D7-671A-7099B7FC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CE5E65-6D88-8BB1-8B1E-081136FC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371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1A0FE0B-4596-7052-80AE-60BBE186BE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23F7128-2B70-0DBE-7892-C33D389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8E38A2-B677-0379-017D-A0B7E606E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31DEC-5BCD-63AD-ACC9-E7B52A613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F9A3DA-032F-F843-94E7-FA7C22F0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23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E1DF2F-43E1-248D-2D45-E6DF01ADB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8AD492-0789-AB76-119B-8501431C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796DA4-6431-5DF5-5406-43F95626E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F472E4-19AB-930B-F8BC-BAE126DBD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EDBEC4-245F-EBD3-D62C-E87A3635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705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E1A4A-47D1-7231-F1EF-A1342E88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D36FE7-B44F-8941-CE2F-8CB918813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04CC6C-14FE-6686-BA86-49A1AEF9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6C8C7D-AB4D-C6C8-6862-712E2FBC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CF5F3C-0F56-4D3A-B1EC-6F5EAD49D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208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85F65E-915C-7E61-593E-653AE4B2C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6512E2-04F7-5DB3-AB3F-EE53D3AB7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CC0489-72A9-A80F-AAD1-F13864023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A04B43-5448-B19B-E08C-1015A70F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F02ECE-F453-75FD-E90A-E4097A32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67095C-A9EF-9170-66C1-74FC544E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172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DF37B4-F6FE-964E-D491-D0539417D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5A45DF-0EC6-0703-4339-D1EB3ED33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A9B14EA-5048-8FBB-0535-54CCDD83C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1006B6-60C1-26CA-F105-DA97E16C0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581B738-88E8-56CD-764B-0564F285FF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FA4069-ABA7-4C82-32A4-A961B2F83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E588C58-1542-5150-091C-979A21D10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F01A270-1625-72F1-F924-6759AEFE8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19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37DA10-CF85-FC88-57E9-063A1C61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1E10D49-4FC2-010D-0B99-BCE379C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34D2BD2-B81D-AA11-E534-E29752EA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66196DE-F67C-3D99-AB84-0AA8FA51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377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A7BE22E-3E85-B573-37E8-1BC8AC148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C3163C8-5AC4-B467-A638-79184A80B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2069D3-4617-09D9-DD9C-F0117944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417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FDBFA9-F6C0-BFA4-7527-5A6204CB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C70249-D2B1-79CD-7DEE-425155651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7305689-8899-A727-3043-189D44519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F3E0E0-56DC-29B1-8C6D-7741460F9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0FABB9F-CE7E-8F09-3C2F-C0AB9B46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8627E1-DC91-A644-6102-9D9F322A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446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62FB7E-7C01-B2DF-BEF2-D9B2E8E3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B47F5C3-AB14-CF05-BEBD-5AACEE894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A01B7D-BF8D-9396-BFD8-85945A204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6D0C4B-BAE2-1472-F7F8-2A8D6B08D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ED14FE-7803-66D9-8907-10B1FA281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60A28E3-1D58-A41F-C657-E1A32169E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57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D197C7-7D0B-16BF-29C4-8A7B19D42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0B06C7-939D-CBD6-4DDC-E616FFECF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53C828-8737-E3C1-D8B1-A94E411E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B603AB-FE25-6E97-2C25-B57CF33FE2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3DC7E08-C65A-CB18-DDFF-06BA35C94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340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383528"/>
            <a:ext cx="5925989" cy="1952339"/>
          </a:xfrm>
        </p:spPr>
        <p:txBody>
          <a:bodyPr anchor="b">
            <a:normAutofit/>
          </a:bodyPr>
          <a:lstStyle/>
          <a:p>
            <a:pPr algn="r"/>
            <a:r>
              <a:rPr lang="sv-SE" b="1" dirty="0"/>
              <a:t>Ledarmöte TAIK </a:t>
            </a:r>
            <a:r>
              <a:rPr lang="sv-SE" sz="2400" b="1" dirty="0"/>
              <a:t>260412</a:t>
            </a:r>
          </a:p>
        </p:txBody>
      </p:sp>
      <p:pic>
        <p:nvPicPr>
          <p:cNvPr id="4" name="Bildobjekt 3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43E0A0E2-7566-6A4A-3FF7-48AF64B755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75" y="2209474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 fontScale="90000"/>
          </a:bodyPr>
          <a:lstStyle/>
          <a:p>
            <a:pPr algn="ctr"/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186" y="1573966"/>
            <a:ext cx="10515600" cy="4902247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B76F656A-7196-6D9C-96BE-548DFD4B2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097" y="-40229"/>
            <a:ext cx="2521746" cy="248941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8991E13-3B13-96E5-7924-0733D48924C3}"/>
              </a:ext>
            </a:extLst>
          </p:cNvPr>
          <p:cNvSpPr txBox="1"/>
          <p:nvPr/>
        </p:nvSpPr>
        <p:spPr>
          <a:xfrm>
            <a:off x="1094282" y="1395534"/>
            <a:ext cx="88608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Ansvarsområden under säsongen - genomgång av </a:t>
            </a:r>
            <a:r>
              <a:rPr lang="sv-SE" dirty="0" err="1"/>
              <a:t>excelblad</a:t>
            </a:r>
            <a:r>
              <a:rPr lang="sv-S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Knatten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A-lagsmatcher – ska P2014 &amp; P2015 ha kioskpassen?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Lagkassa – information om tanke från oss &amp; sammanställning av synpunkter från ledare.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Ravelli - 1 kontaktperson i varje lag behövs. Deadline 12:e april. Meddelas till </a:t>
            </a:r>
            <a:r>
              <a:rPr lang="sv-SE" dirty="0" err="1"/>
              <a:t>Atilla</a:t>
            </a:r>
            <a:r>
              <a:rPr lang="sv-SE" dirty="0"/>
              <a:t>/Nassos.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Träningstider - ser allt ok ut?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Rbok</a:t>
            </a:r>
            <a:r>
              <a:rPr lang="sv-SE" dirty="0"/>
              <a:t> - är allt ok?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Fogis</a:t>
            </a:r>
            <a:r>
              <a:rPr lang="sv-SE" dirty="0"/>
              <a:t> – Lars E (ordförande) kan lägga till personer.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Domare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Informationspunkter: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Utbildningar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Belastningsregistret – insamling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Skadevi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Anteckningar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694B9CC-269D-578C-915A-EBEB3C4163B7}"/>
              </a:ext>
            </a:extLst>
          </p:cNvPr>
          <p:cNvSpPr txBox="1"/>
          <p:nvPr/>
        </p:nvSpPr>
        <p:spPr>
          <a:xfrm>
            <a:off x="1094282" y="681259"/>
            <a:ext cx="10339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/>
              <a:t>Agenda ledarmöte 2025-04-12 </a:t>
            </a:r>
            <a:r>
              <a:rPr lang="sv-SE" sz="2800" dirty="0" err="1"/>
              <a:t>kl</a:t>
            </a:r>
            <a:r>
              <a:rPr lang="sv-SE" sz="2800" dirty="0"/>
              <a:t> 18:00 -19:00</a:t>
            </a:r>
          </a:p>
        </p:txBody>
      </p:sp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Ansvarsområden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Genomgång av </a:t>
            </a:r>
            <a:r>
              <a:rPr lang="sv-SE" dirty="0" err="1"/>
              <a:t>excelblad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3" name="Bildobjekt 2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A0999E0F-6717-161A-11EE-1678D56168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91480D75-0515-FECB-59DA-A10D64347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76" y="2719798"/>
            <a:ext cx="11333144" cy="305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B364E-556F-432C-DC5A-86B3BE3D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3E3B439-AED3-6C2B-CCE9-1137D06A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7"/>
            <a:ext cx="105156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Organisation	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3D8FE5-133C-44B7-C13A-90730CB7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895"/>
            <a:ext cx="10515600" cy="520804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b="1" dirty="0"/>
              <a:t>Knatten</a:t>
            </a:r>
          </a:p>
          <a:p>
            <a:pPr marL="457200" lvl="1" indent="0">
              <a:buNone/>
            </a:pPr>
            <a:r>
              <a:rPr lang="sv-SE" sz="2000" dirty="0"/>
              <a:t>Konstgräset 9/5, 23/5 &amp; 6/6 – 22/8, 5/9 &amp; 19/9</a:t>
            </a:r>
          </a:p>
          <a:p>
            <a:pPr marL="457200" lvl="1" indent="0">
              <a:buNone/>
            </a:pPr>
            <a:r>
              <a:rPr lang="sv-SE" sz="2000" dirty="0"/>
              <a:t>Inbjudan har skickats ut</a:t>
            </a:r>
          </a:p>
          <a:p>
            <a:pPr lvl="1"/>
            <a:r>
              <a:rPr lang="sv-SE" b="1" dirty="0"/>
              <a:t>A-lagsmatcher – Kioskpass</a:t>
            </a:r>
          </a:p>
          <a:p>
            <a:pPr marL="457200" lvl="1" indent="0">
              <a:buNone/>
            </a:pPr>
            <a:r>
              <a:rPr lang="sv-SE" dirty="0"/>
              <a:t>	</a:t>
            </a:r>
            <a:r>
              <a:rPr lang="sv-SE" sz="2000" dirty="0"/>
              <a:t>P2014 &amp; P2015</a:t>
            </a:r>
          </a:p>
          <a:p>
            <a:pPr lvl="1"/>
            <a:r>
              <a:rPr lang="sv-SE" b="1" dirty="0"/>
              <a:t>Domare</a:t>
            </a:r>
            <a:r>
              <a:rPr lang="sv-SE" dirty="0"/>
              <a:t> </a:t>
            </a:r>
          </a:p>
          <a:p>
            <a:pPr marL="457200" lvl="1" indent="0">
              <a:buNone/>
            </a:pPr>
            <a:r>
              <a:rPr lang="sv-SE" sz="2000" dirty="0"/>
              <a:t>Magnus L håller utbildningen av domare för Knatten, 5-manna  &amp; 7-manna</a:t>
            </a:r>
          </a:p>
          <a:p>
            <a:pPr marL="457200" lvl="1" indent="0">
              <a:buNone/>
            </a:pPr>
            <a:r>
              <a:rPr lang="sv-SE" sz="2000" dirty="0"/>
              <a:t>P2014 dömer Knatten &amp; P2013 dömer 5-manna</a:t>
            </a:r>
          </a:p>
          <a:p>
            <a:pPr marL="457200" lvl="1" indent="0">
              <a:buNone/>
            </a:pPr>
            <a:r>
              <a:rPr lang="sv-SE" sz="2000" dirty="0" err="1"/>
              <a:t>Blerim</a:t>
            </a:r>
            <a:r>
              <a:rPr lang="sv-SE" sz="2000" dirty="0"/>
              <a:t> hjälper oss med 9-manna – han ska meddelas (</a:t>
            </a:r>
            <a:r>
              <a:rPr lang="sv-SE" sz="2000" dirty="0" err="1"/>
              <a:t>dag&amp;tid</a:t>
            </a:r>
            <a:r>
              <a:rPr lang="sv-SE" sz="2000" dirty="0"/>
              <a:t>) varje vecka när behov finns (073-955 55 44) – Den kille som var intresserad av att döma 9-manna ska hänvisas till </a:t>
            </a:r>
            <a:r>
              <a:rPr lang="sv-SE" sz="2000" dirty="0" err="1"/>
              <a:t>Blerim</a:t>
            </a:r>
            <a:endParaRPr lang="sv-SE" sz="2000" dirty="0"/>
          </a:p>
          <a:p>
            <a:pPr marL="457200" lvl="1" indent="0">
              <a:buNone/>
            </a:pPr>
            <a:r>
              <a:rPr lang="sv-SE" sz="2000" dirty="0"/>
              <a:t>11-manna tillsätts av VFF</a:t>
            </a:r>
          </a:p>
          <a:p>
            <a:pPr marL="457200" lvl="1" indent="0">
              <a:buNone/>
            </a:pPr>
            <a:endParaRPr lang="sv-SE" sz="2000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90B36990-DA61-9BA2-1CBD-376C60B1F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301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5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6AC1F-7343-07D4-3707-A691E6FE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3C88838-2327-31E4-22EF-26A1B867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/>
              <a:t>Ekonomi</a:t>
            </a:r>
            <a:br>
              <a:rPr lang="sv-SE" b="1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D0167A-5233-6DBD-84AD-5F580E661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v-SE" sz="3200" dirty="0"/>
              <a:t>Ravelli – 1 kontakt per lag – stämmer dessa?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FEF7AC25-FA35-CC4F-5513-E2836E38A2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412" y="80071"/>
            <a:ext cx="2521746" cy="248941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E5CAC55-CDDE-7975-C5F7-CC06A7D59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18" y="2306171"/>
            <a:ext cx="10333978" cy="37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30AF-1074-DD6C-CFA2-DF350F2BB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ED536EA-285B-F071-00CE-BA77A24DE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/>
              <a:t>Ekonomi</a:t>
            </a:r>
            <a:br>
              <a:rPr lang="sv-SE" b="1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98C7967-B61F-A26C-8427-ECA96D7E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/>
          </a:bodyPr>
          <a:lstStyle/>
          <a:p>
            <a:pPr lvl="1"/>
            <a:r>
              <a:rPr lang="sv-SE" sz="3200" dirty="0"/>
              <a:t>Lagkassa – synpunkter &amp; diskussion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9F3FC709-5152-4966-2299-1B10F07C3D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412" y="80071"/>
            <a:ext cx="2521746" cy="248941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4FBA375-CFCE-1DEC-B4F0-5EE09E8D0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73" y="1445559"/>
            <a:ext cx="4405091" cy="517039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F83162D-FF89-4BBE-F391-09F3DA46C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228" y="1382969"/>
            <a:ext cx="3820566" cy="540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7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A6E60-5DFC-ED22-7789-9ED3392E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19D0568E-8D9A-8C1E-32CC-BD7EC91F2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457201"/>
            <a:ext cx="5814240" cy="1556870"/>
          </a:xfrm>
        </p:spPr>
        <p:txBody>
          <a:bodyPr anchor="b">
            <a:normAutofit/>
          </a:bodyPr>
          <a:lstStyle/>
          <a:p>
            <a:r>
              <a:rPr lang="sv-SE" sz="4000" b="1"/>
              <a:t>Administration &amp; System</a:t>
            </a:r>
            <a:br>
              <a:rPr lang="sv-SE" sz="4000" b="1"/>
            </a:br>
            <a:endParaRPr lang="sv-SE" sz="4000" b="1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BAC411-5176-7B77-9B17-1A7311DA8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6" y="2277036"/>
            <a:ext cx="5814239" cy="3461155"/>
          </a:xfrm>
        </p:spPr>
        <p:txBody>
          <a:bodyPr>
            <a:normAutofit/>
          </a:bodyPr>
          <a:lstStyle/>
          <a:p>
            <a:pPr lvl="1"/>
            <a:r>
              <a:rPr lang="sv-SE" sz="2000" dirty="0"/>
              <a:t>Träningstider – är allt enligt plan?</a:t>
            </a:r>
          </a:p>
          <a:p>
            <a:pPr marL="457200" lvl="1" indent="0">
              <a:buNone/>
            </a:pPr>
            <a:endParaRPr lang="sv-SE" sz="2000" dirty="0"/>
          </a:p>
          <a:p>
            <a:pPr lvl="1"/>
            <a:r>
              <a:rPr lang="sv-SE" sz="2000"/>
              <a:t>Rbok</a:t>
            </a:r>
            <a:r>
              <a:rPr lang="sv-SE" sz="2000" dirty="0"/>
              <a:t> – är allt enligt plan?</a:t>
            </a:r>
          </a:p>
          <a:p>
            <a:pPr lvl="1"/>
            <a:endParaRPr lang="sv-SE" sz="2000" dirty="0"/>
          </a:p>
          <a:p>
            <a:pPr lvl="1"/>
            <a:r>
              <a:rPr lang="sv-SE" sz="2000"/>
              <a:t>Fogis</a:t>
            </a:r>
            <a:r>
              <a:rPr lang="sv-SE" sz="2000" dirty="0"/>
              <a:t> – Lars E är kontaktperson </a:t>
            </a:r>
          </a:p>
          <a:p>
            <a:pPr lvl="1"/>
            <a:endParaRPr lang="sv-SE" sz="2000" dirty="0"/>
          </a:p>
          <a:p>
            <a:pPr marL="457200" lvl="1" indent="0">
              <a:buNone/>
            </a:pPr>
            <a:endParaRPr lang="sv-SE" sz="2000" dirty="0"/>
          </a:p>
          <a:p>
            <a:pPr marL="457200" lvl="1" indent="0">
              <a:buNone/>
            </a:pPr>
            <a:endParaRPr lang="sv-SE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264563D-EE53-0D61-0DD5-85C29CD89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448" y="2659393"/>
            <a:ext cx="6208070" cy="3078798"/>
          </a:xfrm>
          <a:prstGeom prst="rect">
            <a:avLst/>
          </a:prstGeom>
        </p:spPr>
      </p:pic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EEF7170F-92CD-5A6D-559E-4209742E6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603" y="114004"/>
            <a:ext cx="2272397" cy="224326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66000">
                <a:srgbClr val="000000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6400800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0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C32D9-326E-CB81-C7FB-39FEA095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DD31F8B-0A5C-371A-EFFF-072AFFC5D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Information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C91E130-7847-D158-8B82-C79B9AEB9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968"/>
            <a:ext cx="10515600" cy="5291275"/>
          </a:xfrm>
        </p:spPr>
        <p:txBody>
          <a:bodyPr>
            <a:normAutofit/>
          </a:bodyPr>
          <a:lstStyle/>
          <a:p>
            <a:pPr lvl="1"/>
            <a:r>
              <a:rPr lang="sv-SE" dirty="0"/>
              <a:t>Utbildningar – önskvärt att alla ledare har genomgått utbildning </a:t>
            </a:r>
          </a:p>
          <a:p>
            <a:pPr marL="457200" lvl="1" indent="0">
              <a:buNone/>
            </a:pPr>
            <a:r>
              <a:rPr lang="sv-SE" dirty="0"/>
              <a:t>från SvFF</a:t>
            </a:r>
          </a:p>
          <a:p>
            <a:pPr lvl="1"/>
            <a:r>
              <a:rPr lang="sv-SE" dirty="0"/>
              <a:t>Belastningsregistret – vi skickar ut påminnelse </a:t>
            </a:r>
          </a:p>
          <a:p>
            <a:pPr lvl="1"/>
            <a:r>
              <a:rPr lang="sv-SE" dirty="0" err="1"/>
              <a:t>Skadevi</a:t>
            </a:r>
            <a:r>
              <a:rPr lang="sv-SE" dirty="0"/>
              <a:t> – sista helgen i juni (26-28:e) vi måste hjälpas åt med bemanning vid kiosk &amp; planer.</a:t>
            </a:r>
          </a:p>
          <a:p>
            <a:pPr lvl="1"/>
            <a:r>
              <a:rPr lang="sv-SE" dirty="0" err="1"/>
              <a:t>Ulvacupen</a:t>
            </a:r>
            <a:r>
              <a:rPr lang="sv-SE" dirty="0"/>
              <a:t> – sista anmälningsdag/betalningsdag 19 april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Övriga frågor: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1CC834C7-4C17-3835-34D9-F6D82DF66F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412" y="80071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1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</TotalTime>
  <Words>287</Words>
  <Application>Microsoft Office PowerPoint</Application>
  <PresentationFormat>Bredbild</PresentationFormat>
  <Paragraphs>57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Office-tema</vt:lpstr>
      <vt:lpstr>Ledarmöte TAIK 260412</vt:lpstr>
      <vt:lpstr> </vt:lpstr>
      <vt:lpstr>Ansvarsområden</vt:lpstr>
      <vt:lpstr>Organisation  </vt:lpstr>
      <vt:lpstr>Ekonomi </vt:lpstr>
      <vt:lpstr>Ekonomi </vt:lpstr>
      <vt:lpstr>Administration &amp; System </vt:lpstr>
      <vt:lpstr>Information 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Nassos Stikas</cp:lastModifiedBy>
  <cp:revision>47</cp:revision>
  <dcterms:created xsi:type="dcterms:W3CDTF">2024-05-14T08:58:55Z</dcterms:created>
  <dcterms:modified xsi:type="dcterms:W3CDTF">2026-04-14T17:32:35Z</dcterms:modified>
</cp:coreProperties>
</file>