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77" r:id="rId2"/>
    <p:sldId id="257" r:id="rId3"/>
    <p:sldId id="259" r:id="rId4"/>
    <p:sldId id="278" r:id="rId5"/>
    <p:sldId id="279" r:id="rId6"/>
    <p:sldId id="272" r:id="rId7"/>
    <p:sldId id="271" r:id="rId8"/>
    <p:sldId id="283" r:id="rId9"/>
    <p:sldId id="285" r:id="rId10"/>
    <p:sldId id="280" r:id="rId11"/>
    <p:sldId id="269" r:id="rId12"/>
    <p:sldId id="273" r:id="rId13"/>
    <p:sldId id="281" r:id="rId14"/>
    <p:sldId id="282" r:id="rId15"/>
    <p:sldId id="284" r:id="rId16"/>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04" autoAdjust="0"/>
    <p:restoredTop sz="94660"/>
  </p:normalViewPr>
  <p:slideViewPr>
    <p:cSldViewPr snapToGrid="0">
      <p:cViewPr varScale="1">
        <p:scale>
          <a:sx n="67" d="100"/>
          <a:sy n="67" d="100"/>
        </p:scale>
        <p:origin x="60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a Lindegren" userId="03f68baf8f79c989" providerId="LiveId" clId="{2398834F-0397-4ADB-88F1-4765F31775BA}"/>
    <pc:docChg chg="custSel modSld">
      <pc:chgData name="Maria Lindegren" userId="03f68baf8f79c989" providerId="LiveId" clId="{2398834F-0397-4ADB-88F1-4765F31775BA}" dt="2022-10-02T20:15:22.903" v="138" actId="20577"/>
      <pc:docMkLst>
        <pc:docMk/>
      </pc:docMkLst>
      <pc:sldChg chg="modSp mod">
        <pc:chgData name="Maria Lindegren" userId="03f68baf8f79c989" providerId="LiveId" clId="{2398834F-0397-4ADB-88F1-4765F31775BA}" dt="2022-10-02T20:11:41.092" v="3" actId="27636"/>
        <pc:sldMkLst>
          <pc:docMk/>
          <pc:sldMk cId="2591922456" sldId="257"/>
        </pc:sldMkLst>
        <pc:spChg chg="mod">
          <ac:chgData name="Maria Lindegren" userId="03f68baf8f79c989" providerId="LiveId" clId="{2398834F-0397-4ADB-88F1-4765F31775BA}" dt="2022-10-02T20:11:41.092" v="3" actId="27636"/>
          <ac:spMkLst>
            <pc:docMk/>
            <pc:sldMk cId="2591922456" sldId="257"/>
            <ac:spMk id="3" creationId="{31AEE858-096D-4ACE-894D-BE3AFC686D7D}"/>
          </ac:spMkLst>
        </pc:spChg>
      </pc:sldChg>
      <pc:sldChg chg="modSp mod">
        <pc:chgData name="Maria Lindegren" userId="03f68baf8f79c989" providerId="LiveId" clId="{2398834F-0397-4ADB-88F1-4765F31775BA}" dt="2022-10-02T20:11:50.706" v="4" actId="20577"/>
        <pc:sldMkLst>
          <pc:docMk/>
          <pc:sldMk cId="3646890342" sldId="278"/>
        </pc:sldMkLst>
        <pc:spChg chg="mod">
          <ac:chgData name="Maria Lindegren" userId="03f68baf8f79c989" providerId="LiveId" clId="{2398834F-0397-4ADB-88F1-4765F31775BA}" dt="2022-10-02T20:11:50.706" v="4" actId="20577"/>
          <ac:spMkLst>
            <pc:docMk/>
            <pc:sldMk cId="3646890342" sldId="278"/>
            <ac:spMk id="3" creationId="{E0D5EBC7-61EF-4E42-B24E-3A1F5D44A504}"/>
          </ac:spMkLst>
        </pc:spChg>
      </pc:sldChg>
      <pc:sldChg chg="modSp mod">
        <pc:chgData name="Maria Lindegren" userId="03f68baf8f79c989" providerId="LiveId" clId="{2398834F-0397-4ADB-88F1-4765F31775BA}" dt="2022-10-02T20:15:22.903" v="138" actId="20577"/>
        <pc:sldMkLst>
          <pc:docMk/>
          <pc:sldMk cId="1156421910" sldId="284"/>
        </pc:sldMkLst>
        <pc:spChg chg="mod">
          <ac:chgData name="Maria Lindegren" userId="03f68baf8f79c989" providerId="LiveId" clId="{2398834F-0397-4ADB-88F1-4765F31775BA}" dt="2022-10-02T20:15:22.903" v="138" actId="20577"/>
          <ac:spMkLst>
            <pc:docMk/>
            <pc:sldMk cId="1156421910" sldId="284"/>
            <ac:spMk id="6" creationId="{7F011C73-38CB-489F-8E80-D202DB9C0A84}"/>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8CAC480-413B-4858-838D-AB71237C72F5}" type="datetimeFigureOut">
              <a:rPr lang="sv-SE" smtClean="0"/>
              <a:t>2022-10-02</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305AC9B-E638-4559-84C3-934D16ABF5C6}" type="slidenum">
              <a:rPr lang="sv-SE" smtClean="0"/>
              <a:t>‹#›</a:t>
            </a:fld>
            <a:endParaRPr lang="sv-SE"/>
          </a:p>
        </p:txBody>
      </p:sp>
    </p:spTree>
    <p:extLst>
      <p:ext uri="{BB962C8B-B14F-4D97-AF65-F5344CB8AC3E}">
        <p14:creationId xmlns:p14="http://schemas.microsoft.com/office/powerpoint/2010/main" val="35983617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EEB2E19-FBBF-4A86-BFB7-7D91FD664B5D}"/>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33AA5660-4CCA-42F3-91B1-4F3C7E6C93D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D30ABD40-939D-4ED8-8621-3E30800B111F}"/>
              </a:ext>
            </a:extLst>
          </p:cNvPr>
          <p:cNvSpPr>
            <a:spLocks noGrp="1"/>
          </p:cNvSpPr>
          <p:nvPr>
            <p:ph type="dt" sz="half" idx="10"/>
          </p:nvPr>
        </p:nvSpPr>
        <p:spPr/>
        <p:txBody>
          <a:bodyPr/>
          <a:lstStyle/>
          <a:p>
            <a:fld id="{4A088DB5-9987-45CC-85E1-B7C180A091DA}" type="datetimeFigureOut">
              <a:rPr lang="sv-SE" smtClean="0"/>
              <a:t>2022-10-02</a:t>
            </a:fld>
            <a:endParaRPr lang="sv-SE"/>
          </a:p>
        </p:txBody>
      </p:sp>
      <p:sp>
        <p:nvSpPr>
          <p:cNvPr id="5" name="Platshållare för sidfot 4">
            <a:extLst>
              <a:ext uri="{FF2B5EF4-FFF2-40B4-BE49-F238E27FC236}">
                <a16:creationId xmlns:a16="http://schemas.microsoft.com/office/drawing/2014/main" id="{9ABDF628-431C-453A-8CA0-72FE3EA4DBFB}"/>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8B15A309-CDEE-48E2-BC8B-92FEE858DC32}"/>
              </a:ext>
            </a:extLst>
          </p:cNvPr>
          <p:cNvSpPr>
            <a:spLocks noGrp="1"/>
          </p:cNvSpPr>
          <p:nvPr>
            <p:ph type="sldNum" sz="quarter" idx="12"/>
          </p:nvPr>
        </p:nvSpPr>
        <p:spPr/>
        <p:txBody>
          <a:bodyPr/>
          <a:lstStyle/>
          <a:p>
            <a:fld id="{028A113C-9DA1-4608-8D3E-CCF47E0B3A9D}" type="slidenum">
              <a:rPr lang="sv-SE" smtClean="0"/>
              <a:t>‹#›</a:t>
            </a:fld>
            <a:endParaRPr lang="sv-SE"/>
          </a:p>
        </p:txBody>
      </p:sp>
    </p:spTree>
    <p:extLst>
      <p:ext uri="{BB962C8B-B14F-4D97-AF65-F5344CB8AC3E}">
        <p14:creationId xmlns:p14="http://schemas.microsoft.com/office/powerpoint/2010/main" val="12230378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BBB653-844E-40FC-9C97-71D47CB03309}"/>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CD866FB0-9423-4B40-919E-63678E642C02}"/>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74F886D0-107A-4B46-9A04-7412B1FD0A3D}"/>
              </a:ext>
            </a:extLst>
          </p:cNvPr>
          <p:cNvSpPr>
            <a:spLocks noGrp="1"/>
          </p:cNvSpPr>
          <p:nvPr>
            <p:ph type="dt" sz="half" idx="10"/>
          </p:nvPr>
        </p:nvSpPr>
        <p:spPr/>
        <p:txBody>
          <a:bodyPr/>
          <a:lstStyle/>
          <a:p>
            <a:fld id="{4A088DB5-9987-45CC-85E1-B7C180A091DA}" type="datetimeFigureOut">
              <a:rPr lang="sv-SE" smtClean="0"/>
              <a:t>2022-10-02</a:t>
            </a:fld>
            <a:endParaRPr lang="sv-SE"/>
          </a:p>
        </p:txBody>
      </p:sp>
      <p:sp>
        <p:nvSpPr>
          <p:cNvPr id="5" name="Platshållare för sidfot 4">
            <a:extLst>
              <a:ext uri="{FF2B5EF4-FFF2-40B4-BE49-F238E27FC236}">
                <a16:creationId xmlns:a16="http://schemas.microsoft.com/office/drawing/2014/main" id="{D5794127-C688-4AAC-9BEA-87E1A5766887}"/>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84FD1782-C0AE-4031-A9DE-30005BF77BB0}"/>
              </a:ext>
            </a:extLst>
          </p:cNvPr>
          <p:cNvSpPr>
            <a:spLocks noGrp="1"/>
          </p:cNvSpPr>
          <p:nvPr>
            <p:ph type="sldNum" sz="quarter" idx="12"/>
          </p:nvPr>
        </p:nvSpPr>
        <p:spPr/>
        <p:txBody>
          <a:bodyPr/>
          <a:lstStyle/>
          <a:p>
            <a:fld id="{028A113C-9DA1-4608-8D3E-CCF47E0B3A9D}" type="slidenum">
              <a:rPr lang="sv-SE" smtClean="0"/>
              <a:t>‹#›</a:t>
            </a:fld>
            <a:endParaRPr lang="sv-SE"/>
          </a:p>
        </p:txBody>
      </p:sp>
    </p:spTree>
    <p:extLst>
      <p:ext uri="{BB962C8B-B14F-4D97-AF65-F5344CB8AC3E}">
        <p14:creationId xmlns:p14="http://schemas.microsoft.com/office/powerpoint/2010/main" val="12218644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007C9720-7ECF-4742-A979-02190563E2E5}"/>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6591D48D-CAFD-48D9-B5B0-EA12EE0FEDAB}"/>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F2E2D7EE-2B7D-40C5-A3E9-F7CD4FFE150B}"/>
              </a:ext>
            </a:extLst>
          </p:cNvPr>
          <p:cNvSpPr>
            <a:spLocks noGrp="1"/>
          </p:cNvSpPr>
          <p:nvPr>
            <p:ph type="dt" sz="half" idx="10"/>
          </p:nvPr>
        </p:nvSpPr>
        <p:spPr/>
        <p:txBody>
          <a:bodyPr/>
          <a:lstStyle/>
          <a:p>
            <a:fld id="{4A088DB5-9987-45CC-85E1-B7C180A091DA}" type="datetimeFigureOut">
              <a:rPr lang="sv-SE" smtClean="0"/>
              <a:t>2022-10-02</a:t>
            </a:fld>
            <a:endParaRPr lang="sv-SE"/>
          </a:p>
        </p:txBody>
      </p:sp>
      <p:sp>
        <p:nvSpPr>
          <p:cNvPr id="5" name="Platshållare för sidfot 4">
            <a:extLst>
              <a:ext uri="{FF2B5EF4-FFF2-40B4-BE49-F238E27FC236}">
                <a16:creationId xmlns:a16="http://schemas.microsoft.com/office/drawing/2014/main" id="{6B5EBFA0-7CA0-416E-B2DF-6A294ACB97EF}"/>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33DF30EB-F4C1-43C2-A9BA-AA356291E8FB}"/>
              </a:ext>
            </a:extLst>
          </p:cNvPr>
          <p:cNvSpPr>
            <a:spLocks noGrp="1"/>
          </p:cNvSpPr>
          <p:nvPr>
            <p:ph type="sldNum" sz="quarter" idx="12"/>
          </p:nvPr>
        </p:nvSpPr>
        <p:spPr/>
        <p:txBody>
          <a:bodyPr/>
          <a:lstStyle/>
          <a:p>
            <a:fld id="{028A113C-9DA1-4608-8D3E-CCF47E0B3A9D}" type="slidenum">
              <a:rPr lang="sv-SE" smtClean="0"/>
              <a:t>‹#›</a:t>
            </a:fld>
            <a:endParaRPr lang="sv-SE"/>
          </a:p>
        </p:txBody>
      </p:sp>
    </p:spTree>
    <p:extLst>
      <p:ext uri="{BB962C8B-B14F-4D97-AF65-F5344CB8AC3E}">
        <p14:creationId xmlns:p14="http://schemas.microsoft.com/office/powerpoint/2010/main" val="39079416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E587C22-9BAA-4697-9B57-68B11D99F3ED}"/>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E331D95B-C947-47F6-9C93-9691B4BF9404}"/>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1EB3B07C-96AB-4498-B1D2-99462195D2A8}"/>
              </a:ext>
            </a:extLst>
          </p:cNvPr>
          <p:cNvSpPr>
            <a:spLocks noGrp="1"/>
          </p:cNvSpPr>
          <p:nvPr>
            <p:ph type="dt" sz="half" idx="10"/>
          </p:nvPr>
        </p:nvSpPr>
        <p:spPr/>
        <p:txBody>
          <a:bodyPr/>
          <a:lstStyle/>
          <a:p>
            <a:fld id="{4A088DB5-9987-45CC-85E1-B7C180A091DA}" type="datetimeFigureOut">
              <a:rPr lang="sv-SE" smtClean="0"/>
              <a:t>2022-10-02</a:t>
            </a:fld>
            <a:endParaRPr lang="sv-SE"/>
          </a:p>
        </p:txBody>
      </p:sp>
      <p:sp>
        <p:nvSpPr>
          <p:cNvPr id="5" name="Platshållare för sidfot 4">
            <a:extLst>
              <a:ext uri="{FF2B5EF4-FFF2-40B4-BE49-F238E27FC236}">
                <a16:creationId xmlns:a16="http://schemas.microsoft.com/office/drawing/2014/main" id="{0F7E77EE-7E59-4EC2-9F12-A6B70D7E33D0}"/>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3EFF5187-4333-4BA0-BC64-ABD0B4B23D8B}"/>
              </a:ext>
            </a:extLst>
          </p:cNvPr>
          <p:cNvSpPr>
            <a:spLocks noGrp="1"/>
          </p:cNvSpPr>
          <p:nvPr>
            <p:ph type="sldNum" sz="quarter" idx="12"/>
          </p:nvPr>
        </p:nvSpPr>
        <p:spPr/>
        <p:txBody>
          <a:bodyPr/>
          <a:lstStyle/>
          <a:p>
            <a:fld id="{028A113C-9DA1-4608-8D3E-CCF47E0B3A9D}" type="slidenum">
              <a:rPr lang="sv-SE" smtClean="0"/>
              <a:t>‹#›</a:t>
            </a:fld>
            <a:endParaRPr lang="sv-SE"/>
          </a:p>
        </p:txBody>
      </p:sp>
    </p:spTree>
    <p:extLst>
      <p:ext uri="{BB962C8B-B14F-4D97-AF65-F5344CB8AC3E}">
        <p14:creationId xmlns:p14="http://schemas.microsoft.com/office/powerpoint/2010/main" val="38306496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688E9E1-D47C-4206-B974-D535E20AD328}"/>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8978193C-65E0-4FC8-B7EA-0ACB955BA59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55BA91DE-1779-48C4-A083-C4FE5D09B4CF}"/>
              </a:ext>
            </a:extLst>
          </p:cNvPr>
          <p:cNvSpPr>
            <a:spLocks noGrp="1"/>
          </p:cNvSpPr>
          <p:nvPr>
            <p:ph type="dt" sz="half" idx="10"/>
          </p:nvPr>
        </p:nvSpPr>
        <p:spPr/>
        <p:txBody>
          <a:bodyPr/>
          <a:lstStyle/>
          <a:p>
            <a:fld id="{4A088DB5-9987-45CC-85E1-B7C180A091DA}" type="datetimeFigureOut">
              <a:rPr lang="sv-SE" smtClean="0"/>
              <a:t>2022-10-02</a:t>
            </a:fld>
            <a:endParaRPr lang="sv-SE"/>
          </a:p>
        </p:txBody>
      </p:sp>
      <p:sp>
        <p:nvSpPr>
          <p:cNvPr id="5" name="Platshållare för sidfot 4">
            <a:extLst>
              <a:ext uri="{FF2B5EF4-FFF2-40B4-BE49-F238E27FC236}">
                <a16:creationId xmlns:a16="http://schemas.microsoft.com/office/drawing/2014/main" id="{F8524686-FD26-44CA-BB20-9F92D5EF7699}"/>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ADC5A22A-A23C-41D7-B10B-8CAAC8E13A6E}"/>
              </a:ext>
            </a:extLst>
          </p:cNvPr>
          <p:cNvSpPr>
            <a:spLocks noGrp="1"/>
          </p:cNvSpPr>
          <p:nvPr>
            <p:ph type="sldNum" sz="quarter" idx="12"/>
          </p:nvPr>
        </p:nvSpPr>
        <p:spPr/>
        <p:txBody>
          <a:bodyPr/>
          <a:lstStyle/>
          <a:p>
            <a:fld id="{028A113C-9DA1-4608-8D3E-CCF47E0B3A9D}" type="slidenum">
              <a:rPr lang="sv-SE" smtClean="0"/>
              <a:t>‹#›</a:t>
            </a:fld>
            <a:endParaRPr lang="sv-SE"/>
          </a:p>
        </p:txBody>
      </p:sp>
    </p:spTree>
    <p:extLst>
      <p:ext uri="{BB962C8B-B14F-4D97-AF65-F5344CB8AC3E}">
        <p14:creationId xmlns:p14="http://schemas.microsoft.com/office/powerpoint/2010/main" val="10021273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76A92FA-BA21-4CDB-A4A2-EB818353984B}"/>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DA239671-A9B1-438D-BD27-68EC5C3E8E73}"/>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48DAD6FF-6CCD-472B-86B6-0494981F3EF8}"/>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92CC300D-CAED-4318-813C-9A783F9A4B3A}"/>
              </a:ext>
            </a:extLst>
          </p:cNvPr>
          <p:cNvSpPr>
            <a:spLocks noGrp="1"/>
          </p:cNvSpPr>
          <p:nvPr>
            <p:ph type="dt" sz="half" idx="10"/>
          </p:nvPr>
        </p:nvSpPr>
        <p:spPr/>
        <p:txBody>
          <a:bodyPr/>
          <a:lstStyle/>
          <a:p>
            <a:fld id="{4A088DB5-9987-45CC-85E1-B7C180A091DA}" type="datetimeFigureOut">
              <a:rPr lang="sv-SE" smtClean="0"/>
              <a:t>2022-10-02</a:t>
            </a:fld>
            <a:endParaRPr lang="sv-SE"/>
          </a:p>
        </p:txBody>
      </p:sp>
      <p:sp>
        <p:nvSpPr>
          <p:cNvPr id="6" name="Platshållare för sidfot 5">
            <a:extLst>
              <a:ext uri="{FF2B5EF4-FFF2-40B4-BE49-F238E27FC236}">
                <a16:creationId xmlns:a16="http://schemas.microsoft.com/office/drawing/2014/main" id="{E31A6DB3-D137-4559-A487-6E6E96BBEC06}"/>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AB31D9E3-371D-4BB4-A938-370A5C1C9D27}"/>
              </a:ext>
            </a:extLst>
          </p:cNvPr>
          <p:cNvSpPr>
            <a:spLocks noGrp="1"/>
          </p:cNvSpPr>
          <p:nvPr>
            <p:ph type="sldNum" sz="quarter" idx="12"/>
          </p:nvPr>
        </p:nvSpPr>
        <p:spPr/>
        <p:txBody>
          <a:bodyPr/>
          <a:lstStyle/>
          <a:p>
            <a:fld id="{028A113C-9DA1-4608-8D3E-CCF47E0B3A9D}" type="slidenum">
              <a:rPr lang="sv-SE" smtClean="0"/>
              <a:t>‹#›</a:t>
            </a:fld>
            <a:endParaRPr lang="sv-SE"/>
          </a:p>
        </p:txBody>
      </p:sp>
    </p:spTree>
    <p:extLst>
      <p:ext uri="{BB962C8B-B14F-4D97-AF65-F5344CB8AC3E}">
        <p14:creationId xmlns:p14="http://schemas.microsoft.com/office/powerpoint/2010/main" val="4022084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36A5DFA-7B1D-4E91-89F4-D5A58EA50BF9}"/>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5832B467-84C6-4263-8F1D-8DA89C40057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2FE469B6-4966-48D1-86F7-CE10B6FD8B94}"/>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765E3E76-24AA-4A50-9BDE-EB5BEA033B8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5595B49A-9CD5-44F0-A070-4776BC133D10}"/>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E11B8B93-D2AC-4B74-8945-ECA08D5CA7AA}"/>
              </a:ext>
            </a:extLst>
          </p:cNvPr>
          <p:cNvSpPr>
            <a:spLocks noGrp="1"/>
          </p:cNvSpPr>
          <p:nvPr>
            <p:ph type="dt" sz="half" idx="10"/>
          </p:nvPr>
        </p:nvSpPr>
        <p:spPr/>
        <p:txBody>
          <a:bodyPr/>
          <a:lstStyle/>
          <a:p>
            <a:fld id="{4A088DB5-9987-45CC-85E1-B7C180A091DA}" type="datetimeFigureOut">
              <a:rPr lang="sv-SE" smtClean="0"/>
              <a:t>2022-10-02</a:t>
            </a:fld>
            <a:endParaRPr lang="sv-SE"/>
          </a:p>
        </p:txBody>
      </p:sp>
      <p:sp>
        <p:nvSpPr>
          <p:cNvPr id="8" name="Platshållare för sidfot 7">
            <a:extLst>
              <a:ext uri="{FF2B5EF4-FFF2-40B4-BE49-F238E27FC236}">
                <a16:creationId xmlns:a16="http://schemas.microsoft.com/office/drawing/2014/main" id="{8A49E703-6A30-4922-BE49-8A902052E063}"/>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B78DE108-3E5A-4253-AD7E-3F25328CB27F}"/>
              </a:ext>
            </a:extLst>
          </p:cNvPr>
          <p:cNvSpPr>
            <a:spLocks noGrp="1"/>
          </p:cNvSpPr>
          <p:nvPr>
            <p:ph type="sldNum" sz="quarter" idx="12"/>
          </p:nvPr>
        </p:nvSpPr>
        <p:spPr/>
        <p:txBody>
          <a:bodyPr/>
          <a:lstStyle/>
          <a:p>
            <a:fld id="{028A113C-9DA1-4608-8D3E-CCF47E0B3A9D}" type="slidenum">
              <a:rPr lang="sv-SE" smtClean="0"/>
              <a:t>‹#›</a:t>
            </a:fld>
            <a:endParaRPr lang="sv-SE"/>
          </a:p>
        </p:txBody>
      </p:sp>
    </p:spTree>
    <p:extLst>
      <p:ext uri="{BB962C8B-B14F-4D97-AF65-F5344CB8AC3E}">
        <p14:creationId xmlns:p14="http://schemas.microsoft.com/office/powerpoint/2010/main" val="24299692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76F9241-FD37-4E6E-BCBA-C32CEDF74184}"/>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9AE4BEF1-033F-4414-8D19-BB2D4AB32B2C}"/>
              </a:ext>
            </a:extLst>
          </p:cNvPr>
          <p:cNvSpPr>
            <a:spLocks noGrp="1"/>
          </p:cNvSpPr>
          <p:nvPr>
            <p:ph type="dt" sz="half" idx="10"/>
          </p:nvPr>
        </p:nvSpPr>
        <p:spPr/>
        <p:txBody>
          <a:bodyPr/>
          <a:lstStyle/>
          <a:p>
            <a:fld id="{4A088DB5-9987-45CC-85E1-B7C180A091DA}" type="datetimeFigureOut">
              <a:rPr lang="sv-SE" smtClean="0"/>
              <a:t>2022-10-02</a:t>
            </a:fld>
            <a:endParaRPr lang="sv-SE"/>
          </a:p>
        </p:txBody>
      </p:sp>
      <p:sp>
        <p:nvSpPr>
          <p:cNvPr id="4" name="Platshållare för sidfot 3">
            <a:extLst>
              <a:ext uri="{FF2B5EF4-FFF2-40B4-BE49-F238E27FC236}">
                <a16:creationId xmlns:a16="http://schemas.microsoft.com/office/drawing/2014/main" id="{737E5EEC-5528-43B9-9164-E1A5B963BFE7}"/>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0374A5EC-EC53-4146-8AB8-96FCDE222A59}"/>
              </a:ext>
            </a:extLst>
          </p:cNvPr>
          <p:cNvSpPr>
            <a:spLocks noGrp="1"/>
          </p:cNvSpPr>
          <p:nvPr>
            <p:ph type="sldNum" sz="quarter" idx="12"/>
          </p:nvPr>
        </p:nvSpPr>
        <p:spPr/>
        <p:txBody>
          <a:bodyPr/>
          <a:lstStyle/>
          <a:p>
            <a:fld id="{028A113C-9DA1-4608-8D3E-CCF47E0B3A9D}" type="slidenum">
              <a:rPr lang="sv-SE" smtClean="0"/>
              <a:t>‹#›</a:t>
            </a:fld>
            <a:endParaRPr lang="sv-SE"/>
          </a:p>
        </p:txBody>
      </p:sp>
    </p:spTree>
    <p:extLst>
      <p:ext uri="{BB962C8B-B14F-4D97-AF65-F5344CB8AC3E}">
        <p14:creationId xmlns:p14="http://schemas.microsoft.com/office/powerpoint/2010/main" val="13049910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373FA6E5-2A4B-4E3C-9BD3-785551345E58}"/>
              </a:ext>
            </a:extLst>
          </p:cNvPr>
          <p:cNvSpPr>
            <a:spLocks noGrp="1"/>
          </p:cNvSpPr>
          <p:nvPr>
            <p:ph type="dt" sz="half" idx="10"/>
          </p:nvPr>
        </p:nvSpPr>
        <p:spPr/>
        <p:txBody>
          <a:bodyPr/>
          <a:lstStyle/>
          <a:p>
            <a:fld id="{4A088DB5-9987-45CC-85E1-B7C180A091DA}" type="datetimeFigureOut">
              <a:rPr lang="sv-SE" smtClean="0"/>
              <a:t>2022-10-02</a:t>
            </a:fld>
            <a:endParaRPr lang="sv-SE"/>
          </a:p>
        </p:txBody>
      </p:sp>
      <p:sp>
        <p:nvSpPr>
          <p:cNvPr id="3" name="Platshållare för sidfot 2">
            <a:extLst>
              <a:ext uri="{FF2B5EF4-FFF2-40B4-BE49-F238E27FC236}">
                <a16:creationId xmlns:a16="http://schemas.microsoft.com/office/drawing/2014/main" id="{320D9741-44A1-49CE-8046-7FC9A147CD8C}"/>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1C3C99E1-9E73-46A0-9E00-AAAF1ACA7268}"/>
              </a:ext>
            </a:extLst>
          </p:cNvPr>
          <p:cNvSpPr>
            <a:spLocks noGrp="1"/>
          </p:cNvSpPr>
          <p:nvPr>
            <p:ph type="sldNum" sz="quarter" idx="12"/>
          </p:nvPr>
        </p:nvSpPr>
        <p:spPr/>
        <p:txBody>
          <a:bodyPr/>
          <a:lstStyle/>
          <a:p>
            <a:fld id="{028A113C-9DA1-4608-8D3E-CCF47E0B3A9D}" type="slidenum">
              <a:rPr lang="sv-SE" smtClean="0"/>
              <a:t>‹#›</a:t>
            </a:fld>
            <a:endParaRPr lang="sv-SE"/>
          </a:p>
        </p:txBody>
      </p:sp>
    </p:spTree>
    <p:extLst>
      <p:ext uri="{BB962C8B-B14F-4D97-AF65-F5344CB8AC3E}">
        <p14:creationId xmlns:p14="http://schemas.microsoft.com/office/powerpoint/2010/main" val="9285730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522448E-DB29-4B6E-98D1-91729BA4AAB9}"/>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C9581272-8459-44B1-BCCE-0B9FD9F60C4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8AA3A2D9-4713-4589-86F5-8A49EF4096F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43324673-B383-470E-9546-AB932A8962FA}"/>
              </a:ext>
            </a:extLst>
          </p:cNvPr>
          <p:cNvSpPr>
            <a:spLocks noGrp="1"/>
          </p:cNvSpPr>
          <p:nvPr>
            <p:ph type="dt" sz="half" idx="10"/>
          </p:nvPr>
        </p:nvSpPr>
        <p:spPr/>
        <p:txBody>
          <a:bodyPr/>
          <a:lstStyle/>
          <a:p>
            <a:fld id="{4A088DB5-9987-45CC-85E1-B7C180A091DA}" type="datetimeFigureOut">
              <a:rPr lang="sv-SE" smtClean="0"/>
              <a:t>2022-10-02</a:t>
            </a:fld>
            <a:endParaRPr lang="sv-SE"/>
          </a:p>
        </p:txBody>
      </p:sp>
      <p:sp>
        <p:nvSpPr>
          <p:cNvPr id="6" name="Platshållare för sidfot 5">
            <a:extLst>
              <a:ext uri="{FF2B5EF4-FFF2-40B4-BE49-F238E27FC236}">
                <a16:creationId xmlns:a16="http://schemas.microsoft.com/office/drawing/2014/main" id="{B0C09D72-73AC-4E84-9CE0-F83C154E4EDF}"/>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022FC5FC-CD95-4058-B620-35E793F13D49}"/>
              </a:ext>
            </a:extLst>
          </p:cNvPr>
          <p:cNvSpPr>
            <a:spLocks noGrp="1"/>
          </p:cNvSpPr>
          <p:nvPr>
            <p:ph type="sldNum" sz="quarter" idx="12"/>
          </p:nvPr>
        </p:nvSpPr>
        <p:spPr/>
        <p:txBody>
          <a:bodyPr/>
          <a:lstStyle/>
          <a:p>
            <a:fld id="{028A113C-9DA1-4608-8D3E-CCF47E0B3A9D}" type="slidenum">
              <a:rPr lang="sv-SE" smtClean="0"/>
              <a:t>‹#›</a:t>
            </a:fld>
            <a:endParaRPr lang="sv-SE"/>
          </a:p>
        </p:txBody>
      </p:sp>
    </p:spTree>
    <p:extLst>
      <p:ext uri="{BB962C8B-B14F-4D97-AF65-F5344CB8AC3E}">
        <p14:creationId xmlns:p14="http://schemas.microsoft.com/office/powerpoint/2010/main" val="89495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9738A1E-DE33-4D32-B8B1-9456C27E6430}"/>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ADEE0FF9-44B9-472F-B7A1-DD072C1B866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101FEF84-3786-4ACA-8763-D972E219242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CE6EF8DE-0D51-4434-8B38-FFF1738DE37F}"/>
              </a:ext>
            </a:extLst>
          </p:cNvPr>
          <p:cNvSpPr>
            <a:spLocks noGrp="1"/>
          </p:cNvSpPr>
          <p:nvPr>
            <p:ph type="dt" sz="half" idx="10"/>
          </p:nvPr>
        </p:nvSpPr>
        <p:spPr/>
        <p:txBody>
          <a:bodyPr/>
          <a:lstStyle/>
          <a:p>
            <a:fld id="{4A088DB5-9987-45CC-85E1-B7C180A091DA}" type="datetimeFigureOut">
              <a:rPr lang="sv-SE" smtClean="0"/>
              <a:t>2022-10-02</a:t>
            </a:fld>
            <a:endParaRPr lang="sv-SE"/>
          </a:p>
        </p:txBody>
      </p:sp>
      <p:sp>
        <p:nvSpPr>
          <p:cNvPr id="6" name="Platshållare för sidfot 5">
            <a:extLst>
              <a:ext uri="{FF2B5EF4-FFF2-40B4-BE49-F238E27FC236}">
                <a16:creationId xmlns:a16="http://schemas.microsoft.com/office/drawing/2014/main" id="{2EC452B0-0E5C-432D-AD9D-571E93A43FE7}"/>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D8178E02-165A-4D56-8029-3ECDF9320E8B}"/>
              </a:ext>
            </a:extLst>
          </p:cNvPr>
          <p:cNvSpPr>
            <a:spLocks noGrp="1"/>
          </p:cNvSpPr>
          <p:nvPr>
            <p:ph type="sldNum" sz="quarter" idx="12"/>
          </p:nvPr>
        </p:nvSpPr>
        <p:spPr/>
        <p:txBody>
          <a:bodyPr/>
          <a:lstStyle/>
          <a:p>
            <a:fld id="{028A113C-9DA1-4608-8D3E-CCF47E0B3A9D}" type="slidenum">
              <a:rPr lang="sv-SE" smtClean="0"/>
              <a:t>‹#›</a:t>
            </a:fld>
            <a:endParaRPr lang="sv-SE"/>
          </a:p>
        </p:txBody>
      </p:sp>
    </p:spTree>
    <p:extLst>
      <p:ext uri="{BB962C8B-B14F-4D97-AF65-F5344CB8AC3E}">
        <p14:creationId xmlns:p14="http://schemas.microsoft.com/office/powerpoint/2010/main" val="21951887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0069C23E-E68B-4680-B2EB-D5E2A738CFD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4350CF51-F59A-4DB0-8BE5-55233B05BD2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8BF86506-CFF2-4CDD-A72F-99BCDE13103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088DB5-9987-45CC-85E1-B7C180A091DA}" type="datetimeFigureOut">
              <a:rPr lang="sv-SE" smtClean="0"/>
              <a:t>2022-10-02</a:t>
            </a:fld>
            <a:endParaRPr lang="sv-SE"/>
          </a:p>
        </p:txBody>
      </p:sp>
      <p:sp>
        <p:nvSpPr>
          <p:cNvPr id="5" name="Platshållare för sidfot 4">
            <a:extLst>
              <a:ext uri="{FF2B5EF4-FFF2-40B4-BE49-F238E27FC236}">
                <a16:creationId xmlns:a16="http://schemas.microsoft.com/office/drawing/2014/main" id="{65578B34-482A-44F6-8A00-A974D129429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a:extLst>
              <a:ext uri="{FF2B5EF4-FFF2-40B4-BE49-F238E27FC236}">
                <a16:creationId xmlns:a16="http://schemas.microsoft.com/office/drawing/2014/main" id="{3A9D698B-EED7-4114-91C2-EAFA991301C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28A113C-9DA1-4608-8D3E-CCF47E0B3A9D}" type="slidenum">
              <a:rPr lang="sv-SE" smtClean="0"/>
              <a:t>‹#›</a:t>
            </a:fld>
            <a:endParaRPr lang="sv-SE"/>
          </a:p>
        </p:txBody>
      </p:sp>
    </p:spTree>
    <p:extLst>
      <p:ext uri="{BB962C8B-B14F-4D97-AF65-F5344CB8AC3E}">
        <p14:creationId xmlns:p14="http://schemas.microsoft.com/office/powerpoint/2010/main" val="2290638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innebandy.se/vasternorrland/"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1.jpg" descr="SCity_brevpapper_sidhuvud">
            <a:extLst>
              <a:ext uri="{FF2B5EF4-FFF2-40B4-BE49-F238E27FC236}">
                <a16:creationId xmlns:a16="http://schemas.microsoft.com/office/drawing/2014/main" id="{B000AD05-95E7-4385-ADCB-76A9EF9CD798}"/>
              </a:ext>
            </a:extLst>
          </p:cNvPr>
          <p:cNvPicPr>
            <a:picLocks noGrp="1"/>
          </p:cNvPicPr>
          <p:nvPr>
            <p:ph idx="1"/>
          </p:nvPr>
        </p:nvPicPr>
        <p:blipFill rotWithShape="1">
          <a:blip r:embed="rId2"/>
          <a:srcRect r="52880"/>
          <a:stretch/>
        </p:blipFill>
        <p:spPr>
          <a:xfrm>
            <a:off x="20" y="1282"/>
            <a:ext cx="12191980" cy="6856718"/>
          </a:xfrm>
          <a:prstGeom prst="rect">
            <a:avLst/>
          </a:prstGeom>
        </p:spPr>
      </p:pic>
      <p:sp>
        <p:nvSpPr>
          <p:cNvPr id="5" name="textruta 4">
            <a:extLst>
              <a:ext uri="{FF2B5EF4-FFF2-40B4-BE49-F238E27FC236}">
                <a16:creationId xmlns:a16="http://schemas.microsoft.com/office/drawing/2014/main" id="{F64592F5-C17C-4607-B3FA-33B175F94A30}"/>
              </a:ext>
            </a:extLst>
          </p:cNvPr>
          <p:cNvSpPr txBox="1"/>
          <p:nvPr/>
        </p:nvSpPr>
        <p:spPr>
          <a:xfrm>
            <a:off x="4746339" y="1017726"/>
            <a:ext cx="6940997" cy="1938992"/>
          </a:xfrm>
          <a:prstGeom prst="rect">
            <a:avLst/>
          </a:prstGeom>
          <a:noFill/>
        </p:spPr>
        <p:txBody>
          <a:bodyPr wrap="square" rtlCol="0">
            <a:spAutoFit/>
          </a:bodyPr>
          <a:lstStyle/>
          <a:p>
            <a:pPr algn="ctr"/>
            <a:r>
              <a:rPr lang="sv-SE" sz="6000" dirty="0"/>
              <a:t>Föräldramöte P09</a:t>
            </a:r>
          </a:p>
          <a:p>
            <a:pPr algn="ctr"/>
            <a:r>
              <a:rPr lang="sv-SE" sz="6000" dirty="0"/>
              <a:t>2022-10-02</a:t>
            </a:r>
          </a:p>
        </p:txBody>
      </p:sp>
    </p:spTree>
    <p:extLst>
      <p:ext uri="{BB962C8B-B14F-4D97-AF65-F5344CB8AC3E}">
        <p14:creationId xmlns:p14="http://schemas.microsoft.com/office/powerpoint/2010/main" val="29205930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24E8775-D165-4744-80B2-979CC778C87C}"/>
              </a:ext>
            </a:extLst>
          </p:cNvPr>
          <p:cNvSpPr>
            <a:spLocks noGrp="1"/>
          </p:cNvSpPr>
          <p:nvPr>
            <p:ph type="title"/>
          </p:nvPr>
        </p:nvSpPr>
        <p:spPr/>
        <p:txBody>
          <a:bodyPr/>
          <a:lstStyle/>
          <a:p>
            <a:r>
              <a:rPr lang="sv-SE" b="1" dirty="0"/>
              <a:t>Ekonomi</a:t>
            </a:r>
          </a:p>
        </p:txBody>
      </p:sp>
      <p:sp>
        <p:nvSpPr>
          <p:cNvPr id="3" name="Platshållare för innehåll 2">
            <a:extLst>
              <a:ext uri="{FF2B5EF4-FFF2-40B4-BE49-F238E27FC236}">
                <a16:creationId xmlns:a16="http://schemas.microsoft.com/office/drawing/2014/main" id="{26C67008-3DE3-405D-AE2B-E21D66A06EDF}"/>
              </a:ext>
            </a:extLst>
          </p:cNvPr>
          <p:cNvSpPr>
            <a:spLocks noGrp="1"/>
          </p:cNvSpPr>
          <p:nvPr>
            <p:ph idx="1"/>
          </p:nvPr>
        </p:nvSpPr>
        <p:spPr>
          <a:xfrm>
            <a:off x="789755" y="1831680"/>
            <a:ext cx="10515600" cy="4351338"/>
          </a:xfrm>
        </p:spPr>
        <p:txBody>
          <a:bodyPr>
            <a:normAutofit fontScale="92500" lnSpcReduction="20000"/>
          </a:bodyPr>
          <a:lstStyle/>
          <a:p>
            <a:r>
              <a:rPr lang="sv-SE" dirty="0"/>
              <a:t>Kontantkassa 715 kr och 20 939 kr på lagkontot, totalt 21 654 kr.</a:t>
            </a:r>
          </a:p>
          <a:p>
            <a:r>
              <a:rPr lang="sv-SE" dirty="0"/>
              <a:t>Utgifter</a:t>
            </a:r>
          </a:p>
          <a:p>
            <a:pPr lvl="1"/>
            <a:r>
              <a:rPr lang="sv-SE" dirty="0"/>
              <a:t>Budget domarkostnader 6 100 kr</a:t>
            </a:r>
          </a:p>
          <a:p>
            <a:pPr lvl="1"/>
            <a:r>
              <a:rPr lang="sv-SE" dirty="0"/>
              <a:t>Budget cup ca 9 000 kr vid avgift 500 kr/spelare och inga resekostnader inkluderade.</a:t>
            </a:r>
          </a:p>
          <a:p>
            <a:pPr lvl="1"/>
            <a:r>
              <a:rPr lang="sv-SE" dirty="0"/>
              <a:t>Ev. andra ej planerade aktiviteter?</a:t>
            </a:r>
          </a:p>
          <a:p>
            <a:r>
              <a:rPr lang="sv-SE" dirty="0"/>
              <a:t>Finns pengar i kassan, men bra om det finns utrymme för t.ex. avslutningsaktivitet och cup även nästa säsong.</a:t>
            </a:r>
          </a:p>
          <a:p>
            <a:r>
              <a:rPr lang="sv-SE" dirty="0"/>
              <a:t>Aktiviteter för tillskott till lagkassan för diskussion.</a:t>
            </a:r>
          </a:p>
          <a:p>
            <a:pPr lvl="1"/>
            <a:r>
              <a:rPr lang="sv-SE" dirty="0"/>
              <a:t>Fikaförsäljning hemmamatcher</a:t>
            </a:r>
          </a:p>
          <a:p>
            <a:pPr lvl="1"/>
            <a:r>
              <a:rPr lang="sv-SE" dirty="0"/>
              <a:t>Försäljning</a:t>
            </a:r>
          </a:p>
          <a:p>
            <a:pPr lvl="1"/>
            <a:r>
              <a:rPr lang="sv-SE" dirty="0"/>
              <a:t>Sponsring</a:t>
            </a:r>
          </a:p>
          <a:p>
            <a:pPr lvl="1"/>
            <a:r>
              <a:rPr lang="sv-SE" dirty="0"/>
              <a:t>Andra förslag</a:t>
            </a:r>
          </a:p>
        </p:txBody>
      </p:sp>
    </p:spTree>
    <p:extLst>
      <p:ext uri="{BB962C8B-B14F-4D97-AF65-F5344CB8AC3E}">
        <p14:creationId xmlns:p14="http://schemas.microsoft.com/office/powerpoint/2010/main" val="15377280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E55513A-525A-45D9-8524-B9BCDE024C73}"/>
              </a:ext>
            </a:extLst>
          </p:cNvPr>
          <p:cNvSpPr>
            <a:spLocks noGrp="1"/>
          </p:cNvSpPr>
          <p:nvPr>
            <p:ph type="title"/>
          </p:nvPr>
        </p:nvSpPr>
        <p:spPr/>
        <p:txBody>
          <a:bodyPr/>
          <a:lstStyle/>
          <a:p>
            <a:r>
              <a:rPr lang="sv-SE" b="1" dirty="0"/>
              <a:t>Hemmamatcher</a:t>
            </a:r>
          </a:p>
        </p:txBody>
      </p:sp>
      <p:sp>
        <p:nvSpPr>
          <p:cNvPr id="3" name="Platshållare för innehåll 2">
            <a:extLst>
              <a:ext uri="{FF2B5EF4-FFF2-40B4-BE49-F238E27FC236}">
                <a16:creationId xmlns:a16="http://schemas.microsoft.com/office/drawing/2014/main" id="{DAD072C4-5D18-4EB3-9146-CF94003927C3}"/>
              </a:ext>
            </a:extLst>
          </p:cNvPr>
          <p:cNvSpPr>
            <a:spLocks noGrp="1"/>
          </p:cNvSpPr>
          <p:nvPr>
            <p:ph idx="1"/>
          </p:nvPr>
        </p:nvSpPr>
        <p:spPr/>
        <p:txBody>
          <a:bodyPr>
            <a:normAutofit fontScale="92500" lnSpcReduction="20000"/>
          </a:bodyPr>
          <a:lstStyle/>
          <a:p>
            <a:r>
              <a:rPr lang="sv-SE" dirty="0"/>
              <a:t>Nytt - 2 matchvärdar på varje match med väst. ”Rätt” matchvärd ska utses, gärna samma personer. Kontroll från förbundet kan ske. Matchvärd SKA agera vid olämpligt beteende från publik. En matchvärd mellan båsen för att stötta domare och motverka dåligt beteende från ledare. Kontroll av ledarlicenser from 1/11.</a:t>
            </a:r>
          </a:p>
          <a:p>
            <a:r>
              <a:rPr lang="sv-SE" dirty="0"/>
              <a:t>Sekretariatet begränsa gärna antalet föräldrar, 3-5 personer.</a:t>
            </a:r>
          </a:p>
          <a:p>
            <a:r>
              <a:rPr lang="sv-SE" dirty="0"/>
              <a:t>Kommer inga domare måste hemmalaget tillsätta domare på plats (t.ex. tränare eller förälder), match ska spelas.</a:t>
            </a:r>
          </a:p>
          <a:p>
            <a:r>
              <a:rPr lang="sv-SE" dirty="0"/>
              <a:t>Ta undan fikat när tredje perioden startar vid match efter. </a:t>
            </a:r>
          </a:p>
          <a:p>
            <a:r>
              <a:rPr lang="sv-SE" dirty="0"/>
              <a:t>Gå in och läs tävlingsföreskrifter och manual för sammandrag och ungdomsmatcher på </a:t>
            </a:r>
            <a:r>
              <a:rPr lang="sv-SE" dirty="0">
                <a:hlinkClick r:id="rId2"/>
              </a:rPr>
              <a:t>https://innebandy.se/vasternorrland/</a:t>
            </a:r>
            <a:r>
              <a:rPr lang="sv-SE" dirty="0"/>
              <a:t>.</a:t>
            </a:r>
          </a:p>
          <a:p>
            <a:r>
              <a:rPr lang="sv-SE" dirty="0"/>
              <a:t>Om något inte har fungerat meddela Maria.</a:t>
            </a:r>
          </a:p>
        </p:txBody>
      </p:sp>
    </p:spTree>
    <p:extLst>
      <p:ext uri="{BB962C8B-B14F-4D97-AF65-F5344CB8AC3E}">
        <p14:creationId xmlns:p14="http://schemas.microsoft.com/office/powerpoint/2010/main" val="41474259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6E67DFA-E154-4CD9-9CE6-AE31E1D81B86}"/>
              </a:ext>
            </a:extLst>
          </p:cNvPr>
          <p:cNvSpPr>
            <a:spLocks noGrp="1"/>
          </p:cNvSpPr>
          <p:nvPr>
            <p:ph type="title"/>
          </p:nvPr>
        </p:nvSpPr>
        <p:spPr/>
        <p:txBody>
          <a:bodyPr/>
          <a:lstStyle/>
          <a:p>
            <a:r>
              <a:rPr lang="sv-SE" b="1" dirty="0"/>
              <a:t>Föreningsinfo säsongen 2022/2023</a:t>
            </a:r>
          </a:p>
        </p:txBody>
      </p:sp>
      <p:sp>
        <p:nvSpPr>
          <p:cNvPr id="3" name="Platshållare för innehåll 2">
            <a:extLst>
              <a:ext uri="{FF2B5EF4-FFF2-40B4-BE49-F238E27FC236}">
                <a16:creationId xmlns:a16="http://schemas.microsoft.com/office/drawing/2014/main" id="{603E985B-585F-4858-9D5A-AB73776CE4CA}"/>
              </a:ext>
            </a:extLst>
          </p:cNvPr>
          <p:cNvSpPr>
            <a:spLocks noGrp="1"/>
          </p:cNvSpPr>
          <p:nvPr>
            <p:ph idx="1"/>
          </p:nvPr>
        </p:nvSpPr>
        <p:spPr/>
        <p:txBody>
          <a:bodyPr>
            <a:normAutofit fontScale="85000" lnSpcReduction="10000"/>
          </a:bodyPr>
          <a:lstStyle/>
          <a:p>
            <a:r>
              <a:rPr lang="sv-SE" dirty="0"/>
              <a:t>Styrelsen 2, Pierre Björklund (ordförande), Lars Gustavsson (kassör), Maria Lindegren (ledamot), Per </a:t>
            </a:r>
            <a:r>
              <a:rPr lang="sv-SE" dirty="0" err="1"/>
              <a:t>Erskjäns</a:t>
            </a:r>
            <a:r>
              <a:rPr lang="sv-SE" dirty="0"/>
              <a:t> (ledamot), Hugo Von </a:t>
            </a:r>
            <a:r>
              <a:rPr lang="sv-SE" dirty="0" err="1"/>
              <a:t>Zeipel</a:t>
            </a:r>
            <a:r>
              <a:rPr lang="sv-SE" dirty="0"/>
              <a:t> (ledamot). Inhyrd hjälp med ekonomin från tidigare kassör. Behövs fler medlemmar till styrelsen.</a:t>
            </a:r>
          </a:p>
          <a:p>
            <a:r>
              <a:rPr lang="sv-SE" dirty="0"/>
              <a:t>Lag, Herr div. 2, P07/08 (2 </a:t>
            </a:r>
            <a:r>
              <a:rPr lang="sv-SE" dirty="0" err="1"/>
              <a:t>st</a:t>
            </a:r>
            <a:r>
              <a:rPr lang="sv-SE" dirty="0"/>
              <a:t>) ,P09, P10, P13 (2 </a:t>
            </a:r>
            <a:r>
              <a:rPr lang="sv-SE" dirty="0" err="1"/>
              <a:t>st</a:t>
            </a:r>
            <a:r>
              <a:rPr lang="sv-SE" dirty="0"/>
              <a:t>), P14, PF15 och ev. start av PF16 (saknas ledare). Pågår diskussion om Herr div. 3 lag.</a:t>
            </a:r>
          </a:p>
          <a:p>
            <a:r>
              <a:rPr lang="sv-SE" dirty="0"/>
              <a:t>Föreningens ekonomi ser inte så bra ut, negativt resultat ifjol. Det kan bli aktuellt med försäljning. Idéer för att öka intäkterna </a:t>
            </a:r>
          </a:p>
          <a:p>
            <a:r>
              <a:rPr lang="sv-SE" dirty="0"/>
              <a:t>Matchtröjor och föreningskläder </a:t>
            </a:r>
          </a:p>
          <a:p>
            <a:pPr lvl="1"/>
            <a:r>
              <a:rPr lang="sv-SE" dirty="0"/>
              <a:t>Byte av leverantör från </a:t>
            </a:r>
            <a:r>
              <a:rPr lang="sv-SE" dirty="0" err="1"/>
              <a:t>Stanno</a:t>
            </a:r>
            <a:r>
              <a:rPr lang="sv-SE" dirty="0"/>
              <a:t> till Salming pågår.</a:t>
            </a:r>
          </a:p>
          <a:p>
            <a:pPr lvl="1"/>
            <a:r>
              <a:rPr lang="sv-SE" dirty="0"/>
              <a:t>Planen är att fortsätta att köpa kläder via Lindbloms i Njurunda.</a:t>
            </a:r>
          </a:p>
          <a:p>
            <a:pPr lvl="1"/>
            <a:r>
              <a:rPr lang="sv-SE" dirty="0"/>
              <a:t>I första hand ärver vi matchtröjor från lag med äldre spelare om vi behöver större storlek.</a:t>
            </a:r>
          </a:p>
          <a:p>
            <a:pPr lvl="1"/>
            <a:r>
              <a:rPr lang="sv-SE" dirty="0"/>
              <a:t>Kostnad för träningskläder står spelar/lag själva för.</a:t>
            </a:r>
          </a:p>
          <a:p>
            <a:endParaRPr lang="sv-SE" dirty="0"/>
          </a:p>
          <a:p>
            <a:pPr marL="0" indent="0">
              <a:buNone/>
            </a:pPr>
            <a:endParaRPr lang="sv-SE" dirty="0"/>
          </a:p>
        </p:txBody>
      </p:sp>
    </p:spTree>
    <p:extLst>
      <p:ext uri="{BB962C8B-B14F-4D97-AF65-F5344CB8AC3E}">
        <p14:creationId xmlns:p14="http://schemas.microsoft.com/office/powerpoint/2010/main" val="36472496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38E8187-9E09-42A2-B65D-26EC1CDE891F}"/>
              </a:ext>
            </a:extLst>
          </p:cNvPr>
          <p:cNvSpPr>
            <a:spLocks noGrp="1"/>
          </p:cNvSpPr>
          <p:nvPr>
            <p:ph type="title"/>
          </p:nvPr>
        </p:nvSpPr>
        <p:spPr/>
        <p:txBody>
          <a:bodyPr/>
          <a:lstStyle/>
          <a:p>
            <a:r>
              <a:rPr lang="sv-SE" b="1" dirty="0"/>
              <a:t>Övrigt</a:t>
            </a:r>
          </a:p>
        </p:txBody>
      </p:sp>
      <p:sp>
        <p:nvSpPr>
          <p:cNvPr id="3" name="Platshållare för innehåll 2">
            <a:extLst>
              <a:ext uri="{FF2B5EF4-FFF2-40B4-BE49-F238E27FC236}">
                <a16:creationId xmlns:a16="http://schemas.microsoft.com/office/drawing/2014/main" id="{AE0EC13C-512A-4E90-A648-2C7EF0981B75}"/>
              </a:ext>
            </a:extLst>
          </p:cNvPr>
          <p:cNvSpPr>
            <a:spLocks noGrp="1"/>
          </p:cNvSpPr>
          <p:nvPr>
            <p:ph idx="1"/>
          </p:nvPr>
        </p:nvSpPr>
        <p:spPr/>
        <p:txBody>
          <a:bodyPr/>
          <a:lstStyle/>
          <a:p>
            <a:r>
              <a:rPr lang="sv-SE" dirty="0"/>
              <a:t>Uppdatera kontaktuppgifter på laget.se, viktigt att rätt mejladress och telefonnummer är inlagt.</a:t>
            </a:r>
          </a:p>
          <a:p>
            <a:r>
              <a:rPr lang="sv-SE" dirty="0"/>
              <a:t>Datum för matchvärds- och sekretariatsutbildning ej spikat av förbundet.</a:t>
            </a:r>
          </a:p>
          <a:p>
            <a:r>
              <a:rPr lang="sv-SE" dirty="0"/>
              <a:t>Några övriga funderingar?</a:t>
            </a:r>
          </a:p>
        </p:txBody>
      </p:sp>
    </p:spTree>
    <p:extLst>
      <p:ext uri="{BB962C8B-B14F-4D97-AF65-F5344CB8AC3E}">
        <p14:creationId xmlns:p14="http://schemas.microsoft.com/office/powerpoint/2010/main" val="38349366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5DF9FA4-0DCC-4C80-AABE-3F18B602537D}"/>
              </a:ext>
            </a:extLst>
          </p:cNvPr>
          <p:cNvSpPr>
            <a:spLocks noGrp="1"/>
          </p:cNvSpPr>
          <p:nvPr>
            <p:ph type="title"/>
          </p:nvPr>
        </p:nvSpPr>
        <p:spPr/>
        <p:txBody>
          <a:bodyPr/>
          <a:lstStyle/>
          <a:p>
            <a:r>
              <a:rPr lang="sv-SE" b="1" dirty="0"/>
              <a:t>Gruppuppdelning 2021/2022, behöver vi genomföra förändringar?</a:t>
            </a:r>
          </a:p>
        </p:txBody>
      </p:sp>
      <p:sp>
        <p:nvSpPr>
          <p:cNvPr id="3" name="Platshållare för innehåll 2">
            <a:extLst>
              <a:ext uri="{FF2B5EF4-FFF2-40B4-BE49-F238E27FC236}">
                <a16:creationId xmlns:a16="http://schemas.microsoft.com/office/drawing/2014/main" id="{A4194A72-8435-40DF-9833-39943EEE41E5}"/>
              </a:ext>
            </a:extLst>
          </p:cNvPr>
          <p:cNvSpPr>
            <a:spLocks noGrp="1"/>
          </p:cNvSpPr>
          <p:nvPr>
            <p:ph sz="half" idx="1"/>
          </p:nvPr>
        </p:nvSpPr>
        <p:spPr/>
        <p:txBody>
          <a:bodyPr>
            <a:normAutofit lnSpcReduction="10000"/>
          </a:bodyPr>
          <a:lstStyle/>
          <a:p>
            <a:pPr marL="0" indent="0">
              <a:buNone/>
            </a:pPr>
            <a:r>
              <a:rPr lang="sv-SE" b="1" i="1" dirty="0"/>
              <a:t>Sekretariat (3-5 </a:t>
            </a:r>
            <a:r>
              <a:rPr lang="sv-SE" b="1" i="1" dirty="0" err="1"/>
              <a:t>st</a:t>
            </a:r>
            <a:r>
              <a:rPr lang="sv-SE" b="1" i="1" dirty="0"/>
              <a:t>)</a:t>
            </a:r>
          </a:p>
          <a:p>
            <a:r>
              <a:rPr lang="sv-SE" dirty="0"/>
              <a:t>Eddie (Huvudansvarig)</a:t>
            </a:r>
          </a:p>
          <a:p>
            <a:r>
              <a:rPr lang="sv-SE" dirty="0"/>
              <a:t>William</a:t>
            </a:r>
          </a:p>
          <a:p>
            <a:r>
              <a:rPr lang="sv-SE" dirty="0"/>
              <a:t>Edwin</a:t>
            </a:r>
          </a:p>
          <a:p>
            <a:r>
              <a:rPr lang="sv-SE" dirty="0" err="1"/>
              <a:t>Alwar</a:t>
            </a:r>
            <a:endParaRPr lang="sv-SE" dirty="0"/>
          </a:p>
          <a:p>
            <a:pPr marL="0" indent="0">
              <a:buNone/>
            </a:pPr>
            <a:endParaRPr lang="sv-SE" dirty="0"/>
          </a:p>
          <a:p>
            <a:pPr marL="0" indent="0">
              <a:buNone/>
            </a:pPr>
            <a:endParaRPr lang="sv-SE" dirty="0"/>
          </a:p>
        </p:txBody>
      </p:sp>
      <p:sp>
        <p:nvSpPr>
          <p:cNvPr id="4" name="Platshållare för innehåll 3">
            <a:extLst>
              <a:ext uri="{FF2B5EF4-FFF2-40B4-BE49-F238E27FC236}">
                <a16:creationId xmlns:a16="http://schemas.microsoft.com/office/drawing/2014/main" id="{B97071E3-79A9-478C-96AF-4438F8B91EF6}"/>
              </a:ext>
            </a:extLst>
          </p:cNvPr>
          <p:cNvSpPr>
            <a:spLocks noGrp="1"/>
          </p:cNvSpPr>
          <p:nvPr>
            <p:ph sz="half" idx="2"/>
          </p:nvPr>
        </p:nvSpPr>
        <p:spPr/>
        <p:txBody>
          <a:bodyPr>
            <a:normAutofit lnSpcReduction="10000"/>
          </a:bodyPr>
          <a:lstStyle/>
          <a:p>
            <a:pPr marL="0" indent="0">
              <a:buNone/>
            </a:pPr>
            <a:r>
              <a:rPr lang="sv-SE" b="1" i="1" dirty="0"/>
              <a:t>Matchvärdar (2 </a:t>
            </a:r>
            <a:r>
              <a:rPr lang="sv-SE" b="1" i="1" dirty="0" err="1"/>
              <a:t>st</a:t>
            </a:r>
            <a:r>
              <a:rPr lang="sv-SE" b="1" i="1" dirty="0"/>
              <a:t>/match)</a:t>
            </a:r>
          </a:p>
          <a:p>
            <a:r>
              <a:rPr lang="sv-SE" dirty="0"/>
              <a:t>Arvid (Huvudansvarig)</a:t>
            </a:r>
          </a:p>
          <a:p>
            <a:r>
              <a:rPr lang="sv-SE" dirty="0"/>
              <a:t>Sebastian</a:t>
            </a:r>
          </a:p>
          <a:p>
            <a:r>
              <a:rPr lang="sv-SE" dirty="0"/>
              <a:t>Lucas</a:t>
            </a:r>
          </a:p>
          <a:p>
            <a:endParaRPr lang="sv-SE" dirty="0"/>
          </a:p>
          <a:p>
            <a:pPr marL="0" indent="0">
              <a:buNone/>
            </a:pPr>
            <a:r>
              <a:rPr lang="sv-SE" b="1" i="1" dirty="0"/>
              <a:t>Fikagrupp</a:t>
            </a:r>
          </a:p>
          <a:p>
            <a:r>
              <a:rPr lang="sv-SE" dirty="0"/>
              <a:t>Dante</a:t>
            </a:r>
          </a:p>
          <a:p>
            <a:r>
              <a:rPr lang="sv-SE" dirty="0"/>
              <a:t>Omar</a:t>
            </a:r>
          </a:p>
          <a:p>
            <a:r>
              <a:rPr lang="sv-SE" dirty="0"/>
              <a:t>Lennox</a:t>
            </a:r>
          </a:p>
        </p:txBody>
      </p:sp>
    </p:spTree>
    <p:extLst>
      <p:ext uri="{BB962C8B-B14F-4D97-AF65-F5344CB8AC3E}">
        <p14:creationId xmlns:p14="http://schemas.microsoft.com/office/powerpoint/2010/main" val="29064466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4F3D9C1E-75AA-477B-B78A-6B9E79DB2CE0}"/>
              </a:ext>
            </a:extLst>
          </p:cNvPr>
          <p:cNvSpPr>
            <a:spLocks noGrp="1"/>
          </p:cNvSpPr>
          <p:nvPr>
            <p:ph type="title"/>
          </p:nvPr>
        </p:nvSpPr>
        <p:spPr/>
        <p:txBody>
          <a:bodyPr/>
          <a:lstStyle/>
          <a:p>
            <a:r>
              <a:rPr lang="sv-SE" b="1" dirty="0"/>
              <a:t>Vad ska vi sälja på matcher, prislista</a:t>
            </a:r>
          </a:p>
        </p:txBody>
      </p:sp>
      <p:sp>
        <p:nvSpPr>
          <p:cNvPr id="6" name="Platshållare för innehåll 5">
            <a:extLst>
              <a:ext uri="{FF2B5EF4-FFF2-40B4-BE49-F238E27FC236}">
                <a16:creationId xmlns:a16="http://schemas.microsoft.com/office/drawing/2014/main" id="{7F011C73-38CB-489F-8E80-D202DB9C0A84}"/>
              </a:ext>
            </a:extLst>
          </p:cNvPr>
          <p:cNvSpPr>
            <a:spLocks noGrp="1"/>
          </p:cNvSpPr>
          <p:nvPr>
            <p:ph idx="1"/>
          </p:nvPr>
        </p:nvSpPr>
        <p:spPr/>
        <p:txBody>
          <a:bodyPr/>
          <a:lstStyle/>
          <a:p>
            <a:pPr marL="0" indent="0">
              <a:buNone/>
            </a:pPr>
            <a:r>
              <a:rPr lang="sv-SE" b="1" i="1"/>
              <a:t>Nya </a:t>
            </a:r>
            <a:r>
              <a:rPr lang="sv-SE" b="1" i="1" dirty="0"/>
              <a:t>priser </a:t>
            </a:r>
            <a:r>
              <a:rPr lang="sv-SE" b="1" i="1"/>
              <a:t>säsongen 2022/2023 enligt </a:t>
            </a:r>
            <a:r>
              <a:rPr lang="sv-SE" b="1" i="1" dirty="0"/>
              <a:t>beslut på mötet</a:t>
            </a:r>
          </a:p>
          <a:p>
            <a:r>
              <a:rPr lang="sv-SE" dirty="0"/>
              <a:t>Kaffe/Te/Varm choklad		20 kr</a:t>
            </a:r>
          </a:p>
          <a:p>
            <a:r>
              <a:rPr lang="sv-SE" dirty="0"/>
              <a:t>Dricka				20 kr</a:t>
            </a:r>
          </a:p>
          <a:p>
            <a:r>
              <a:rPr lang="sv-SE" dirty="0" err="1"/>
              <a:t>Festis</a:t>
            </a:r>
            <a:r>
              <a:rPr lang="sv-SE" dirty="0"/>
              <a:t>				10 kr	</a:t>
            </a:r>
          </a:p>
          <a:p>
            <a:r>
              <a:rPr lang="sv-SE" dirty="0"/>
              <a:t>Fikabröd </a:t>
            </a:r>
            <a:r>
              <a:rPr lang="sv-SE" sz="1200" dirty="0"/>
              <a:t>(gluten- och mjölkproteinfritt alternativ finns)	</a:t>
            </a:r>
            <a:r>
              <a:rPr lang="sv-SE" dirty="0"/>
              <a:t>15 kr</a:t>
            </a:r>
          </a:p>
          <a:p>
            <a:r>
              <a:rPr lang="sv-SE" dirty="0"/>
              <a:t>Kexchoklad			15 kr</a:t>
            </a:r>
          </a:p>
          <a:p>
            <a:pPr marL="0" indent="0">
              <a:buNone/>
            </a:pPr>
            <a:endParaRPr lang="sv-SE" dirty="0"/>
          </a:p>
        </p:txBody>
      </p:sp>
    </p:spTree>
    <p:extLst>
      <p:ext uri="{BB962C8B-B14F-4D97-AF65-F5344CB8AC3E}">
        <p14:creationId xmlns:p14="http://schemas.microsoft.com/office/powerpoint/2010/main" val="11564219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EE2A1C2-EEC5-49BE-BF72-4BA46D4824DE}"/>
              </a:ext>
            </a:extLst>
          </p:cNvPr>
          <p:cNvSpPr>
            <a:spLocks noGrp="1"/>
          </p:cNvSpPr>
          <p:nvPr>
            <p:ph type="title"/>
          </p:nvPr>
        </p:nvSpPr>
        <p:spPr/>
        <p:txBody>
          <a:bodyPr/>
          <a:lstStyle/>
          <a:p>
            <a:r>
              <a:rPr lang="sv-SE" b="1" dirty="0"/>
              <a:t>Agenda</a:t>
            </a:r>
          </a:p>
        </p:txBody>
      </p:sp>
      <p:sp>
        <p:nvSpPr>
          <p:cNvPr id="3" name="Platshållare för innehåll 2">
            <a:extLst>
              <a:ext uri="{FF2B5EF4-FFF2-40B4-BE49-F238E27FC236}">
                <a16:creationId xmlns:a16="http://schemas.microsoft.com/office/drawing/2014/main" id="{31AEE858-096D-4ACE-894D-BE3AFC686D7D}"/>
              </a:ext>
            </a:extLst>
          </p:cNvPr>
          <p:cNvSpPr>
            <a:spLocks noGrp="1"/>
          </p:cNvSpPr>
          <p:nvPr>
            <p:ph idx="1"/>
          </p:nvPr>
        </p:nvSpPr>
        <p:spPr/>
        <p:txBody>
          <a:bodyPr>
            <a:normAutofit lnSpcReduction="10000"/>
          </a:bodyPr>
          <a:lstStyle/>
          <a:p>
            <a:r>
              <a:rPr lang="sv-SE" dirty="0"/>
              <a:t>Roller</a:t>
            </a:r>
          </a:p>
          <a:p>
            <a:r>
              <a:rPr lang="sv-SE" dirty="0"/>
              <a:t>Träningar</a:t>
            </a:r>
          </a:p>
          <a:p>
            <a:r>
              <a:rPr lang="sv-SE" dirty="0"/>
              <a:t>Seriespel</a:t>
            </a:r>
          </a:p>
          <a:p>
            <a:r>
              <a:rPr lang="sv-SE" dirty="0"/>
              <a:t>Cup</a:t>
            </a:r>
          </a:p>
          <a:p>
            <a:r>
              <a:rPr lang="sv-SE" dirty="0"/>
              <a:t>Ekonomi </a:t>
            </a:r>
          </a:p>
          <a:p>
            <a:r>
              <a:rPr lang="sv-SE" dirty="0"/>
              <a:t>Hemmamatcher </a:t>
            </a:r>
          </a:p>
          <a:p>
            <a:r>
              <a:rPr lang="sv-SE" dirty="0"/>
              <a:t>Föreningsinfo</a:t>
            </a:r>
          </a:p>
          <a:p>
            <a:r>
              <a:rPr lang="sv-SE" dirty="0"/>
              <a:t>Övrigt</a:t>
            </a:r>
          </a:p>
          <a:p>
            <a:r>
              <a:rPr lang="sv-SE" dirty="0"/>
              <a:t>Diskussion i grupper</a:t>
            </a:r>
          </a:p>
        </p:txBody>
      </p:sp>
    </p:spTree>
    <p:extLst>
      <p:ext uri="{BB962C8B-B14F-4D97-AF65-F5344CB8AC3E}">
        <p14:creationId xmlns:p14="http://schemas.microsoft.com/office/powerpoint/2010/main" val="25919224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8C43F42-59CD-408C-8701-15197B949A9B}"/>
              </a:ext>
            </a:extLst>
          </p:cNvPr>
          <p:cNvSpPr>
            <a:spLocks noGrp="1"/>
          </p:cNvSpPr>
          <p:nvPr>
            <p:ph type="title"/>
          </p:nvPr>
        </p:nvSpPr>
        <p:spPr/>
        <p:txBody>
          <a:bodyPr/>
          <a:lstStyle/>
          <a:p>
            <a:r>
              <a:rPr lang="sv-SE" b="1" dirty="0"/>
              <a:t>Roller</a:t>
            </a:r>
          </a:p>
        </p:txBody>
      </p:sp>
      <p:sp>
        <p:nvSpPr>
          <p:cNvPr id="4" name="Platshållare för innehåll 3">
            <a:extLst>
              <a:ext uri="{FF2B5EF4-FFF2-40B4-BE49-F238E27FC236}">
                <a16:creationId xmlns:a16="http://schemas.microsoft.com/office/drawing/2014/main" id="{B9EE0BB4-90DB-4A66-9974-F9D5DC916F51}"/>
              </a:ext>
            </a:extLst>
          </p:cNvPr>
          <p:cNvSpPr>
            <a:spLocks noGrp="1"/>
          </p:cNvSpPr>
          <p:nvPr>
            <p:ph idx="1"/>
          </p:nvPr>
        </p:nvSpPr>
        <p:spPr/>
        <p:txBody>
          <a:bodyPr/>
          <a:lstStyle/>
          <a:p>
            <a:r>
              <a:rPr lang="sv-SE" dirty="0"/>
              <a:t>Tränare – Pär, Aron, Peter och Per</a:t>
            </a:r>
          </a:p>
          <a:p>
            <a:r>
              <a:rPr lang="sv-SE" dirty="0"/>
              <a:t>Lagledare – Maria och Hanna</a:t>
            </a:r>
          </a:p>
          <a:p>
            <a:r>
              <a:rPr lang="sv-SE" dirty="0"/>
              <a:t>Kassör – Maria</a:t>
            </a:r>
          </a:p>
          <a:p>
            <a:r>
              <a:rPr lang="sv-SE" dirty="0"/>
              <a:t>Styrelserepresentant – Maria</a:t>
            </a:r>
          </a:p>
        </p:txBody>
      </p:sp>
    </p:spTree>
    <p:extLst>
      <p:ext uri="{BB962C8B-B14F-4D97-AF65-F5344CB8AC3E}">
        <p14:creationId xmlns:p14="http://schemas.microsoft.com/office/powerpoint/2010/main" val="4722722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9C32C16-BDBC-49A2-AC30-2C71B2CB280B}"/>
              </a:ext>
            </a:extLst>
          </p:cNvPr>
          <p:cNvSpPr>
            <a:spLocks noGrp="1"/>
          </p:cNvSpPr>
          <p:nvPr>
            <p:ph type="title"/>
          </p:nvPr>
        </p:nvSpPr>
        <p:spPr/>
        <p:txBody>
          <a:bodyPr/>
          <a:lstStyle/>
          <a:p>
            <a:r>
              <a:rPr lang="sv-SE" b="1" dirty="0"/>
              <a:t>Träningar</a:t>
            </a:r>
          </a:p>
        </p:txBody>
      </p:sp>
      <p:sp>
        <p:nvSpPr>
          <p:cNvPr id="3" name="Platshållare för innehåll 2">
            <a:extLst>
              <a:ext uri="{FF2B5EF4-FFF2-40B4-BE49-F238E27FC236}">
                <a16:creationId xmlns:a16="http://schemas.microsoft.com/office/drawing/2014/main" id="{E0D5EBC7-61EF-4E42-B24E-3A1F5D44A504}"/>
              </a:ext>
            </a:extLst>
          </p:cNvPr>
          <p:cNvSpPr>
            <a:spLocks noGrp="1"/>
          </p:cNvSpPr>
          <p:nvPr>
            <p:ph idx="1"/>
          </p:nvPr>
        </p:nvSpPr>
        <p:spPr/>
        <p:txBody>
          <a:bodyPr>
            <a:normAutofit lnSpcReduction="10000"/>
          </a:bodyPr>
          <a:lstStyle/>
          <a:p>
            <a:r>
              <a:rPr lang="sv-SE" dirty="0"/>
              <a:t>Måndagar 17:00-18:00</a:t>
            </a:r>
          </a:p>
          <a:p>
            <a:r>
              <a:rPr lang="sv-SE" dirty="0"/>
              <a:t>Tisdagar 18:00-19:00</a:t>
            </a:r>
          </a:p>
          <a:p>
            <a:r>
              <a:rPr lang="sv-SE" dirty="0"/>
              <a:t>Torsdagar 18:00-19:00</a:t>
            </a:r>
          </a:p>
          <a:p>
            <a:pPr marL="0" indent="0">
              <a:buNone/>
            </a:pPr>
            <a:endParaRPr lang="sv-SE" dirty="0"/>
          </a:p>
          <a:p>
            <a:pPr marL="0" indent="0">
              <a:buNone/>
            </a:pPr>
            <a:r>
              <a:rPr lang="sv-SE" dirty="0"/>
              <a:t>Alla på </a:t>
            </a:r>
            <a:r>
              <a:rPr lang="sv-SE" dirty="0" err="1"/>
              <a:t>Höglunda</a:t>
            </a:r>
            <a:r>
              <a:rPr lang="sv-SE" dirty="0"/>
              <a:t>.</a:t>
            </a:r>
          </a:p>
          <a:p>
            <a:pPr marL="0" indent="0">
              <a:buNone/>
            </a:pPr>
            <a:endParaRPr lang="sv-SE" dirty="0"/>
          </a:p>
          <a:p>
            <a:pPr marL="0" indent="0">
              <a:buNone/>
            </a:pPr>
            <a:r>
              <a:rPr lang="sv-SE" dirty="0"/>
              <a:t>Kom ihåg att svara på kallelser. Meddela anledning vid frånvaro.</a:t>
            </a:r>
          </a:p>
          <a:p>
            <a:pPr marL="0" indent="0">
              <a:buNone/>
            </a:pPr>
            <a:r>
              <a:rPr lang="sv-SE" dirty="0"/>
              <a:t>Bra om ni lägg till mejladresser till era barn på Laget.se eller ber oss ledare om hjälp och ge dem ansvar att själva svara på kallelserna.</a:t>
            </a:r>
          </a:p>
          <a:p>
            <a:pPr marL="0" indent="0">
              <a:buNone/>
            </a:pPr>
            <a:endParaRPr lang="sv-SE" dirty="0"/>
          </a:p>
        </p:txBody>
      </p:sp>
    </p:spTree>
    <p:extLst>
      <p:ext uri="{BB962C8B-B14F-4D97-AF65-F5344CB8AC3E}">
        <p14:creationId xmlns:p14="http://schemas.microsoft.com/office/powerpoint/2010/main" val="36468903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F489BA0-19A3-471E-9B20-D3A7AE57CCF0}"/>
              </a:ext>
            </a:extLst>
          </p:cNvPr>
          <p:cNvSpPr>
            <a:spLocks noGrp="1"/>
          </p:cNvSpPr>
          <p:nvPr>
            <p:ph type="title"/>
          </p:nvPr>
        </p:nvSpPr>
        <p:spPr/>
        <p:txBody>
          <a:bodyPr/>
          <a:lstStyle/>
          <a:p>
            <a:r>
              <a:rPr lang="sv-SE" b="1" dirty="0"/>
              <a:t>Matcher</a:t>
            </a:r>
          </a:p>
        </p:txBody>
      </p:sp>
      <p:sp>
        <p:nvSpPr>
          <p:cNvPr id="3" name="Platshållare för innehåll 2">
            <a:extLst>
              <a:ext uri="{FF2B5EF4-FFF2-40B4-BE49-F238E27FC236}">
                <a16:creationId xmlns:a16="http://schemas.microsoft.com/office/drawing/2014/main" id="{76EDAE5E-BAD8-490B-A738-211AEEB62E28}"/>
              </a:ext>
            </a:extLst>
          </p:cNvPr>
          <p:cNvSpPr>
            <a:spLocks noGrp="1"/>
          </p:cNvSpPr>
          <p:nvPr>
            <p:ph idx="1"/>
          </p:nvPr>
        </p:nvSpPr>
        <p:spPr/>
        <p:txBody>
          <a:bodyPr/>
          <a:lstStyle/>
          <a:p>
            <a:r>
              <a:rPr lang="sv-SE" dirty="0"/>
              <a:t>Om vi fortsatt är 15 spelare i laget kommer alla anmälda till match att spela. Blir vi fler kan någon behöva stå över någon match. Behöver någon stå över kommer statistik hållas och förtur fås till nästa match.</a:t>
            </a:r>
          </a:p>
          <a:p>
            <a:r>
              <a:rPr lang="sv-SE" dirty="0"/>
              <a:t>Medlems- och träningsavgift ska vara betald innan licensiering. Detta innebär inget matchspel innan betald medlems- och träningsavgift.</a:t>
            </a:r>
          </a:p>
        </p:txBody>
      </p:sp>
    </p:spTree>
    <p:extLst>
      <p:ext uri="{BB962C8B-B14F-4D97-AF65-F5344CB8AC3E}">
        <p14:creationId xmlns:p14="http://schemas.microsoft.com/office/powerpoint/2010/main" val="27129439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B57FC4E-2143-4904-83C3-1C0E36D3F28A}"/>
              </a:ext>
            </a:extLst>
          </p:cNvPr>
          <p:cNvSpPr>
            <a:spLocks noGrp="1"/>
          </p:cNvSpPr>
          <p:nvPr>
            <p:ph type="title"/>
          </p:nvPr>
        </p:nvSpPr>
        <p:spPr/>
        <p:txBody>
          <a:bodyPr/>
          <a:lstStyle/>
          <a:p>
            <a:r>
              <a:rPr lang="sv-SE" b="1" dirty="0"/>
              <a:t>Serieindelning, division 4A och 3B</a:t>
            </a:r>
          </a:p>
        </p:txBody>
      </p:sp>
      <p:pic>
        <p:nvPicPr>
          <p:cNvPr id="7" name="Platshållare för innehåll 6">
            <a:extLst>
              <a:ext uri="{FF2B5EF4-FFF2-40B4-BE49-F238E27FC236}">
                <a16:creationId xmlns:a16="http://schemas.microsoft.com/office/drawing/2014/main" id="{411E1A78-2ACB-48C9-9D6F-0CF22DCD34D7}"/>
              </a:ext>
            </a:extLst>
          </p:cNvPr>
          <p:cNvPicPr>
            <a:picLocks noGrp="1" noChangeAspect="1"/>
          </p:cNvPicPr>
          <p:nvPr>
            <p:ph sz="half" idx="1"/>
          </p:nvPr>
        </p:nvPicPr>
        <p:blipFill>
          <a:blip r:embed="rId2"/>
          <a:stretch>
            <a:fillRect/>
          </a:stretch>
        </p:blipFill>
        <p:spPr>
          <a:xfrm>
            <a:off x="4137295" y="1825625"/>
            <a:ext cx="3948697" cy="4351338"/>
          </a:xfrm>
        </p:spPr>
      </p:pic>
      <p:sp>
        <p:nvSpPr>
          <p:cNvPr id="13" name="Rektangel 12">
            <a:extLst>
              <a:ext uri="{FF2B5EF4-FFF2-40B4-BE49-F238E27FC236}">
                <a16:creationId xmlns:a16="http://schemas.microsoft.com/office/drawing/2014/main" id="{8DDA66EC-B418-4FA8-B212-B6C7C4114743}"/>
              </a:ext>
            </a:extLst>
          </p:cNvPr>
          <p:cNvSpPr/>
          <p:nvPr/>
        </p:nvSpPr>
        <p:spPr>
          <a:xfrm>
            <a:off x="4203558" y="5174008"/>
            <a:ext cx="1898148" cy="125896"/>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noFill/>
            </a:endParaRPr>
          </a:p>
        </p:txBody>
      </p:sp>
      <p:sp>
        <p:nvSpPr>
          <p:cNvPr id="15" name="Rektangel 14">
            <a:extLst>
              <a:ext uri="{FF2B5EF4-FFF2-40B4-BE49-F238E27FC236}">
                <a16:creationId xmlns:a16="http://schemas.microsoft.com/office/drawing/2014/main" id="{2B4024DE-B1A0-4AD8-A467-A877200422CF}"/>
              </a:ext>
            </a:extLst>
          </p:cNvPr>
          <p:cNvSpPr/>
          <p:nvPr/>
        </p:nvSpPr>
        <p:spPr>
          <a:xfrm>
            <a:off x="6101704" y="5160756"/>
            <a:ext cx="1984287" cy="139148"/>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noFill/>
            </a:endParaRPr>
          </a:p>
        </p:txBody>
      </p:sp>
      <p:pic>
        <p:nvPicPr>
          <p:cNvPr id="21" name="Platshållare för innehåll 6">
            <a:extLst>
              <a:ext uri="{FF2B5EF4-FFF2-40B4-BE49-F238E27FC236}">
                <a16:creationId xmlns:a16="http://schemas.microsoft.com/office/drawing/2014/main" id="{EF4B2FF0-4FA1-49A0-9E10-F2F21726FE9E}"/>
              </a:ext>
            </a:extLst>
          </p:cNvPr>
          <p:cNvPicPr>
            <a:picLocks noChangeAspect="1"/>
          </p:cNvPicPr>
          <p:nvPr/>
        </p:nvPicPr>
        <p:blipFill>
          <a:blip r:embed="rId2"/>
          <a:stretch>
            <a:fillRect/>
          </a:stretch>
        </p:blipFill>
        <p:spPr>
          <a:xfrm>
            <a:off x="4103836" y="1783236"/>
            <a:ext cx="3948697" cy="4351338"/>
          </a:xfrm>
          <a:prstGeom prst="rect">
            <a:avLst/>
          </a:prstGeom>
        </p:spPr>
      </p:pic>
      <p:sp>
        <p:nvSpPr>
          <p:cNvPr id="22" name="Rektangel 21">
            <a:extLst>
              <a:ext uri="{FF2B5EF4-FFF2-40B4-BE49-F238E27FC236}">
                <a16:creationId xmlns:a16="http://schemas.microsoft.com/office/drawing/2014/main" id="{5138F307-6DB0-4309-9E03-A038414A1A5D}"/>
              </a:ext>
            </a:extLst>
          </p:cNvPr>
          <p:cNvSpPr/>
          <p:nvPr/>
        </p:nvSpPr>
        <p:spPr>
          <a:xfrm>
            <a:off x="4170099" y="5131619"/>
            <a:ext cx="1898148" cy="125896"/>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noFill/>
            </a:endParaRPr>
          </a:p>
        </p:txBody>
      </p:sp>
      <p:sp>
        <p:nvSpPr>
          <p:cNvPr id="23" name="Rektangel 22">
            <a:extLst>
              <a:ext uri="{FF2B5EF4-FFF2-40B4-BE49-F238E27FC236}">
                <a16:creationId xmlns:a16="http://schemas.microsoft.com/office/drawing/2014/main" id="{9ED4C452-6690-405F-9DA3-B122CE2BA789}"/>
              </a:ext>
            </a:extLst>
          </p:cNvPr>
          <p:cNvSpPr/>
          <p:nvPr/>
        </p:nvSpPr>
        <p:spPr>
          <a:xfrm>
            <a:off x="6068245" y="5118367"/>
            <a:ext cx="1984287" cy="139148"/>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noFill/>
            </a:endParaRPr>
          </a:p>
        </p:txBody>
      </p:sp>
    </p:spTree>
    <p:extLst>
      <p:ext uri="{BB962C8B-B14F-4D97-AF65-F5344CB8AC3E}">
        <p14:creationId xmlns:p14="http://schemas.microsoft.com/office/powerpoint/2010/main" val="33013400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3452DFF-0A31-4CB6-984E-69A884D8E07B}"/>
              </a:ext>
            </a:extLst>
          </p:cNvPr>
          <p:cNvSpPr>
            <a:spLocks noGrp="1"/>
          </p:cNvSpPr>
          <p:nvPr>
            <p:ph type="title"/>
          </p:nvPr>
        </p:nvSpPr>
        <p:spPr>
          <a:xfrm>
            <a:off x="838199" y="291090"/>
            <a:ext cx="10515599" cy="932688"/>
          </a:xfrm>
        </p:spPr>
        <p:txBody>
          <a:bodyPr vert="horz" lIns="91440" tIns="45720" rIns="91440" bIns="45720" rtlCol="0" anchor="b">
            <a:normAutofit/>
          </a:bodyPr>
          <a:lstStyle/>
          <a:p>
            <a:r>
              <a:rPr lang="sv-SE" sz="5400" b="1" kern="1200" dirty="0">
                <a:solidFill>
                  <a:schemeClr val="tx1"/>
                </a:solidFill>
                <a:latin typeface="+mj-lt"/>
                <a:ea typeface="+mj-ea"/>
                <a:cs typeface="+mj-cs"/>
              </a:rPr>
              <a:t>Tävlingsstruktur, ungdomsserier</a:t>
            </a:r>
          </a:p>
        </p:txBody>
      </p:sp>
      <p:pic>
        <p:nvPicPr>
          <p:cNvPr id="5" name="Platshållare för innehåll 4">
            <a:extLst>
              <a:ext uri="{FF2B5EF4-FFF2-40B4-BE49-F238E27FC236}">
                <a16:creationId xmlns:a16="http://schemas.microsoft.com/office/drawing/2014/main" id="{C6FABA5E-F53F-449D-8D76-8D27773C3183}"/>
              </a:ext>
            </a:extLst>
          </p:cNvPr>
          <p:cNvPicPr>
            <a:picLocks noGrp="1" noChangeAspect="1"/>
          </p:cNvPicPr>
          <p:nvPr>
            <p:ph idx="1"/>
          </p:nvPr>
        </p:nvPicPr>
        <p:blipFill>
          <a:blip r:embed="rId2"/>
          <a:stretch>
            <a:fillRect/>
          </a:stretch>
        </p:blipFill>
        <p:spPr>
          <a:xfrm>
            <a:off x="1963033" y="1400702"/>
            <a:ext cx="8265934" cy="5166208"/>
          </a:xfrm>
          <a:prstGeom prst="rect">
            <a:avLst/>
          </a:prstGeom>
        </p:spPr>
      </p:pic>
      <p:sp>
        <p:nvSpPr>
          <p:cNvPr id="3" name="Rektangel 2">
            <a:extLst>
              <a:ext uri="{FF2B5EF4-FFF2-40B4-BE49-F238E27FC236}">
                <a16:creationId xmlns:a16="http://schemas.microsoft.com/office/drawing/2014/main" id="{F48909F5-EFDE-416E-9DA2-FDAFFE626270}"/>
              </a:ext>
            </a:extLst>
          </p:cNvPr>
          <p:cNvSpPr/>
          <p:nvPr/>
        </p:nvSpPr>
        <p:spPr>
          <a:xfrm>
            <a:off x="2052857" y="3566766"/>
            <a:ext cx="8132711" cy="750898"/>
          </a:xfrm>
          <a:prstGeom prst="rect">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31512737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96ABA25-0E2D-48DF-A300-38D117D04627}"/>
              </a:ext>
            </a:extLst>
          </p:cNvPr>
          <p:cNvSpPr>
            <a:spLocks noGrp="1"/>
          </p:cNvSpPr>
          <p:nvPr>
            <p:ph type="title"/>
          </p:nvPr>
        </p:nvSpPr>
        <p:spPr/>
        <p:txBody>
          <a:bodyPr/>
          <a:lstStyle/>
          <a:p>
            <a:r>
              <a:rPr lang="sv-SE" b="1" dirty="0"/>
              <a:t>Kommande matcher</a:t>
            </a:r>
          </a:p>
        </p:txBody>
      </p:sp>
      <p:pic>
        <p:nvPicPr>
          <p:cNvPr id="7" name="Platshållare för innehåll 6">
            <a:extLst>
              <a:ext uri="{FF2B5EF4-FFF2-40B4-BE49-F238E27FC236}">
                <a16:creationId xmlns:a16="http://schemas.microsoft.com/office/drawing/2014/main" id="{8869FDEC-C404-491A-8050-27FCAFB659A3}"/>
              </a:ext>
            </a:extLst>
          </p:cNvPr>
          <p:cNvPicPr>
            <a:picLocks noGrp="1" noChangeAspect="1"/>
          </p:cNvPicPr>
          <p:nvPr>
            <p:ph sz="half" idx="1"/>
          </p:nvPr>
        </p:nvPicPr>
        <p:blipFill>
          <a:blip r:embed="rId2"/>
          <a:stretch>
            <a:fillRect/>
          </a:stretch>
        </p:blipFill>
        <p:spPr>
          <a:xfrm>
            <a:off x="847726" y="3550440"/>
            <a:ext cx="5162550" cy="2457450"/>
          </a:xfrm>
        </p:spPr>
      </p:pic>
      <p:pic>
        <p:nvPicPr>
          <p:cNvPr id="9" name="Platshållare för innehåll 8">
            <a:extLst>
              <a:ext uri="{FF2B5EF4-FFF2-40B4-BE49-F238E27FC236}">
                <a16:creationId xmlns:a16="http://schemas.microsoft.com/office/drawing/2014/main" id="{73E95D15-A2B0-4A39-9B09-223B69697FE6}"/>
              </a:ext>
            </a:extLst>
          </p:cNvPr>
          <p:cNvPicPr>
            <a:picLocks noGrp="1" noChangeAspect="1"/>
          </p:cNvPicPr>
          <p:nvPr>
            <p:ph sz="half" idx="2"/>
          </p:nvPr>
        </p:nvPicPr>
        <p:blipFill>
          <a:blip r:embed="rId3"/>
          <a:stretch>
            <a:fillRect/>
          </a:stretch>
        </p:blipFill>
        <p:spPr>
          <a:xfrm>
            <a:off x="6172199" y="3550332"/>
            <a:ext cx="5172075" cy="2638425"/>
          </a:xfrm>
        </p:spPr>
      </p:pic>
      <p:sp>
        <p:nvSpPr>
          <p:cNvPr id="10" name="textruta 9">
            <a:extLst>
              <a:ext uri="{FF2B5EF4-FFF2-40B4-BE49-F238E27FC236}">
                <a16:creationId xmlns:a16="http://schemas.microsoft.com/office/drawing/2014/main" id="{8D007AD4-379F-4AEC-836D-CC3FA9183505}"/>
              </a:ext>
            </a:extLst>
          </p:cNvPr>
          <p:cNvSpPr txBox="1"/>
          <p:nvPr/>
        </p:nvSpPr>
        <p:spPr>
          <a:xfrm>
            <a:off x="954157" y="1417983"/>
            <a:ext cx="10966173" cy="2308324"/>
          </a:xfrm>
          <a:prstGeom prst="rect">
            <a:avLst/>
          </a:prstGeom>
          <a:noFill/>
        </p:spPr>
        <p:txBody>
          <a:bodyPr wrap="square" rtlCol="0">
            <a:spAutoFit/>
          </a:bodyPr>
          <a:lstStyle/>
          <a:p>
            <a:r>
              <a:rPr lang="sv-SE" dirty="0"/>
              <a:t>-Gulmarkerade matcher oklart om vi ska spela.</a:t>
            </a:r>
          </a:p>
          <a:p>
            <a:r>
              <a:rPr lang="sv-SE" dirty="0"/>
              <a:t>-Första hemmamatch 22/10.</a:t>
            </a:r>
          </a:p>
          <a:p>
            <a:r>
              <a:rPr lang="sv-SE" dirty="0"/>
              <a:t>-Match 30/10 i Östersund.</a:t>
            </a:r>
          </a:p>
          <a:p>
            <a:r>
              <a:rPr lang="sv-SE" dirty="0"/>
              <a:t>-Meddela gärna i förväg om ni vet att ni inte kan delta på någon match.</a:t>
            </a:r>
          </a:p>
          <a:p>
            <a:r>
              <a:rPr lang="sv-SE" dirty="0"/>
              <a:t>-Om många bortresta någon match kan den behöva flyttas, måste genomföras minst 10 dagar innan match för att undvika kostnad.</a:t>
            </a:r>
          </a:p>
          <a:p>
            <a:r>
              <a:rPr lang="sv-SE" dirty="0"/>
              <a:t>-Matcher inlagda i kalendern på laget.se, prenumerera gärna på denna kalender för att få alla uppdateringar direkt. </a:t>
            </a:r>
          </a:p>
          <a:p>
            <a:endParaRPr lang="sv-SE" dirty="0"/>
          </a:p>
        </p:txBody>
      </p:sp>
    </p:spTree>
    <p:extLst>
      <p:ext uri="{BB962C8B-B14F-4D97-AF65-F5344CB8AC3E}">
        <p14:creationId xmlns:p14="http://schemas.microsoft.com/office/powerpoint/2010/main" val="32152438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6CDB976-C48A-430D-8F66-AA6AF5D35AAA}"/>
              </a:ext>
            </a:extLst>
          </p:cNvPr>
          <p:cNvSpPr>
            <a:spLocks noGrp="1"/>
          </p:cNvSpPr>
          <p:nvPr>
            <p:ph type="title"/>
          </p:nvPr>
        </p:nvSpPr>
        <p:spPr/>
        <p:txBody>
          <a:bodyPr/>
          <a:lstStyle/>
          <a:p>
            <a:r>
              <a:rPr lang="sv-SE" b="1" dirty="0"/>
              <a:t>Storvretacupen 2-4 jan 2023 i Uppsala</a:t>
            </a:r>
          </a:p>
        </p:txBody>
      </p:sp>
      <p:sp>
        <p:nvSpPr>
          <p:cNvPr id="5" name="Platshållare för innehåll 4">
            <a:extLst>
              <a:ext uri="{FF2B5EF4-FFF2-40B4-BE49-F238E27FC236}">
                <a16:creationId xmlns:a16="http://schemas.microsoft.com/office/drawing/2014/main" id="{E736FE1A-D6CF-4CCD-8729-68E19BD3B4F9}"/>
              </a:ext>
            </a:extLst>
          </p:cNvPr>
          <p:cNvSpPr>
            <a:spLocks noGrp="1"/>
          </p:cNvSpPr>
          <p:nvPr>
            <p:ph idx="1"/>
          </p:nvPr>
        </p:nvSpPr>
        <p:spPr/>
        <p:txBody>
          <a:bodyPr>
            <a:normAutofit fontScale="92500" lnSpcReduction="20000"/>
          </a:bodyPr>
          <a:lstStyle/>
          <a:p>
            <a:r>
              <a:rPr lang="sv-SE" dirty="0"/>
              <a:t>13 spelare + 6 ledare har hittills anmält intresse.</a:t>
            </a:r>
          </a:p>
          <a:p>
            <a:r>
              <a:rPr lang="sv-SE" dirty="0"/>
              <a:t>Minst fyra matcher 2x15 min. Finaler 2x20 min.</a:t>
            </a:r>
          </a:p>
          <a:p>
            <a:r>
              <a:rPr lang="sv-SE" dirty="0"/>
              <a:t>Svår eller lätt grupp, plan att anmäla till lätt grupp.</a:t>
            </a:r>
          </a:p>
          <a:p>
            <a:r>
              <a:rPr lang="sv-SE" dirty="0"/>
              <a:t>Deltagarkort 780 kr/person (boende skola hårt underlag 2 nätter, 2 frukost, 2 lunch, 2 middagar, transport mellan spelhallar, administrations-, hall- och domarkostnader).</a:t>
            </a:r>
          </a:p>
          <a:p>
            <a:r>
              <a:rPr lang="sv-SE" dirty="0"/>
              <a:t>Start 2/1 oklart, ska kollas upp men troligen kan vi åka ner samma dag.</a:t>
            </a:r>
          </a:p>
          <a:p>
            <a:r>
              <a:rPr lang="sv-SE" dirty="0"/>
              <a:t>Anmälningsavgift 2500 kr/lag står föreningen för.</a:t>
            </a:r>
          </a:p>
          <a:p>
            <a:r>
              <a:rPr lang="sv-SE" dirty="0"/>
              <a:t>Sista anmälan 9 november.</a:t>
            </a:r>
          </a:p>
          <a:p>
            <a:r>
              <a:rPr lang="sv-SE" dirty="0"/>
              <a:t>Avgift 500 kr/spelare ok?</a:t>
            </a:r>
          </a:p>
          <a:p>
            <a:r>
              <a:rPr lang="sv-SE" dirty="0"/>
              <a:t>Transport, föräldrar som kan tänka sig att köra? Meddela Maria.</a:t>
            </a:r>
          </a:p>
        </p:txBody>
      </p:sp>
    </p:spTree>
    <p:extLst>
      <p:ext uri="{BB962C8B-B14F-4D97-AF65-F5344CB8AC3E}">
        <p14:creationId xmlns:p14="http://schemas.microsoft.com/office/powerpoint/2010/main" val="1835248486"/>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TotalTime>
  <Words>864</Words>
  <Application>Microsoft Office PowerPoint</Application>
  <PresentationFormat>Bredbild</PresentationFormat>
  <Paragraphs>102</Paragraphs>
  <Slides>15</Slides>
  <Notes>0</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15</vt:i4>
      </vt:variant>
    </vt:vector>
  </HeadingPairs>
  <TitlesOfParts>
    <vt:vector size="19" baseType="lpstr">
      <vt:lpstr>Arial</vt:lpstr>
      <vt:lpstr>Calibri</vt:lpstr>
      <vt:lpstr>Calibri Light</vt:lpstr>
      <vt:lpstr>Office-tema</vt:lpstr>
      <vt:lpstr>PowerPoint-presentation</vt:lpstr>
      <vt:lpstr>Agenda</vt:lpstr>
      <vt:lpstr>Roller</vt:lpstr>
      <vt:lpstr>Träningar</vt:lpstr>
      <vt:lpstr>Matcher</vt:lpstr>
      <vt:lpstr>Serieindelning, division 4A och 3B</vt:lpstr>
      <vt:lpstr>Tävlingsstruktur, ungdomsserier</vt:lpstr>
      <vt:lpstr>Kommande matcher</vt:lpstr>
      <vt:lpstr>Storvretacupen 2-4 jan 2023 i Uppsala</vt:lpstr>
      <vt:lpstr>Ekonomi</vt:lpstr>
      <vt:lpstr>Hemmamatcher</vt:lpstr>
      <vt:lpstr>Föreningsinfo säsongen 2022/2023</vt:lpstr>
      <vt:lpstr>Övrigt</vt:lpstr>
      <vt:lpstr>Gruppuppdelning 2021/2022, behöver vi genomföra förändringar?</vt:lpstr>
      <vt:lpstr>Vad ska vi sälja på matcher, prislista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Lindegren Maria (GV-TF)</dc:creator>
  <cp:lastModifiedBy>Maria Lindegren</cp:lastModifiedBy>
  <cp:revision>13</cp:revision>
  <dcterms:created xsi:type="dcterms:W3CDTF">2022-09-20T18:21:25Z</dcterms:created>
  <dcterms:modified xsi:type="dcterms:W3CDTF">2022-10-02T20:15:30Z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c9559495-8c45-4333-a448-fe4ad50e7cd4_Enabled">
    <vt:lpwstr>true</vt:lpwstr>
  </property>
  <property fmtid="{D5CDD505-2E9C-101B-9397-08002B2CF9AE}" pid="3" name="MSIP_Label_c9559495-8c45-4333-a448-fe4ad50e7cd4_SetDate">
    <vt:lpwstr>2022-09-29T22:05:42Z</vt:lpwstr>
  </property>
  <property fmtid="{D5CDD505-2E9C-101B-9397-08002B2CF9AE}" pid="4" name="MSIP_Label_c9559495-8c45-4333-a448-fe4ad50e7cd4_Method">
    <vt:lpwstr>Privileged</vt:lpwstr>
  </property>
  <property fmtid="{D5CDD505-2E9C-101B-9397-08002B2CF9AE}" pid="5" name="MSIP_Label_c9559495-8c45-4333-a448-fe4ad50e7cd4_Name">
    <vt:lpwstr>c9559495-8c45-4333-a448-fe4ad50e7cd4</vt:lpwstr>
  </property>
  <property fmtid="{D5CDD505-2E9C-101B-9397-08002B2CF9AE}" pid="6" name="MSIP_Label_c9559495-8c45-4333-a448-fe4ad50e7cd4_SiteId">
    <vt:lpwstr>f8be18a6-f648-4a47-be73-86d6c5c6604d</vt:lpwstr>
  </property>
  <property fmtid="{D5CDD505-2E9C-101B-9397-08002B2CF9AE}" pid="7" name="MSIP_Label_c9559495-8c45-4333-a448-fe4ad50e7cd4_ActionId">
    <vt:lpwstr>1e99709f-6fe2-44b9-915d-074487c1f4cc</vt:lpwstr>
  </property>
  <property fmtid="{D5CDD505-2E9C-101B-9397-08002B2CF9AE}" pid="8" name="MSIP_Label_c9559495-8c45-4333-a448-fe4ad50e7cd4_ContentBits">
    <vt:lpwstr>0</vt:lpwstr>
  </property>
</Properties>
</file>