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5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64" r:id="rId19"/>
    <p:sldId id="268" r:id="rId20"/>
    <p:sldId id="266" r:id="rId21"/>
    <p:sldId id="278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9DB35-29CC-4D79-80CC-57B23B806F77}" type="datetimeFigureOut">
              <a:rPr lang="sv-SE" smtClean="0"/>
              <a:t>2021-10-10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FB730-F6D3-42BD-B916-7854D17D70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345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8E6D-5F08-4FCE-86F3-2741D18B510B}" type="datetime1">
              <a:rPr lang="sv-SE" smtClean="0"/>
              <a:t>2021-10-10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765E-4865-4AFB-AC68-897FB3F07E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107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CCED-C990-4E87-B78E-6B55BC69F93F}" type="datetime1">
              <a:rPr lang="sv-SE" smtClean="0"/>
              <a:t>2021-10-10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765E-4865-4AFB-AC68-897FB3F07E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572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027D-D44E-41E5-B6ED-79A9702D3E2E}" type="datetime1">
              <a:rPr lang="sv-SE" smtClean="0"/>
              <a:t>2021-10-10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765E-4865-4AFB-AC68-897FB3F07E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262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8BDF-4476-4DB6-B457-2C46B6460195}" type="datetime1">
              <a:rPr lang="sv-SE" smtClean="0"/>
              <a:t>2021-10-10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765E-4865-4AFB-AC68-897FB3F07E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33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440C-9A1F-48AB-8529-51291387D988}" type="datetime1">
              <a:rPr lang="sv-SE" smtClean="0"/>
              <a:t>2021-10-10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765E-4865-4AFB-AC68-897FB3F07E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0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73B-F697-4875-A244-33120F7EF6BA}" type="datetime1">
              <a:rPr lang="sv-SE" smtClean="0"/>
              <a:t>2021-10-10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765E-4865-4AFB-AC68-897FB3F07E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077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9725-D124-401C-8FCB-114A6088C6A3}" type="datetime1">
              <a:rPr lang="sv-SE" smtClean="0"/>
              <a:t>2021-10-10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765E-4865-4AFB-AC68-897FB3F07E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274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2796-BC0D-4602-8882-FC60569D95DC}" type="datetime1">
              <a:rPr lang="sv-SE" smtClean="0"/>
              <a:t>2021-10-10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765E-4865-4AFB-AC68-897FB3F07E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012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B541-AE24-4631-A278-72E0BDE5840C}" type="datetime1">
              <a:rPr lang="sv-SE" smtClean="0"/>
              <a:t>2021-10-10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765E-4865-4AFB-AC68-897FB3F07E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554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80F2-C0BE-498F-BB19-D6B77F0B0CD7}" type="datetime1">
              <a:rPr lang="sv-SE" smtClean="0"/>
              <a:t>2021-10-10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765E-4865-4AFB-AC68-897FB3F07E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081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9989-59FE-4D8D-8A9F-5A4902389DDA}" type="datetime1">
              <a:rPr lang="sv-SE" smtClean="0"/>
              <a:t>2021-10-10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765E-4865-4AFB-AC68-897FB3F07E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353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9CC4F-37F7-4380-B8D5-EA0091935514}" type="datetime1">
              <a:rPr lang="sv-SE" smtClean="0"/>
              <a:t>2021-10-10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8765E-4865-4AFB-AC68-897FB3F07E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052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Föräldramöte City 07/08 Orange, 211011</a:t>
            </a:r>
            <a:endParaRPr lang="sv-SE" sz="36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Laget, truppen och säsongen</a:t>
            </a:r>
          </a:p>
          <a:p>
            <a:r>
              <a:rPr lang="sv-SE" dirty="0" smtClean="0"/>
              <a:t>Föräldraengagemang. Beslut om ett antal arbetsgrupper</a:t>
            </a:r>
          </a:p>
          <a:p>
            <a:r>
              <a:rPr lang="sv-SE" dirty="0" smtClean="0"/>
              <a:t>Mötessekreterare? </a:t>
            </a:r>
            <a:endParaRPr lang="sv-SE" dirty="0"/>
          </a:p>
        </p:txBody>
      </p:sp>
      <p:pic>
        <p:nvPicPr>
          <p:cNvPr id="4" name="Bildobjekt 3"/>
          <p:cNvPicPr/>
          <p:nvPr/>
        </p:nvPicPr>
        <p:blipFill rotWithShape="1">
          <a:blip r:embed="rId2"/>
          <a:srcRect l="33340" t="9473" r="33494" b="9897"/>
          <a:stretch/>
        </p:blipFill>
        <p:spPr>
          <a:xfrm>
            <a:off x="9454312" y="566103"/>
            <a:ext cx="1485265" cy="199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3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/>
          <p:nvPr/>
        </p:nvPicPr>
        <p:blipFill rotWithShape="1">
          <a:blip r:embed="rId2"/>
          <a:srcRect l="33340" t="9473" r="33494" b="9897"/>
          <a:stretch/>
        </p:blipFill>
        <p:spPr>
          <a:xfrm>
            <a:off x="9454312" y="566103"/>
            <a:ext cx="1485265" cy="1993265"/>
          </a:xfrm>
          <a:prstGeom prst="rect">
            <a:avLst/>
          </a:prstGeom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38200" y="272360"/>
            <a:ext cx="10515600" cy="1325563"/>
          </a:xfrm>
        </p:spPr>
        <p:txBody>
          <a:bodyPr>
            <a:normAutofit/>
          </a:bodyPr>
          <a:lstStyle/>
          <a:p>
            <a:r>
              <a:rPr lang="sv-SE" sz="3600" dirty="0" smtClean="0"/>
              <a:t>Kläder</a:t>
            </a:r>
            <a:endParaRPr lang="sv-SE" sz="36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838200" y="2351301"/>
            <a:ext cx="10515600" cy="3829366"/>
          </a:xfrm>
        </p:spPr>
        <p:txBody>
          <a:bodyPr>
            <a:normAutofit/>
          </a:bodyPr>
          <a:lstStyle/>
          <a:p>
            <a:r>
              <a:rPr lang="sv-SE" dirty="0" smtClean="0"/>
              <a:t>Inga lagbeställningar denna säsong. </a:t>
            </a:r>
          </a:p>
          <a:p>
            <a:r>
              <a:rPr lang="sv-SE" dirty="0" smtClean="0"/>
              <a:t>Egna beställningar kan göras via Lindbloms sport i Bommen.</a:t>
            </a:r>
          </a:p>
          <a:p>
            <a:r>
              <a:rPr lang="sv-SE" dirty="0" smtClean="0"/>
              <a:t>Matchtröja delas ut vid första matchen och behålls sedan under säsongen.</a:t>
            </a:r>
          </a:p>
          <a:p>
            <a:r>
              <a:rPr lang="sv-SE" dirty="0" smtClean="0"/>
              <a:t>Till match tar spelarna med egna </a:t>
            </a:r>
            <a:r>
              <a:rPr lang="sv-SE" b="1" dirty="0" smtClean="0"/>
              <a:t>svarta shorts och strumpor</a:t>
            </a:r>
            <a:r>
              <a:rPr lang="sv-SE" dirty="0" smtClean="0"/>
              <a:t>. Viktigt!</a:t>
            </a:r>
          </a:p>
          <a:p>
            <a:pPr marL="0" indent="0">
              <a:buNone/>
            </a:pPr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003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/>
          <p:nvPr/>
        </p:nvPicPr>
        <p:blipFill rotWithShape="1">
          <a:blip r:embed="rId2"/>
          <a:srcRect l="33340" t="9473" r="33494" b="9897"/>
          <a:stretch/>
        </p:blipFill>
        <p:spPr>
          <a:xfrm>
            <a:off x="9454312" y="566103"/>
            <a:ext cx="1485265" cy="1993265"/>
          </a:xfrm>
          <a:prstGeom prst="rect">
            <a:avLst/>
          </a:prstGeom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38200" y="272360"/>
            <a:ext cx="10515600" cy="1325563"/>
          </a:xfrm>
        </p:spPr>
        <p:txBody>
          <a:bodyPr>
            <a:normAutofit/>
          </a:bodyPr>
          <a:lstStyle/>
          <a:p>
            <a:r>
              <a:rPr lang="sv-SE" sz="3600" dirty="0" smtClean="0"/>
              <a:t>Matchsekretariat</a:t>
            </a:r>
            <a:endParaRPr lang="sv-SE" sz="36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838200" y="2351301"/>
            <a:ext cx="10515600" cy="3829366"/>
          </a:xfrm>
        </p:spPr>
        <p:txBody>
          <a:bodyPr>
            <a:normAutofit/>
          </a:bodyPr>
          <a:lstStyle/>
          <a:p>
            <a:r>
              <a:rPr lang="sv-SE" dirty="0" smtClean="0"/>
              <a:t>Vi behöver en grupp på 8-10 och en sammankallande</a:t>
            </a:r>
          </a:p>
          <a:p>
            <a:r>
              <a:rPr lang="sv-SE" dirty="0" smtClean="0"/>
              <a:t>2 i </a:t>
            </a:r>
            <a:r>
              <a:rPr lang="sv-SE" dirty="0" err="1" smtClean="0"/>
              <a:t>seket</a:t>
            </a:r>
            <a:r>
              <a:rPr lang="sv-SE" dirty="0" smtClean="0"/>
              <a:t> varje match. Sköta klockan och uppdatera resultat online.</a:t>
            </a:r>
          </a:p>
          <a:p>
            <a:r>
              <a:rPr lang="sv-SE" dirty="0" smtClean="0"/>
              <a:t>Vilka har gått utbildning?</a:t>
            </a:r>
          </a:p>
          <a:p>
            <a:r>
              <a:rPr lang="sv-SE" dirty="0" smtClean="0"/>
              <a:t>Sätt ett schema i gruppen. Byt sedan inom gruppen om möjligt för enskilda matcher</a:t>
            </a:r>
          </a:p>
          <a:p>
            <a:r>
              <a:rPr lang="sv-SE" dirty="0" smtClean="0"/>
              <a:t>Samordna med Svarta träningsgruppen när det gäller vitas matcher. </a:t>
            </a:r>
            <a:r>
              <a:rPr lang="sv-SE" dirty="0" err="1" smtClean="0"/>
              <a:t>Sekansvarig</a:t>
            </a:r>
            <a:r>
              <a:rPr lang="sv-SE" dirty="0" smtClean="0"/>
              <a:t> i Svart är Micke Hansson 070-276 10 17</a:t>
            </a:r>
          </a:p>
          <a:p>
            <a:r>
              <a:rPr lang="sv-SE" dirty="0" smtClean="0"/>
              <a:t>(Matchschema kommer längre ner i presentationen)</a:t>
            </a:r>
          </a:p>
          <a:p>
            <a:pPr marL="0" indent="0">
              <a:buNone/>
            </a:pPr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978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/>
          <p:nvPr/>
        </p:nvPicPr>
        <p:blipFill rotWithShape="1">
          <a:blip r:embed="rId2"/>
          <a:srcRect l="33340" t="9473" r="33494" b="9897"/>
          <a:stretch/>
        </p:blipFill>
        <p:spPr>
          <a:xfrm>
            <a:off x="9454312" y="566103"/>
            <a:ext cx="1485265" cy="1993265"/>
          </a:xfrm>
          <a:prstGeom prst="rect">
            <a:avLst/>
          </a:prstGeom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38200" y="272360"/>
            <a:ext cx="10515600" cy="1325563"/>
          </a:xfrm>
        </p:spPr>
        <p:txBody>
          <a:bodyPr>
            <a:normAutofit/>
          </a:bodyPr>
          <a:lstStyle/>
          <a:p>
            <a:r>
              <a:rPr lang="sv-SE" sz="3600" dirty="0" smtClean="0"/>
              <a:t>Fika och matchvärd</a:t>
            </a:r>
            <a:endParaRPr lang="sv-SE" sz="36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838200" y="2351301"/>
            <a:ext cx="10515600" cy="3829366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OBS! Endast singelmatcher, inga sammandrag. Inga jättestora ambitioner på fika men kaffe är gott</a:t>
            </a:r>
          </a:p>
          <a:p>
            <a:r>
              <a:rPr lang="sv-SE" dirty="0" smtClean="0"/>
              <a:t>Matchvärd hälsar gäster välkomna, stöttar domare och funktionärer</a:t>
            </a:r>
          </a:p>
          <a:p>
            <a:r>
              <a:rPr lang="sv-SE" dirty="0" smtClean="0"/>
              <a:t>Vi behöver en grupp på 8-10 och en sammankallande</a:t>
            </a:r>
          </a:p>
          <a:p>
            <a:r>
              <a:rPr lang="sv-SE" dirty="0" smtClean="0"/>
              <a:t>2 </a:t>
            </a:r>
            <a:r>
              <a:rPr lang="sv-SE" dirty="0" err="1" smtClean="0"/>
              <a:t>pers</a:t>
            </a:r>
            <a:r>
              <a:rPr lang="sv-SE" dirty="0" smtClean="0"/>
              <a:t> per match</a:t>
            </a:r>
          </a:p>
          <a:p>
            <a:r>
              <a:rPr lang="sv-SE" dirty="0" smtClean="0"/>
              <a:t>Sätt ett schema i gruppen. Byt sedan inom gruppen om möjligt för enskilda matcher</a:t>
            </a:r>
          </a:p>
          <a:p>
            <a:r>
              <a:rPr lang="sv-SE" dirty="0" smtClean="0"/>
              <a:t>Samordna med Svarta träningsgruppen när det gäller vitas matcher. Ansvar för fika/matchvärd är Jessica Wikström 070 – 545 53 26</a:t>
            </a:r>
          </a:p>
          <a:p>
            <a:pPr marL="0" indent="0">
              <a:buNone/>
            </a:pPr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399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/>
          <p:nvPr/>
        </p:nvPicPr>
        <p:blipFill rotWithShape="1">
          <a:blip r:embed="rId2"/>
          <a:srcRect l="33340" t="9473" r="33494" b="9897"/>
          <a:stretch/>
        </p:blipFill>
        <p:spPr>
          <a:xfrm>
            <a:off x="9454312" y="566103"/>
            <a:ext cx="1485265" cy="1993265"/>
          </a:xfrm>
          <a:prstGeom prst="rect">
            <a:avLst/>
          </a:prstGeom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38200" y="272360"/>
            <a:ext cx="10515600" cy="1325563"/>
          </a:xfrm>
        </p:spPr>
        <p:txBody>
          <a:bodyPr>
            <a:normAutofit/>
          </a:bodyPr>
          <a:lstStyle/>
          <a:p>
            <a:r>
              <a:rPr lang="sv-SE" sz="3600" dirty="0" smtClean="0"/>
              <a:t>Filma matcher</a:t>
            </a:r>
            <a:endParaRPr lang="sv-SE" sz="36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838200" y="2351301"/>
            <a:ext cx="10515600" cy="3829366"/>
          </a:xfrm>
        </p:spPr>
        <p:txBody>
          <a:bodyPr>
            <a:normAutofit/>
          </a:bodyPr>
          <a:lstStyle/>
          <a:p>
            <a:r>
              <a:rPr lang="sv-SE" dirty="0" smtClean="0"/>
              <a:t>Sänds via </a:t>
            </a:r>
            <a:r>
              <a:rPr lang="sv-SE" dirty="0" err="1" smtClean="0"/>
              <a:t>appen</a:t>
            </a:r>
            <a:r>
              <a:rPr lang="sv-SE" dirty="0"/>
              <a:t> </a:t>
            </a:r>
            <a:r>
              <a:rPr lang="sv-SE" dirty="0" smtClean="0"/>
              <a:t>för de som köpt tillägget (typ 50 spänn?)</a:t>
            </a:r>
          </a:p>
          <a:p>
            <a:r>
              <a:rPr lang="sv-SE" dirty="0" smtClean="0"/>
              <a:t>Lätt som en plätt att filma via </a:t>
            </a:r>
            <a:r>
              <a:rPr lang="sv-SE" dirty="0" err="1" smtClean="0"/>
              <a:t>Innebandyappen</a:t>
            </a:r>
            <a:r>
              <a:rPr lang="sv-SE" dirty="0" smtClean="0"/>
              <a:t>, t o m Hugo har klarat det.</a:t>
            </a:r>
          </a:p>
          <a:p>
            <a:r>
              <a:rPr lang="sv-SE" dirty="0" smtClean="0"/>
              <a:t>Inget </a:t>
            </a:r>
            <a:r>
              <a:rPr lang="sv-SE" dirty="0" smtClean="0"/>
              <a:t>absolut krav men trevligt när det går att ordna. </a:t>
            </a:r>
            <a:r>
              <a:rPr lang="sv-SE" dirty="0" smtClean="0"/>
              <a:t>Inkomster till laget?</a:t>
            </a:r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017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/>
          <p:nvPr/>
        </p:nvPicPr>
        <p:blipFill rotWithShape="1">
          <a:blip r:embed="rId2"/>
          <a:srcRect l="33340" t="9473" r="33494" b="9897"/>
          <a:stretch/>
        </p:blipFill>
        <p:spPr>
          <a:xfrm>
            <a:off x="9454312" y="566103"/>
            <a:ext cx="1485265" cy="1993265"/>
          </a:xfrm>
          <a:prstGeom prst="rect">
            <a:avLst/>
          </a:prstGeom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38200" y="272360"/>
            <a:ext cx="10515600" cy="1325563"/>
          </a:xfrm>
        </p:spPr>
        <p:txBody>
          <a:bodyPr>
            <a:normAutofit/>
          </a:bodyPr>
          <a:lstStyle/>
          <a:p>
            <a:r>
              <a:rPr lang="sv-SE" sz="3600" dirty="0" smtClean="0"/>
              <a:t>Ekonomi</a:t>
            </a:r>
            <a:endParaRPr lang="sv-SE" sz="36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838200" y="2351301"/>
            <a:ext cx="10515600" cy="3829366"/>
          </a:xfrm>
        </p:spPr>
        <p:txBody>
          <a:bodyPr>
            <a:normAutofit/>
          </a:bodyPr>
          <a:lstStyle/>
          <a:p>
            <a:r>
              <a:rPr lang="sv-SE" dirty="0" smtClean="0"/>
              <a:t>Träningsgrupperna har gemensam ekonomi.</a:t>
            </a:r>
          </a:p>
          <a:p>
            <a:r>
              <a:rPr lang="sv-SE" dirty="0" smtClean="0"/>
              <a:t>Kassören heter Ulrika. I kassan finn 57 000</a:t>
            </a:r>
          </a:p>
          <a:p>
            <a:r>
              <a:rPr lang="sv-SE" dirty="0" smtClean="0"/>
              <a:t>Orange saknar ekonomiansvarig. Bra om vi kan ha en sådan som kan samarbeta med Svart? Annars får fikagruppen ordna det.</a:t>
            </a:r>
          </a:p>
          <a:p>
            <a:r>
              <a:rPr lang="sv-SE" dirty="0" smtClean="0"/>
              <a:t>Avgifter för träning och medlemskap 21/22 faktureras via laget.se. Någon som minns vad det kostade 20/21?</a:t>
            </a:r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673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/>
          <p:nvPr/>
        </p:nvPicPr>
        <p:blipFill rotWithShape="1">
          <a:blip r:embed="rId2"/>
          <a:srcRect l="33340" t="9473" r="33494" b="9897"/>
          <a:stretch/>
        </p:blipFill>
        <p:spPr>
          <a:xfrm>
            <a:off x="9454312" y="566103"/>
            <a:ext cx="1485265" cy="1993265"/>
          </a:xfrm>
          <a:prstGeom prst="rect">
            <a:avLst/>
          </a:prstGeom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38200" y="272360"/>
            <a:ext cx="10515600" cy="1325563"/>
          </a:xfrm>
        </p:spPr>
        <p:txBody>
          <a:bodyPr>
            <a:normAutofit/>
          </a:bodyPr>
          <a:lstStyle/>
          <a:p>
            <a:r>
              <a:rPr lang="sv-SE" sz="3600" dirty="0" smtClean="0"/>
              <a:t>Ekonomi, forts.</a:t>
            </a:r>
            <a:endParaRPr lang="sv-SE" sz="36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838200" y="2351301"/>
            <a:ext cx="10515600" cy="3829366"/>
          </a:xfrm>
        </p:spPr>
        <p:txBody>
          <a:bodyPr>
            <a:normAutofit/>
          </a:bodyPr>
          <a:lstStyle/>
          <a:p>
            <a:r>
              <a:rPr lang="sv-SE" dirty="0" smtClean="0"/>
              <a:t>Orange saknar medlem i </a:t>
            </a:r>
            <a:r>
              <a:rPr lang="sv-SE" dirty="0" err="1" smtClean="0"/>
              <a:t>sponsgrupp</a:t>
            </a:r>
            <a:r>
              <a:rPr lang="sv-SE" dirty="0" smtClean="0"/>
              <a:t>.</a:t>
            </a:r>
          </a:p>
          <a:p>
            <a:r>
              <a:rPr lang="sv-SE" dirty="0" smtClean="0"/>
              <a:t>Nils Edström och Jessica Halvarsson i Svart är huvudansvariga</a:t>
            </a:r>
          </a:p>
          <a:p>
            <a:r>
              <a:rPr lang="sv-SE" dirty="0" smtClean="0"/>
              <a:t>Förra året sålde vi kläder, upp till oss vad vi vill dra in till lagkassan</a:t>
            </a:r>
          </a:p>
          <a:p>
            <a:r>
              <a:rPr lang="sv-SE" dirty="0" smtClean="0"/>
              <a:t>Ekonomi behövs främst för domaravgifter och aktiviteter</a:t>
            </a:r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208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/>
          <p:nvPr/>
        </p:nvPicPr>
        <p:blipFill rotWithShape="1">
          <a:blip r:embed="rId2"/>
          <a:srcRect l="33340" t="9473" r="33494" b="9897"/>
          <a:stretch/>
        </p:blipFill>
        <p:spPr>
          <a:xfrm>
            <a:off x="9454312" y="566103"/>
            <a:ext cx="1485265" cy="1993265"/>
          </a:xfrm>
          <a:prstGeom prst="rect">
            <a:avLst/>
          </a:prstGeom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38200" y="272360"/>
            <a:ext cx="10515600" cy="1325563"/>
          </a:xfrm>
        </p:spPr>
        <p:txBody>
          <a:bodyPr>
            <a:normAutofit/>
          </a:bodyPr>
          <a:lstStyle/>
          <a:p>
            <a:r>
              <a:rPr lang="sv-SE" sz="3600" dirty="0" smtClean="0"/>
              <a:t>Storvreta cup 2-4/1 i Uppsala</a:t>
            </a:r>
            <a:endParaRPr lang="sv-SE" sz="36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838200" y="2351301"/>
            <a:ext cx="10515600" cy="3829366"/>
          </a:xfrm>
        </p:spPr>
        <p:txBody>
          <a:bodyPr>
            <a:normAutofit/>
          </a:bodyPr>
          <a:lstStyle/>
          <a:p>
            <a:r>
              <a:rPr lang="sv-SE" dirty="0" smtClean="0"/>
              <a:t>Drygt 40 intresseanmälningar från Svart och Orange</a:t>
            </a:r>
          </a:p>
          <a:p>
            <a:r>
              <a:rPr lang="sv-SE" dirty="0" smtClean="0"/>
              <a:t>2 eller 3 lag? Måste anmäla i veckan</a:t>
            </a:r>
          </a:p>
          <a:p>
            <a:r>
              <a:rPr lang="sv-SE" dirty="0" smtClean="0"/>
              <a:t>Extra ledare kan behövas</a:t>
            </a:r>
          </a:p>
          <a:p>
            <a:r>
              <a:rPr lang="sv-SE" dirty="0" smtClean="0"/>
              <a:t>Kostnad tillkommer för mat och boende. Senast ca 1000 kr?</a:t>
            </a:r>
          </a:p>
          <a:p>
            <a:pPr marL="0" indent="0">
              <a:buNone/>
            </a:pPr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876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/>
          <p:nvPr/>
        </p:nvPicPr>
        <p:blipFill rotWithShape="1">
          <a:blip r:embed="rId2"/>
          <a:srcRect l="33340" t="9473" r="33494" b="9897"/>
          <a:stretch/>
        </p:blipFill>
        <p:spPr>
          <a:xfrm>
            <a:off x="9454312" y="566103"/>
            <a:ext cx="1485265" cy="1993265"/>
          </a:xfrm>
          <a:prstGeom prst="rect">
            <a:avLst/>
          </a:prstGeom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38200" y="272360"/>
            <a:ext cx="10515600" cy="1325563"/>
          </a:xfrm>
        </p:spPr>
        <p:txBody>
          <a:bodyPr>
            <a:normAutofit/>
          </a:bodyPr>
          <a:lstStyle/>
          <a:p>
            <a:r>
              <a:rPr lang="sv-SE" sz="3600" dirty="0" smtClean="0"/>
              <a:t>Policy å sånt</a:t>
            </a:r>
            <a:endParaRPr lang="sv-SE" sz="36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186266" y="1868856"/>
            <a:ext cx="11032067" cy="4989144"/>
          </a:xfrm>
        </p:spPr>
        <p:txBody>
          <a:bodyPr>
            <a:normAutofit/>
          </a:bodyPr>
          <a:lstStyle/>
          <a:p>
            <a:pPr lvl="1"/>
            <a:r>
              <a:rPr lang="sv-SE" sz="2800" dirty="0"/>
              <a:t>Inget godis, läsk eller energidryck under samlingar</a:t>
            </a:r>
          </a:p>
          <a:p>
            <a:pPr lvl="1"/>
            <a:r>
              <a:rPr lang="sv-SE" sz="2800" dirty="0" smtClean="0"/>
              <a:t>Inga </a:t>
            </a:r>
            <a:r>
              <a:rPr lang="sv-SE" sz="2800" dirty="0"/>
              <a:t>telefoner framme i omklädningsrummet </a:t>
            </a:r>
          </a:p>
          <a:p>
            <a:pPr lvl="1"/>
            <a:r>
              <a:rPr lang="sv-SE" sz="2800" dirty="0"/>
              <a:t>Ombytt och klar i tid till matcher och träningar. Står i </a:t>
            </a:r>
            <a:r>
              <a:rPr lang="sv-SE" sz="2800" dirty="0" smtClean="0"/>
              <a:t>kallelserna.</a:t>
            </a:r>
            <a:endParaRPr lang="sv-SE" sz="2800" dirty="0"/>
          </a:p>
          <a:p>
            <a:pPr lvl="1"/>
            <a:r>
              <a:rPr lang="sv-SE" sz="2800" dirty="0"/>
              <a:t>Spelare, ledare och föräldrars uppträdande: </a:t>
            </a:r>
            <a:endParaRPr lang="sv-SE" sz="2800" dirty="0" smtClean="0"/>
          </a:p>
          <a:p>
            <a:pPr lvl="2"/>
            <a:r>
              <a:rPr lang="sv-SE" sz="2400" dirty="0" smtClean="0"/>
              <a:t>Heja </a:t>
            </a:r>
            <a:r>
              <a:rPr lang="sv-SE" sz="2400" dirty="0"/>
              <a:t>på laget, lämna </a:t>
            </a:r>
            <a:r>
              <a:rPr lang="sv-SE" sz="2400" dirty="0" err="1"/>
              <a:t>coachandet</a:t>
            </a:r>
            <a:r>
              <a:rPr lang="sv-SE" sz="2400" dirty="0"/>
              <a:t> till tränarna, </a:t>
            </a:r>
            <a:endParaRPr lang="sv-SE" sz="2400" dirty="0" smtClean="0"/>
          </a:p>
          <a:p>
            <a:pPr lvl="2"/>
            <a:r>
              <a:rPr lang="sv-SE" sz="2400" dirty="0" smtClean="0"/>
              <a:t>Kommentera </a:t>
            </a:r>
            <a:r>
              <a:rPr lang="sv-SE" sz="2400" dirty="0"/>
              <a:t>inte </a:t>
            </a:r>
            <a:r>
              <a:rPr lang="sv-SE" sz="2400" dirty="0" smtClean="0"/>
              <a:t>domarinsatser eller spelare (negativt),</a:t>
            </a:r>
          </a:p>
          <a:p>
            <a:pPr lvl="2"/>
            <a:r>
              <a:rPr lang="sv-SE" sz="2400" dirty="0" smtClean="0"/>
              <a:t>Uppmuntra </a:t>
            </a:r>
            <a:r>
              <a:rPr lang="sv-SE" sz="2400" dirty="0"/>
              <a:t>våra egna spelare och motståndarlaget. Vi är alla där för att ha roligt</a:t>
            </a:r>
            <a:r>
              <a:rPr lang="sv-SE" sz="2400" dirty="0" smtClean="0"/>
              <a:t>.</a:t>
            </a:r>
          </a:p>
          <a:p>
            <a:pPr lvl="2"/>
            <a:r>
              <a:rPr lang="sv-SE" sz="2400" dirty="0" smtClean="0"/>
              <a:t>Uppmuntra rätt saker efter match. Fråga om de haft roligt, inte bara om de har gjort mål.</a:t>
            </a:r>
            <a:endParaRPr lang="sv-SE" sz="2400" dirty="0"/>
          </a:p>
          <a:p>
            <a:pPr lvl="1"/>
            <a:r>
              <a:rPr lang="sv-SE" sz="2800" dirty="0"/>
              <a:t>Föreningspolicy och riktlinjer finns på laget.se, gå in och läs igenom</a:t>
            </a:r>
            <a:r>
              <a:rPr lang="sv-SE" sz="2800" dirty="0" smtClean="0"/>
              <a:t>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76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/>
          <p:nvPr/>
        </p:nvPicPr>
        <p:blipFill rotWithShape="1">
          <a:blip r:embed="rId2"/>
          <a:srcRect l="33340" t="9473" r="33494" b="9897"/>
          <a:stretch/>
        </p:blipFill>
        <p:spPr>
          <a:xfrm>
            <a:off x="9454312" y="566103"/>
            <a:ext cx="1485265" cy="1993265"/>
          </a:xfrm>
          <a:prstGeom prst="rect">
            <a:avLst/>
          </a:prstGeom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Hemmamatcher Orange</a:t>
            </a:r>
            <a:endParaRPr lang="sv-SE" sz="36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1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 smtClean="0"/>
              <a:t>16/10 	Orange – G/K 08 			</a:t>
            </a:r>
            <a:r>
              <a:rPr lang="sv-SE" sz="2000" dirty="0" err="1" smtClean="0"/>
              <a:t>Skönsberg</a:t>
            </a:r>
            <a:r>
              <a:rPr lang="sv-SE" sz="2000" dirty="0" smtClean="0"/>
              <a:t>	11:00</a:t>
            </a:r>
          </a:p>
          <a:p>
            <a:pPr marL="0" indent="0">
              <a:buNone/>
            </a:pPr>
            <a:r>
              <a:rPr lang="sv-SE" sz="2000" dirty="0" smtClean="0"/>
              <a:t>24/10 	Orange – FBC 09 Nord		</a:t>
            </a:r>
            <a:r>
              <a:rPr lang="sv-SE" sz="2000" dirty="0" err="1" smtClean="0"/>
              <a:t>Höglunda</a:t>
            </a:r>
            <a:r>
              <a:rPr lang="sv-SE" sz="2000" dirty="0" smtClean="0"/>
              <a:t>	18:00</a:t>
            </a:r>
          </a:p>
          <a:p>
            <a:pPr marL="0" indent="0">
              <a:buNone/>
            </a:pPr>
            <a:r>
              <a:rPr lang="sv-SE" sz="2000" dirty="0" smtClean="0"/>
              <a:t>13/11	Orange – </a:t>
            </a:r>
            <a:r>
              <a:rPr lang="sv-SE" sz="2000" dirty="0" err="1" smtClean="0"/>
              <a:t>Vattjom</a:t>
            </a:r>
            <a:r>
              <a:rPr lang="sv-SE" sz="2000" dirty="0" smtClean="0"/>
              <a:t> 08		</a:t>
            </a:r>
            <a:r>
              <a:rPr lang="sv-SE" sz="2000" dirty="0" err="1" smtClean="0"/>
              <a:t>Skönsberg</a:t>
            </a:r>
            <a:r>
              <a:rPr lang="sv-SE" sz="2000" dirty="0" smtClean="0"/>
              <a:t>	13:00</a:t>
            </a:r>
          </a:p>
          <a:p>
            <a:pPr marL="0" indent="0">
              <a:buNone/>
            </a:pPr>
            <a:r>
              <a:rPr lang="sv-SE" sz="2000" dirty="0" smtClean="0"/>
              <a:t>28/11	Orange – Timrå 08		</a:t>
            </a:r>
            <a:r>
              <a:rPr lang="sv-SE" sz="2000" dirty="0" err="1" smtClean="0"/>
              <a:t>Höglunda</a:t>
            </a:r>
            <a:r>
              <a:rPr lang="sv-SE" sz="2000" dirty="0" smtClean="0"/>
              <a:t>	14:00</a:t>
            </a:r>
          </a:p>
          <a:p>
            <a:pPr marL="0" indent="0">
              <a:buNone/>
            </a:pPr>
            <a:r>
              <a:rPr lang="sv-SE" sz="2000" dirty="0" smtClean="0"/>
              <a:t>12/12	Orange – FBC 08 Svart		</a:t>
            </a:r>
            <a:r>
              <a:rPr lang="sv-SE" sz="2000" dirty="0" err="1" smtClean="0"/>
              <a:t>Höglunda</a:t>
            </a:r>
            <a:r>
              <a:rPr lang="sv-SE" sz="2000" dirty="0" smtClean="0"/>
              <a:t>	11:00</a:t>
            </a:r>
          </a:p>
          <a:p>
            <a:pPr marL="0" indent="0">
              <a:buNone/>
            </a:pPr>
            <a:r>
              <a:rPr lang="sv-SE" sz="2000" dirty="0" smtClean="0"/>
              <a:t>23/1	Orange – </a:t>
            </a:r>
            <a:r>
              <a:rPr lang="sv-SE" sz="2000" dirty="0" err="1" smtClean="0"/>
              <a:t>Vattjom</a:t>
            </a:r>
            <a:r>
              <a:rPr lang="sv-SE" sz="2000" dirty="0" smtClean="0"/>
              <a:t> 07		</a:t>
            </a:r>
            <a:r>
              <a:rPr lang="sv-SE" sz="2000" dirty="0" err="1" smtClean="0"/>
              <a:t>Höglunda</a:t>
            </a:r>
            <a:r>
              <a:rPr lang="sv-SE" sz="2000" dirty="0" smtClean="0"/>
              <a:t>	12:00</a:t>
            </a:r>
          </a:p>
          <a:p>
            <a:pPr marL="0" indent="0">
              <a:buNone/>
            </a:pPr>
            <a:r>
              <a:rPr lang="sv-SE" sz="2000" dirty="0" smtClean="0"/>
              <a:t>6/2	Orange – Härnösand 08		</a:t>
            </a:r>
            <a:r>
              <a:rPr lang="sv-SE" sz="2000" dirty="0" err="1" smtClean="0"/>
              <a:t>Höglunda</a:t>
            </a:r>
            <a:r>
              <a:rPr lang="sv-SE" sz="2000" dirty="0" smtClean="0"/>
              <a:t> 	14:30</a:t>
            </a:r>
          </a:p>
          <a:p>
            <a:pPr marL="0" indent="0">
              <a:buNone/>
            </a:pPr>
            <a:r>
              <a:rPr lang="sv-SE" sz="2000" dirty="0" smtClean="0"/>
              <a:t>20/2	Orange – FBC 09 Öst Svart		</a:t>
            </a:r>
            <a:r>
              <a:rPr lang="sv-SE" sz="2000" dirty="0" err="1" smtClean="0"/>
              <a:t>Höglunda</a:t>
            </a:r>
            <a:r>
              <a:rPr lang="sv-SE" sz="2000" dirty="0"/>
              <a:t>	</a:t>
            </a:r>
            <a:r>
              <a:rPr lang="sv-SE" sz="2000" dirty="0" smtClean="0"/>
              <a:t>10:30</a:t>
            </a:r>
          </a:p>
          <a:p>
            <a:pPr marL="0" indent="0">
              <a:buNone/>
            </a:pPr>
            <a:r>
              <a:rPr lang="sv-SE" sz="2000" b="1" dirty="0" smtClean="0"/>
              <a:t>27/2	Orange – GBK 08			</a:t>
            </a:r>
            <a:r>
              <a:rPr lang="sv-SE" sz="2000" b="1" dirty="0" err="1" smtClean="0"/>
              <a:t>Höglunda</a:t>
            </a:r>
            <a:r>
              <a:rPr lang="sv-SE" sz="2000" b="1" dirty="0" smtClean="0"/>
              <a:t>	19:30 	Matchen kommer flyttas!</a:t>
            </a:r>
          </a:p>
          <a:p>
            <a:pPr marL="0" indent="0">
              <a:buNone/>
            </a:pPr>
            <a:r>
              <a:rPr lang="sv-SE" sz="2000" dirty="0" smtClean="0"/>
              <a:t>2/4	Orange – </a:t>
            </a:r>
            <a:r>
              <a:rPr lang="sv-SE" sz="2000" dirty="0" err="1" smtClean="0"/>
              <a:t>Moälven</a:t>
            </a:r>
            <a:r>
              <a:rPr lang="sv-SE" sz="2000" dirty="0" smtClean="0"/>
              <a:t> 09		</a:t>
            </a:r>
            <a:r>
              <a:rPr lang="sv-SE" sz="2000" dirty="0" err="1" smtClean="0"/>
              <a:t>Hagahallen</a:t>
            </a:r>
            <a:r>
              <a:rPr lang="sv-SE" sz="2000" dirty="0" smtClean="0"/>
              <a:t>	12:30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1176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/>
          <p:nvPr/>
        </p:nvPicPr>
        <p:blipFill rotWithShape="1">
          <a:blip r:embed="rId2"/>
          <a:srcRect l="33340" t="9473" r="33494" b="9897"/>
          <a:stretch/>
        </p:blipFill>
        <p:spPr>
          <a:xfrm>
            <a:off x="10514486" y="287807"/>
            <a:ext cx="1485265" cy="1993265"/>
          </a:xfrm>
          <a:prstGeom prst="rect">
            <a:avLst/>
          </a:prstGeom>
        </p:spPr>
      </p:pic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1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 smtClean="0"/>
              <a:t>23/10 	Vit – FBC Öst Vit			</a:t>
            </a:r>
            <a:r>
              <a:rPr lang="sv-SE" sz="2000" dirty="0" err="1" smtClean="0"/>
              <a:t>Hagahallen</a:t>
            </a:r>
            <a:r>
              <a:rPr lang="sv-SE" sz="2000" dirty="0" smtClean="0"/>
              <a:t>	11:00</a:t>
            </a:r>
          </a:p>
          <a:p>
            <a:pPr marL="0" indent="0">
              <a:buNone/>
            </a:pPr>
            <a:r>
              <a:rPr lang="sv-SE" sz="2000" dirty="0" smtClean="0"/>
              <a:t>14/11 	Vit – Härnösand 09		</a:t>
            </a:r>
            <a:r>
              <a:rPr lang="sv-SE" sz="2000" dirty="0" err="1" smtClean="0"/>
              <a:t>Skönsberg</a:t>
            </a:r>
            <a:r>
              <a:rPr lang="sv-SE" sz="2000" dirty="0" smtClean="0"/>
              <a:t>	10:30</a:t>
            </a:r>
          </a:p>
          <a:p>
            <a:pPr marL="0" indent="0">
              <a:buNone/>
            </a:pPr>
            <a:r>
              <a:rPr lang="sv-SE" sz="2000" dirty="0" smtClean="0"/>
              <a:t>20/11	Vit – Ö-vik 09			</a:t>
            </a:r>
            <a:r>
              <a:rPr lang="sv-SE" sz="2000" dirty="0" err="1" smtClean="0"/>
              <a:t>Höglunda</a:t>
            </a:r>
            <a:r>
              <a:rPr lang="sv-SE" sz="2000" dirty="0" smtClean="0"/>
              <a:t>	13:30</a:t>
            </a:r>
          </a:p>
          <a:p>
            <a:pPr marL="0" indent="0">
              <a:buNone/>
            </a:pPr>
            <a:r>
              <a:rPr lang="sv-SE" sz="2000" dirty="0" smtClean="0"/>
              <a:t>5/12	Vit – Husum 09			</a:t>
            </a:r>
            <a:r>
              <a:rPr lang="sv-SE" sz="2000" dirty="0" err="1" smtClean="0"/>
              <a:t>Skönsberg</a:t>
            </a:r>
            <a:r>
              <a:rPr lang="sv-SE" sz="2000" dirty="0" smtClean="0"/>
              <a:t>	14:00</a:t>
            </a:r>
          </a:p>
          <a:p>
            <a:pPr marL="0" indent="0">
              <a:buNone/>
            </a:pPr>
            <a:r>
              <a:rPr lang="sv-SE" sz="2000" dirty="0" smtClean="0"/>
              <a:t>18/12	Vit – GBK 08			</a:t>
            </a:r>
            <a:r>
              <a:rPr lang="sv-SE" sz="2000" dirty="0" err="1" smtClean="0"/>
              <a:t>Höglunda</a:t>
            </a:r>
            <a:r>
              <a:rPr lang="sv-SE" sz="2000" dirty="0" smtClean="0"/>
              <a:t>	12:30</a:t>
            </a:r>
          </a:p>
          <a:p>
            <a:pPr marL="0" indent="0">
              <a:buNone/>
            </a:pPr>
            <a:r>
              <a:rPr lang="sv-SE" sz="2000" dirty="0" smtClean="0"/>
              <a:t>22/1	Vit – </a:t>
            </a:r>
            <a:r>
              <a:rPr lang="sv-SE" sz="2000" dirty="0" err="1" smtClean="0"/>
              <a:t>Vattjom</a:t>
            </a:r>
            <a:r>
              <a:rPr lang="sv-SE" sz="2000" dirty="0" smtClean="0"/>
              <a:t> 08			</a:t>
            </a:r>
            <a:r>
              <a:rPr lang="sv-SE" sz="2000" dirty="0" err="1" smtClean="0"/>
              <a:t>Höglunda</a:t>
            </a:r>
            <a:r>
              <a:rPr lang="sv-SE" sz="2000" dirty="0" smtClean="0"/>
              <a:t>	11:00</a:t>
            </a:r>
          </a:p>
          <a:p>
            <a:pPr marL="0" indent="0">
              <a:buNone/>
            </a:pPr>
            <a:r>
              <a:rPr lang="sv-SE" sz="2000" dirty="0"/>
              <a:t>5</a:t>
            </a:r>
            <a:r>
              <a:rPr lang="sv-SE" sz="2000" dirty="0" smtClean="0"/>
              <a:t>/2	Vit – G/K 08			</a:t>
            </a:r>
            <a:r>
              <a:rPr lang="sv-SE" sz="2000" dirty="0" err="1" smtClean="0"/>
              <a:t>Hagahallen</a:t>
            </a:r>
            <a:r>
              <a:rPr lang="sv-SE" sz="2000" dirty="0" smtClean="0"/>
              <a:t>	14:30</a:t>
            </a:r>
          </a:p>
          <a:p>
            <a:pPr marL="0" indent="0">
              <a:buNone/>
            </a:pPr>
            <a:r>
              <a:rPr lang="sv-SE" sz="2000" dirty="0" smtClean="0"/>
              <a:t>19/2	Vit – Timrå 09			</a:t>
            </a:r>
            <a:r>
              <a:rPr lang="sv-SE" sz="2000" dirty="0" err="1" smtClean="0"/>
              <a:t>Höglunda</a:t>
            </a:r>
            <a:r>
              <a:rPr lang="sv-SE" sz="2000" dirty="0"/>
              <a:t>	</a:t>
            </a:r>
            <a:r>
              <a:rPr lang="sv-SE" sz="2000" dirty="0" smtClean="0"/>
              <a:t>9:30</a:t>
            </a:r>
          </a:p>
          <a:p>
            <a:pPr marL="0" indent="0">
              <a:buNone/>
            </a:pPr>
            <a:r>
              <a:rPr lang="sv-SE" sz="2000" b="1" dirty="0" smtClean="0"/>
              <a:t>26/2?	Vit – </a:t>
            </a:r>
            <a:r>
              <a:rPr lang="sv-SE" sz="2000" b="1" dirty="0" err="1" smtClean="0"/>
              <a:t>Moälven</a:t>
            </a:r>
            <a:r>
              <a:rPr lang="sv-SE" sz="2000" b="1" dirty="0" smtClean="0"/>
              <a:t> 09			?		? 	Matchtid ej klar</a:t>
            </a:r>
          </a:p>
          <a:p>
            <a:pPr marL="0" indent="0">
              <a:buNone/>
            </a:pPr>
            <a:r>
              <a:rPr lang="sv-SE" sz="2000" dirty="0" smtClean="0"/>
              <a:t>19/3	Vit – </a:t>
            </a:r>
            <a:r>
              <a:rPr lang="sv-SE" sz="2000" dirty="0" err="1" smtClean="0"/>
              <a:t>Jäbo</a:t>
            </a:r>
            <a:r>
              <a:rPr lang="sv-SE" sz="2000" dirty="0" smtClean="0"/>
              <a:t> 08			</a:t>
            </a:r>
            <a:r>
              <a:rPr lang="sv-SE" sz="2000" dirty="0" err="1" smtClean="0"/>
              <a:t>Hagahallen</a:t>
            </a:r>
            <a:r>
              <a:rPr lang="sv-SE" sz="2000" dirty="0" smtClean="0"/>
              <a:t>	16:30</a:t>
            </a:r>
          </a:p>
          <a:p>
            <a:pPr marL="0" indent="0">
              <a:buNone/>
            </a:pPr>
            <a:r>
              <a:rPr lang="sv-SE" sz="2000" dirty="0" smtClean="0"/>
              <a:t>3/4	Vit – City 09			</a:t>
            </a:r>
            <a:r>
              <a:rPr lang="sv-SE" sz="2000" dirty="0" err="1" smtClean="0"/>
              <a:t>Höglunda</a:t>
            </a:r>
            <a:r>
              <a:rPr lang="sv-SE" sz="2000" dirty="0" smtClean="0"/>
              <a:t>	13:30</a:t>
            </a:r>
            <a:endParaRPr lang="sv-SE" sz="2000" dirty="0"/>
          </a:p>
        </p:txBody>
      </p:sp>
      <p:sp>
        <p:nvSpPr>
          <p:cNvPr id="7" name="Rubrik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sz="3600" dirty="0" smtClean="0"/>
              <a:t>Hemmamatcher Vit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19639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Varför håller vi på med det här?</a:t>
            </a:r>
            <a:endParaRPr lang="sv-SE" sz="36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/>
          <p:cNvPicPr/>
          <p:nvPr/>
        </p:nvPicPr>
        <p:blipFill rotWithShape="1">
          <a:blip r:embed="rId2"/>
          <a:srcRect l="33340" t="9473" r="33494" b="9897"/>
          <a:stretch/>
        </p:blipFill>
        <p:spPr>
          <a:xfrm>
            <a:off x="9454312" y="547630"/>
            <a:ext cx="1485265" cy="1993265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1" y="2540895"/>
            <a:ext cx="3920317" cy="392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6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/>
          <p:nvPr/>
        </p:nvPicPr>
        <p:blipFill rotWithShape="1">
          <a:blip r:embed="rId2"/>
          <a:srcRect l="33340" t="9473" r="33494" b="9897"/>
          <a:stretch/>
        </p:blipFill>
        <p:spPr>
          <a:xfrm>
            <a:off x="9454312" y="566103"/>
            <a:ext cx="1485265" cy="1993265"/>
          </a:xfrm>
          <a:prstGeom prst="rect">
            <a:avLst/>
          </a:prstGeom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Alla Hemmamatcher</a:t>
            </a:r>
            <a:endParaRPr lang="sv-SE" sz="3600" dirty="0"/>
          </a:p>
        </p:txBody>
      </p:sp>
      <p:graphicFrame>
        <p:nvGraphicFramePr>
          <p:cNvPr id="2" name="Platshållare för innehåll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737492"/>
              </p:ext>
            </p:extLst>
          </p:nvPr>
        </p:nvGraphicFramePr>
        <p:xfrm>
          <a:off x="734091" y="1320283"/>
          <a:ext cx="8305998" cy="5188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1582">
                  <a:extLst>
                    <a:ext uri="{9D8B030D-6E8A-4147-A177-3AD203B41FA5}">
                      <a16:colId xmlns:a16="http://schemas.microsoft.com/office/drawing/2014/main" val="1235282648"/>
                    </a:ext>
                  </a:extLst>
                </a:gridCol>
                <a:gridCol w="2864553">
                  <a:extLst>
                    <a:ext uri="{9D8B030D-6E8A-4147-A177-3AD203B41FA5}">
                      <a16:colId xmlns:a16="http://schemas.microsoft.com/office/drawing/2014/main" val="3887778617"/>
                    </a:ext>
                  </a:extLst>
                </a:gridCol>
                <a:gridCol w="37504">
                  <a:extLst>
                    <a:ext uri="{9D8B030D-6E8A-4147-A177-3AD203B41FA5}">
                      <a16:colId xmlns:a16="http://schemas.microsoft.com/office/drawing/2014/main" val="3643290758"/>
                    </a:ext>
                  </a:extLst>
                </a:gridCol>
                <a:gridCol w="1976071">
                  <a:extLst>
                    <a:ext uri="{9D8B030D-6E8A-4147-A177-3AD203B41FA5}">
                      <a16:colId xmlns:a16="http://schemas.microsoft.com/office/drawing/2014/main" val="2272109524"/>
                    </a:ext>
                  </a:extLst>
                </a:gridCol>
                <a:gridCol w="1208144">
                  <a:extLst>
                    <a:ext uri="{9D8B030D-6E8A-4147-A177-3AD203B41FA5}">
                      <a16:colId xmlns:a16="http://schemas.microsoft.com/office/drawing/2014/main" val="1171996433"/>
                    </a:ext>
                  </a:extLst>
                </a:gridCol>
                <a:gridCol w="1208144">
                  <a:extLst>
                    <a:ext uri="{9D8B030D-6E8A-4147-A177-3AD203B41FA5}">
                      <a16:colId xmlns:a16="http://schemas.microsoft.com/office/drawing/2014/main" val="2564534273"/>
                    </a:ext>
                  </a:extLst>
                </a:gridCol>
              </a:tblGrid>
              <a:tr h="145256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16-okt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Orange – G/K 08 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 err="1">
                          <a:effectLst/>
                        </a:rPr>
                        <a:t>Skönsberg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11:00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b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142214"/>
                  </a:ext>
                </a:extLst>
              </a:tr>
              <a:tr h="145256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23-okt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Vit – FBC Öst Vit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>
                          <a:effectLst/>
                        </a:rPr>
                        <a:t>Hagahallen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>
                          <a:effectLst/>
                        </a:rPr>
                        <a:t>11:00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b"/>
                </a:tc>
                <a:extLst>
                  <a:ext uri="{0D108BD9-81ED-4DB2-BD59-A6C34878D82A}">
                    <a16:rowId xmlns:a16="http://schemas.microsoft.com/office/drawing/2014/main" val="3282157897"/>
                  </a:ext>
                </a:extLst>
              </a:tr>
              <a:tr h="267512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24-okt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Orange – FBC 09 Nord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 err="1">
                          <a:effectLst/>
                        </a:rPr>
                        <a:t>Höglunda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18:00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b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268259"/>
                  </a:ext>
                </a:extLst>
              </a:tr>
              <a:tr h="267512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13-nov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Orange – </a:t>
                      </a:r>
                      <a:r>
                        <a:rPr lang="sv-SE" sz="900" u="none" strike="noStrike" dirty="0" err="1">
                          <a:effectLst/>
                        </a:rPr>
                        <a:t>Vattjom</a:t>
                      </a:r>
                      <a:r>
                        <a:rPr lang="sv-SE" sz="900" u="none" strike="noStrike" dirty="0">
                          <a:effectLst/>
                        </a:rPr>
                        <a:t> 08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>
                          <a:effectLst/>
                        </a:rPr>
                        <a:t>Skönsberg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13:00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b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982022"/>
                  </a:ext>
                </a:extLst>
              </a:tr>
              <a:tr h="267512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14-nov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>
                          <a:effectLst/>
                        </a:rPr>
                        <a:t>Vit – Härnösand 09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>
                          <a:effectLst/>
                        </a:rPr>
                        <a:t>Skönsberg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>
                          <a:effectLst/>
                        </a:rPr>
                        <a:t>10:30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b"/>
                </a:tc>
                <a:extLst>
                  <a:ext uri="{0D108BD9-81ED-4DB2-BD59-A6C34878D82A}">
                    <a16:rowId xmlns:a16="http://schemas.microsoft.com/office/drawing/2014/main" val="2355235535"/>
                  </a:ext>
                </a:extLst>
              </a:tr>
              <a:tr h="145256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20-nov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Vit – Ö-vik 09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>
                          <a:effectLst/>
                        </a:rPr>
                        <a:t>Höglunda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>
                          <a:effectLst/>
                        </a:rPr>
                        <a:t>13:30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b"/>
                </a:tc>
                <a:extLst>
                  <a:ext uri="{0D108BD9-81ED-4DB2-BD59-A6C34878D82A}">
                    <a16:rowId xmlns:a16="http://schemas.microsoft.com/office/drawing/2014/main" val="3904600615"/>
                  </a:ext>
                </a:extLst>
              </a:tr>
              <a:tr h="221558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28-nov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Orange – Timrå 08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 err="1">
                          <a:effectLst/>
                        </a:rPr>
                        <a:t>Höglunda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14:00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b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993318"/>
                  </a:ext>
                </a:extLst>
              </a:tr>
              <a:tr h="145256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05-dec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Vit – Husum 09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 err="1">
                          <a:effectLst/>
                        </a:rPr>
                        <a:t>Skönsberg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>
                          <a:effectLst/>
                        </a:rPr>
                        <a:t>14:00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b"/>
                </a:tc>
                <a:extLst>
                  <a:ext uri="{0D108BD9-81ED-4DB2-BD59-A6C34878D82A}">
                    <a16:rowId xmlns:a16="http://schemas.microsoft.com/office/drawing/2014/main" val="1399833929"/>
                  </a:ext>
                </a:extLst>
              </a:tr>
              <a:tr h="267512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12-dec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Orange – FBC 08 Svart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 err="1">
                          <a:effectLst/>
                        </a:rPr>
                        <a:t>Höglunda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11:00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b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497014"/>
                  </a:ext>
                </a:extLst>
              </a:tr>
              <a:tr h="267512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18-dec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Vit – GBK 08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 err="1">
                          <a:effectLst/>
                        </a:rPr>
                        <a:t>Höglunda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12:30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6052" marR="6052" marT="6052" marB="0" anchor="ctr"/>
                </a:tc>
                <a:extLst>
                  <a:ext uri="{0D108BD9-81ED-4DB2-BD59-A6C34878D82A}">
                    <a16:rowId xmlns:a16="http://schemas.microsoft.com/office/drawing/2014/main" val="1363188060"/>
                  </a:ext>
                </a:extLst>
              </a:tr>
              <a:tr h="145256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22-jan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Vit – </a:t>
                      </a:r>
                      <a:r>
                        <a:rPr lang="sv-SE" sz="900" u="none" strike="noStrike" dirty="0" err="1">
                          <a:effectLst/>
                        </a:rPr>
                        <a:t>Vattjom</a:t>
                      </a:r>
                      <a:r>
                        <a:rPr lang="sv-SE" sz="900" u="none" strike="noStrike" dirty="0">
                          <a:effectLst/>
                        </a:rPr>
                        <a:t> 08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>
                          <a:effectLst/>
                        </a:rPr>
                        <a:t>Höglunda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11:00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marL="6052" marR="6052" marT="6052" marB="0" anchor="ctr"/>
                </a:tc>
                <a:extLst>
                  <a:ext uri="{0D108BD9-81ED-4DB2-BD59-A6C34878D82A}">
                    <a16:rowId xmlns:a16="http://schemas.microsoft.com/office/drawing/2014/main" val="2320085545"/>
                  </a:ext>
                </a:extLst>
              </a:tr>
              <a:tr h="267512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23-jan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Orange – </a:t>
                      </a:r>
                      <a:r>
                        <a:rPr lang="sv-SE" sz="900" u="none" strike="noStrike" dirty="0" err="1">
                          <a:effectLst/>
                        </a:rPr>
                        <a:t>Vattjom</a:t>
                      </a:r>
                      <a:r>
                        <a:rPr lang="sv-SE" sz="900" u="none" strike="noStrike" dirty="0">
                          <a:effectLst/>
                        </a:rPr>
                        <a:t> 07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 err="1">
                          <a:effectLst/>
                        </a:rPr>
                        <a:t>Höglunda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12:00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b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178794"/>
                  </a:ext>
                </a:extLst>
              </a:tr>
              <a:tr h="267512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05-feb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Vit – G/K 08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 err="1">
                          <a:effectLst/>
                        </a:rPr>
                        <a:t>Hagahallen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14:30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marL="6052" marR="6052" marT="6052" marB="0" anchor="ctr"/>
                </a:tc>
                <a:extLst>
                  <a:ext uri="{0D108BD9-81ED-4DB2-BD59-A6C34878D82A}">
                    <a16:rowId xmlns:a16="http://schemas.microsoft.com/office/drawing/2014/main" val="3182587984"/>
                  </a:ext>
                </a:extLst>
              </a:tr>
              <a:tr h="267512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06-feb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Orange – Härnösand 08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 err="1">
                          <a:effectLst/>
                        </a:rPr>
                        <a:t>Höglunda</a:t>
                      </a:r>
                      <a:r>
                        <a:rPr lang="sv-SE" sz="900" u="none" strike="noStrike" dirty="0">
                          <a:effectLst/>
                        </a:rPr>
                        <a:t> 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14:30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b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974100"/>
                  </a:ext>
                </a:extLst>
              </a:tr>
              <a:tr h="236268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19-feb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Vit – Timrå 09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 err="1">
                          <a:effectLst/>
                        </a:rPr>
                        <a:t>Höglunda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09:30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marL="6052" marR="6052" marT="6052" marB="0" anchor="ctr"/>
                </a:tc>
                <a:extLst>
                  <a:ext uri="{0D108BD9-81ED-4DB2-BD59-A6C34878D82A}">
                    <a16:rowId xmlns:a16="http://schemas.microsoft.com/office/drawing/2014/main" val="2877010169"/>
                  </a:ext>
                </a:extLst>
              </a:tr>
              <a:tr h="267512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20-feb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Orange – FBC 09 Öst Svart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 err="1">
                          <a:effectLst/>
                        </a:rPr>
                        <a:t>Höglunda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10:30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b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39650"/>
                  </a:ext>
                </a:extLst>
              </a:tr>
              <a:tr h="267512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1" u="none" strike="noStrike" dirty="0">
                          <a:effectLst/>
                        </a:rPr>
                        <a:t>26/2?</a:t>
                      </a:r>
                      <a:endParaRPr lang="sv-S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sv-SE" sz="900" b="1" u="none" strike="noStrike">
                          <a:effectLst/>
                        </a:rPr>
                        <a:t>Vit – Moälven 09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1" u="none" strike="noStrike" dirty="0">
                          <a:effectLst/>
                        </a:rPr>
                        <a:t>?</a:t>
                      </a:r>
                      <a:endParaRPr lang="sv-S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1" u="none" strike="noStrike" dirty="0">
                          <a:effectLst/>
                        </a:rPr>
                        <a:t>Matchtid ej klar</a:t>
                      </a:r>
                      <a:endParaRPr lang="sv-S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extLst>
                  <a:ext uri="{0D108BD9-81ED-4DB2-BD59-A6C34878D82A}">
                    <a16:rowId xmlns:a16="http://schemas.microsoft.com/office/drawing/2014/main" val="434137832"/>
                  </a:ext>
                </a:extLst>
              </a:tr>
              <a:tr h="295915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1" u="none" strike="noStrike" dirty="0">
                          <a:effectLst/>
                        </a:rPr>
                        <a:t>27-feb</a:t>
                      </a:r>
                      <a:endParaRPr lang="sv-S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sv-SE" sz="900" b="1" u="none" strike="noStrike" dirty="0">
                          <a:effectLst/>
                        </a:rPr>
                        <a:t>Orange – GBK 08</a:t>
                      </a:r>
                      <a:endParaRPr lang="sv-S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1" u="none" strike="noStrike" dirty="0" err="1">
                          <a:effectLst/>
                        </a:rPr>
                        <a:t>Höglunda</a:t>
                      </a:r>
                      <a:endParaRPr lang="sv-S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1" u="none" strike="noStrike" dirty="0">
                          <a:effectLst/>
                        </a:rPr>
                        <a:t>19:30</a:t>
                      </a:r>
                      <a:endParaRPr lang="sv-S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1" u="none" strike="noStrike" dirty="0">
                          <a:effectLst/>
                        </a:rPr>
                        <a:t>Matchen kommer flyttas!</a:t>
                      </a:r>
                      <a:endParaRPr lang="sv-S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58122"/>
                  </a:ext>
                </a:extLst>
              </a:tr>
              <a:tr h="238205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19-mar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>
                          <a:effectLst/>
                        </a:rPr>
                        <a:t>Vit – Jäbo 08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 err="1">
                          <a:effectLst/>
                        </a:rPr>
                        <a:t>Hagahallen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16:30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marL="6052" marR="6052" marT="6052" marB="0" anchor="ctr"/>
                </a:tc>
                <a:extLst>
                  <a:ext uri="{0D108BD9-81ED-4DB2-BD59-A6C34878D82A}">
                    <a16:rowId xmlns:a16="http://schemas.microsoft.com/office/drawing/2014/main" val="954471998"/>
                  </a:ext>
                </a:extLst>
              </a:tr>
              <a:tr h="267512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02-apr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Orange – </a:t>
                      </a:r>
                      <a:r>
                        <a:rPr lang="sv-SE" sz="900" u="none" strike="noStrike" dirty="0" err="1">
                          <a:effectLst/>
                        </a:rPr>
                        <a:t>Moälven</a:t>
                      </a:r>
                      <a:r>
                        <a:rPr lang="sv-SE" sz="900" u="none" strike="noStrike" dirty="0">
                          <a:effectLst/>
                        </a:rPr>
                        <a:t> 09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 err="1">
                          <a:effectLst/>
                        </a:rPr>
                        <a:t>Hagahallen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12:30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b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599295"/>
                  </a:ext>
                </a:extLst>
              </a:tr>
              <a:tr h="267512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03-apr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>
                          <a:effectLst/>
                        </a:rPr>
                        <a:t>Vit – City 09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 err="1">
                          <a:effectLst/>
                        </a:rPr>
                        <a:t>Höglunda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u="none" strike="noStrike" dirty="0">
                          <a:effectLst/>
                        </a:rPr>
                        <a:t>13:30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marL="6052" marR="6052" marT="6052" marB="0" anchor="ctr"/>
                </a:tc>
                <a:extLst>
                  <a:ext uri="{0D108BD9-81ED-4DB2-BD59-A6C34878D82A}">
                    <a16:rowId xmlns:a16="http://schemas.microsoft.com/office/drawing/2014/main" val="3740354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7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/>
          <p:nvPr/>
        </p:nvPicPr>
        <p:blipFill rotWithShape="1">
          <a:blip r:embed="rId2"/>
          <a:srcRect l="33340" t="9473" r="33494" b="9897"/>
          <a:stretch/>
        </p:blipFill>
        <p:spPr>
          <a:xfrm>
            <a:off x="9454312" y="566103"/>
            <a:ext cx="1485265" cy="1993265"/>
          </a:xfrm>
          <a:prstGeom prst="rect">
            <a:avLst/>
          </a:prstGeom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38200" y="272360"/>
            <a:ext cx="10515600" cy="1325563"/>
          </a:xfrm>
        </p:spPr>
        <p:txBody>
          <a:bodyPr>
            <a:normAutofit/>
          </a:bodyPr>
          <a:lstStyle/>
          <a:p>
            <a:r>
              <a:rPr lang="sv-SE" sz="3600" dirty="0" smtClean="0"/>
              <a:t>Frågor?</a:t>
            </a:r>
            <a:endParaRPr lang="sv-SE" sz="36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186266" y="1868856"/>
            <a:ext cx="11032067" cy="4989144"/>
          </a:xfrm>
        </p:spPr>
        <p:txBody>
          <a:bodyPr>
            <a:normAutofit/>
          </a:bodyPr>
          <a:lstStyle/>
          <a:p>
            <a:pPr lvl="1"/>
            <a:r>
              <a:rPr lang="sv-SE" sz="2800" dirty="0" smtClean="0"/>
              <a:t>Funderingar, synpunkter, idéer, förslag?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37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47437" y="438135"/>
            <a:ext cx="10515600" cy="1325563"/>
          </a:xfrm>
        </p:spPr>
        <p:txBody>
          <a:bodyPr>
            <a:normAutofit/>
          </a:bodyPr>
          <a:lstStyle/>
          <a:p>
            <a:r>
              <a:rPr lang="sv-SE" sz="3600" dirty="0" smtClean="0"/>
              <a:t>Utveckling måste vara roligt</a:t>
            </a:r>
            <a:r>
              <a:rPr lang="sv-SE" sz="3600" dirty="0" smtClean="0"/>
              <a:t>, för alla</a:t>
            </a:r>
            <a:endParaRPr lang="sv-SE" sz="3600" dirty="0"/>
          </a:p>
        </p:txBody>
      </p:sp>
      <p:pic>
        <p:nvPicPr>
          <p:cNvPr id="4" name="Bildobjekt 3"/>
          <p:cNvPicPr/>
          <p:nvPr/>
        </p:nvPicPr>
        <p:blipFill rotWithShape="1">
          <a:blip r:embed="rId2"/>
          <a:srcRect l="33340" t="9473" r="33494" b="9897"/>
          <a:stretch/>
        </p:blipFill>
        <p:spPr>
          <a:xfrm>
            <a:off x="9454312" y="547630"/>
            <a:ext cx="1485265" cy="1993265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992" y="3101356"/>
            <a:ext cx="2239904" cy="2239904"/>
          </a:xfrm>
          <a:prstGeom prst="rect">
            <a:avLst/>
          </a:prstGeom>
        </p:spPr>
      </p:pic>
      <p:sp>
        <p:nvSpPr>
          <p:cNvPr id="7" name="Rubrik 4"/>
          <p:cNvSpPr txBox="1">
            <a:spLocks/>
          </p:cNvSpPr>
          <p:nvPr/>
        </p:nvSpPr>
        <p:spPr>
          <a:xfrm>
            <a:off x="847437" y="1570182"/>
            <a:ext cx="80471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 smtClean="0"/>
              <a:t>Men det ska vara roligt för att det är bra. Det är viktigt!</a:t>
            </a:r>
            <a:endParaRPr lang="sv-SE" sz="3600" dirty="0"/>
          </a:p>
        </p:txBody>
      </p:sp>
      <p:sp>
        <p:nvSpPr>
          <p:cNvPr id="8" name="Rubrik 4"/>
          <p:cNvSpPr txBox="1">
            <a:spLocks/>
          </p:cNvSpPr>
          <p:nvPr/>
        </p:nvSpPr>
        <p:spPr>
          <a:xfrm>
            <a:off x="847437" y="2895745"/>
            <a:ext cx="80471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 smtClean="0"/>
              <a:t>Därför ställer vi krav på spelare och föräldrar och föräldragrupp</a:t>
            </a:r>
          </a:p>
        </p:txBody>
      </p:sp>
      <p:sp>
        <p:nvSpPr>
          <p:cNvPr id="9" name="Rubrik 4"/>
          <p:cNvSpPr txBox="1">
            <a:spLocks/>
          </p:cNvSpPr>
          <p:nvPr/>
        </p:nvSpPr>
        <p:spPr>
          <a:xfrm>
            <a:off x="847436" y="4335723"/>
            <a:ext cx="80471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 smtClean="0"/>
              <a:t>Därför kan ni ställa krav på oss ledare</a:t>
            </a:r>
          </a:p>
        </p:txBody>
      </p:sp>
    </p:spTree>
    <p:extLst>
      <p:ext uri="{BB962C8B-B14F-4D97-AF65-F5344CB8AC3E}">
        <p14:creationId xmlns:p14="http://schemas.microsoft.com/office/powerpoint/2010/main" val="23804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/>
          <p:nvPr/>
        </p:nvPicPr>
        <p:blipFill rotWithShape="1">
          <a:blip r:embed="rId2"/>
          <a:srcRect l="33340" t="9473" r="33494" b="9897"/>
          <a:stretch/>
        </p:blipFill>
        <p:spPr>
          <a:xfrm>
            <a:off x="9454312" y="692150"/>
            <a:ext cx="1485265" cy="1993265"/>
          </a:xfrm>
          <a:prstGeom prst="rect">
            <a:avLst/>
          </a:prstGeom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Ledarpresentation, vilka är vi?</a:t>
            </a:r>
            <a:endParaRPr lang="sv-SE" sz="36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Vi är fem stycken, men få bildbevis…</a:t>
            </a:r>
          </a:p>
          <a:p>
            <a:r>
              <a:rPr lang="sv-SE" dirty="0" smtClean="0"/>
              <a:t>Fler är välkomna att hugga i och vara med.</a:t>
            </a:r>
          </a:p>
          <a:p>
            <a:r>
              <a:rPr lang="sv-SE" dirty="0" smtClean="0"/>
              <a:t>Kontaktuppgifter på laget.se. </a:t>
            </a:r>
          </a:p>
          <a:p>
            <a:r>
              <a:rPr lang="sv-SE" dirty="0" smtClean="0"/>
              <a:t>Övergripande från om laget till h.vonzeipel@gmail.com</a:t>
            </a:r>
          </a:p>
        </p:txBody>
      </p:sp>
      <p:pic>
        <p:nvPicPr>
          <p:cNvPr id="2050" name="Picture 2" descr="https://az729104.cdn.laget.se/9243285.jpg;w=600;mode=crop;scale=both;anchor=middlecenter;v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983" y="3946101"/>
            <a:ext cx="3456923" cy="254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4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/>
          <p:nvPr/>
        </p:nvPicPr>
        <p:blipFill rotWithShape="1">
          <a:blip r:embed="rId2"/>
          <a:srcRect l="33340" t="9473" r="33494" b="9897"/>
          <a:stretch/>
        </p:blipFill>
        <p:spPr>
          <a:xfrm>
            <a:off x="9454312" y="566103"/>
            <a:ext cx="1485265" cy="1993265"/>
          </a:xfrm>
          <a:prstGeom prst="rect">
            <a:avLst/>
          </a:prstGeom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Lag och serier</a:t>
            </a:r>
            <a:endParaRPr lang="sv-SE" sz="36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838200" y="3131911"/>
            <a:ext cx="10515600" cy="4351338"/>
          </a:xfrm>
        </p:spPr>
        <p:txBody>
          <a:bodyPr/>
          <a:lstStyle/>
          <a:p>
            <a:r>
              <a:rPr lang="sv-SE" dirty="0" smtClean="0"/>
              <a:t>Tre serielag. Orange i 3A och B. Vit i 4A och B, Svart i 2A och B</a:t>
            </a:r>
          </a:p>
          <a:p>
            <a:r>
              <a:rPr lang="sv-SE" dirty="0" smtClean="0"/>
              <a:t>Vit är gemensamma laget men alla spelare kan spela i alla serier</a:t>
            </a:r>
          </a:p>
          <a:p>
            <a:r>
              <a:rPr lang="sv-SE" dirty="0" smtClean="0"/>
              <a:t>Motståndare mellan 09 och 06</a:t>
            </a:r>
          </a:p>
          <a:p>
            <a:r>
              <a:rPr lang="sv-SE" dirty="0" smtClean="0"/>
              <a:t>Räkna med match varje helg för de som kan och vill</a:t>
            </a:r>
          </a:p>
          <a:p>
            <a:r>
              <a:rPr lang="sv-SE" dirty="0" smtClean="0"/>
              <a:t>Vi anpassar till vad vi tycker är lagom nivå för alla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144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/>
          <p:nvPr/>
        </p:nvPicPr>
        <p:blipFill rotWithShape="1">
          <a:blip r:embed="rId2"/>
          <a:srcRect l="33340" t="9473" r="33494" b="9897"/>
          <a:stretch/>
        </p:blipFill>
        <p:spPr>
          <a:xfrm>
            <a:off x="9454312" y="566103"/>
            <a:ext cx="1485265" cy="1993265"/>
          </a:xfrm>
          <a:prstGeom prst="rect">
            <a:avLst/>
          </a:prstGeom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Orange träningsgrupp</a:t>
            </a:r>
            <a:endParaRPr lang="sv-SE" sz="36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8866"/>
          </a:xfrm>
        </p:spPr>
        <p:txBody>
          <a:bodyPr>
            <a:normAutofit/>
          </a:bodyPr>
          <a:lstStyle/>
          <a:p>
            <a:r>
              <a:rPr lang="sv-SE" dirty="0" smtClean="0"/>
              <a:t>Hopslagning 07/08</a:t>
            </a:r>
            <a:endParaRPr lang="sv-SE" dirty="0"/>
          </a:p>
          <a:p>
            <a:r>
              <a:rPr lang="sv-SE" dirty="0" smtClean="0"/>
              <a:t>16 från 08 Orange 20/21, 9 från 07 och 3 nya. Summa 28 just nu</a:t>
            </a:r>
          </a:p>
          <a:p>
            <a:r>
              <a:rPr lang="sv-SE" dirty="0" smtClean="0"/>
              <a:t>5 målvakter, alla vill inte stå varje gång</a:t>
            </a:r>
          </a:p>
          <a:p>
            <a:r>
              <a:rPr lang="sv-SE" dirty="0" smtClean="0"/>
              <a:t>Följ oss gärna på </a:t>
            </a:r>
            <a:r>
              <a:rPr lang="sv-SE" dirty="0" err="1" smtClean="0"/>
              <a:t>instagram</a:t>
            </a:r>
            <a:r>
              <a:rPr lang="sv-SE" dirty="0" smtClean="0"/>
              <a:t>, säg till om din son INTE ska vara med där.</a:t>
            </a:r>
          </a:p>
          <a:p>
            <a:r>
              <a:rPr lang="sv-SE" dirty="0" smtClean="0"/>
              <a:t>Svart träningsgrupp är 24, drygt 50 totalt</a:t>
            </a:r>
          </a:p>
          <a:p>
            <a:r>
              <a:rPr lang="sv-SE" dirty="0" smtClean="0"/>
              <a:t>Svart tränar måndag, onsdag. Utbyte önskas, särskilt målvakter. Former för detta inte klart.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47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/>
          <p:nvPr/>
        </p:nvPicPr>
        <p:blipFill rotWithShape="1">
          <a:blip r:embed="rId2"/>
          <a:srcRect l="33340" t="9473" r="33494" b="9897"/>
          <a:stretch/>
        </p:blipFill>
        <p:spPr>
          <a:xfrm>
            <a:off x="9454312" y="566103"/>
            <a:ext cx="1485265" cy="1993265"/>
          </a:xfrm>
          <a:prstGeom prst="rect">
            <a:avLst/>
          </a:prstGeom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Träningar och anmälningar</a:t>
            </a:r>
            <a:endParaRPr lang="sv-SE" sz="36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1118"/>
          </a:xfrm>
        </p:spPr>
        <p:txBody>
          <a:bodyPr>
            <a:normAutofit/>
          </a:bodyPr>
          <a:lstStyle/>
          <a:p>
            <a:r>
              <a:rPr lang="sv-SE" dirty="0" smtClean="0"/>
              <a:t>Tisdag 19.45-21 i ”</a:t>
            </a:r>
            <a:r>
              <a:rPr lang="sv-SE" dirty="0" err="1" smtClean="0"/>
              <a:t>Sticksjö</a:t>
            </a:r>
            <a:r>
              <a:rPr lang="sv-SE" dirty="0" smtClean="0"/>
              <a:t>”</a:t>
            </a:r>
          </a:p>
          <a:p>
            <a:r>
              <a:rPr lang="sv-SE" dirty="0" smtClean="0"/>
              <a:t>Torsdagar 18.45-20 </a:t>
            </a:r>
            <a:r>
              <a:rPr lang="sv-SE" dirty="0" err="1" smtClean="0"/>
              <a:t>Höglunda</a:t>
            </a:r>
            <a:endParaRPr lang="sv-SE" dirty="0" smtClean="0"/>
          </a:p>
          <a:p>
            <a:r>
              <a:rPr lang="sv-SE" dirty="0" smtClean="0"/>
              <a:t>Anmälningar.</a:t>
            </a:r>
          </a:p>
          <a:p>
            <a:pPr lvl="1"/>
            <a:r>
              <a:rPr lang="sv-SE" dirty="0" smtClean="0"/>
              <a:t>Vi planerar faktiskt träningarna innan</a:t>
            </a:r>
          </a:p>
          <a:p>
            <a:pPr lvl="1"/>
            <a:r>
              <a:rPr lang="sv-SE" dirty="0" smtClean="0"/>
              <a:t>Svara så fort ni vet</a:t>
            </a:r>
          </a:p>
          <a:p>
            <a:pPr lvl="1"/>
            <a:r>
              <a:rPr lang="sv-SE" dirty="0" smtClean="0"/>
              <a:t>Avanmäl vid ändring</a:t>
            </a:r>
          </a:p>
          <a:p>
            <a:pPr lvl="1"/>
            <a:r>
              <a:rPr lang="sv-SE" dirty="0" smtClean="0"/>
              <a:t>Meddela gärna varför</a:t>
            </a:r>
          </a:p>
          <a:p>
            <a:pPr lvl="1"/>
            <a:r>
              <a:rPr lang="sv-SE" dirty="0" smtClean="0"/>
              <a:t>Uppmuntra spelarna att sköta det själva</a:t>
            </a:r>
          </a:p>
          <a:p>
            <a:r>
              <a:rPr lang="sv-SE" dirty="0" smtClean="0"/>
              <a:t>Ingen fast träningstid med svarta men utbyte.</a:t>
            </a:r>
          </a:p>
          <a:p>
            <a:r>
              <a:rPr lang="sv-SE" dirty="0" smtClean="0"/>
              <a:t>Träningsupplägg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919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/>
          <p:nvPr/>
        </p:nvPicPr>
        <p:blipFill rotWithShape="1">
          <a:blip r:embed="rId2"/>
          <a:srcRect l="33340" t="9473" r="33494" b="9897"/>
          <a:stretch/>
        </p:blipFill>
        <p:spPr>
          <a:xfrm>
            <a:off x="9454312" y="566103"/>
            <a:ext cx="1485265" cy="1993265"/>
          </a:xfrm>
          <a:prstGeom prst="rect">
            <a:avLst/>
          </a:prstGeom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Målvakterna</a:t>
            </a:r>
            <a:endParaRPr lang="sv-SE" sz="36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1118"/>
          </a:xfrm>
        </p:spPr>
        <p:txBody>
          <a:bodyPr>
            <a:normAutofit/>
          </a:bodyPr>
          <a:lstStyle/>
          <a:p>
            <a:r>
              <a:rPr lang="sv-SE" dirty="0" smtClean="0"/>
              <a:t>5 stycken, alla som vill kommer få stå matcher under säsongen</a:t>
            </a:r>
          </a:p>
          <a:p>
            <a:r>
              <a:rPr lang="sv-SE" dirty="0" smtClean="0"/>
              <a:t>Schema för målvakter, vi vill veta innan träning vilka som står</a:t>
            </a:r>
          </a:p>
          <a:p>
            <a:r>
              <a:rPr lang="sv-SE" dirty="0" smtClean="0"/>
              <a:t>De som vill kommer få träna med svarta, vi kommer prata med er</a:t>
            </a:r>
          </a:p>
          <a:p>
            <a:r>
              <a:rPr lang="sv-SE" dirty="0" smtClean="0"/>
              <a:t>MV-ställ</a:t>
            </a:r>
          </a:p>
          <a:p>
            <a:pPr lvl="1"/>
            <a:r>
              <a:rPr lang="sv-SE" dirty="0" smtClean="0"/>
              <a:t>1 nytt i </a:t>
            </a:r>
            <a:r>
              <a:rPr lang="sv-SE" dirty="0" err="1" smtClean="0"/>
              <a:t>stlk</a:t>
            </a:r>
            <a:r>
              <a:rPr lang="sv-SE" dirty="0" smtClean="0"/>
              <a:t> Small</a:t>
            </a:r>
          </a:p>
          <a:p>
            <a:pPr lvl="1"/>
            <a:r>
              <a:rPr lang="sv-SE" dirty="0" smtClean="0"/>
              <a:t>1 i </a:t>
            </a:r>
            <a:r>
              <a:rPr lang="sv-SE" dirty="0" err="1" smtClean="0"/>
              <a:t>stlk</a:t>
            </a:r>
            <a:r>
              <a:rPr lang="sv-SE" dirty="0" smtClean="0"/>
              <a:t> 160</a:t>
            </a:r>
          </a:p>
          <a:p>
            <a:pPr lvl="1"/>
            <a:r>
              <a:rPr lang="sv-SE" dirty="0" smtClean="0"/>
              <a:t>Jonathan har eget</a:t>
            </a:r>
          </a:p>
          <a:p>
            <a:r>
              <a:rPr lang="sv-SE" dirty="0" smtClean="0"/>
              <a:t>Morgan och Patrik kommer ha målvaktsfokus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078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/>
          <p:nvPr/>
        </p:nvPicPr>
        <p:blipFill rotWithShape="1">
          <a:blip r:embed="rId2"/>
          <a:srcRect l="33340" t="9473" r="33494" b="9897"/>
          <a:stretch/>
        </p:blipFill>
        <p:spPr>
          <a:xfrm>
            <a:off x="9454312" y="566103"/>
            <a:ext cx="1485265" cy="1993265"/>
          </a:xfrm>
          <a:prstGeom prst="rect">
            <a:avLst/>
          </a:prstGeom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38200" y="272360"/>
            <a:ext cx="10515600" cy="1325563"/>
          </a:xfrm>
        </p:spPr>
        <p:txBody>
          <a:bodyPr>
            <a:normAutofit/>
          </a:bodyPr>
          <a:lstStyle/>
          <a:p>
            <a:r>
              <a:rPr lang="sv-SE" sz="3600" dirty="0" smtClean="0"/>
              <a:t>Matcher</a:t>
            </a:r>
            <a:endParaRPr lang="sv-SE" sz="36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755073" y="1597923"/>
            <a:ext cx="9155545" cy="4771118"/>
          </a:xfrm>
        </p:spPr>
        <p:txBody>
          <a:bodyPr>
            <a:normAutofit fontScale="92500" lnSpcReduction="20000"/>
          </a:bodyPr>
          <a:lstStyle/>
          <a:p>
            <a:r>
              <a:rPr lang="sv-SE" dirty="0" smtClean="0"/>
              <a:t>Ca 60 matcher för Orange, vit och svart</a:t>
            </a:r>
          </a:p>
          <a:p>
            <a:r>
              <a:rPr lang="sv-SE" dirty="0" smtClean="0"/>
              <a:t>Varje lag spelar i snitt en match/helg. Uppehåll v 44, jul, nyår och helgerna runt v 10.</a:t>
            </a:r>
          </a:p>
          <a:p>
            <a:r>
              <a:rPr lang="sv-SE" dirty="0" smtClean="0"/>
              <a:t>Meddela gärna om ni vet perioder som spelare inte kan vara med</a:t>
            </a:r>
          </a:p>
          <a:p>
            <a:r>
              <a:rPr lang="sv-SE" dirty="0" smtClean="0"/>
              <a:t>Matchuttagningar</a:t>
            </a:r>
          </a:p>
          <a:p>
            <a:pPr lvl="1"/>
            <a:r>
              <a:rPr lang="sv-SE" dirty="0" smtClean="0"/>
              <a:t>Ett lag men vi vill hitta rätt nivå på utmaningar för alla</a:t>
            </a:r>
          </a:p>
          <a:p>
            <a:pPr lvl="1"/>
            <a:r>
              <a:rPr lang="sv-SE" dirty="0" smtClean="0"/>
              <a:t>Träningsnärvaro, balanserat lag kommer spela in</a:t>
            </a:r>
          </a:p>
          <a:p>
            <a:pPr lvl="1"/>
            <a:r>
              <a:rPr lang="sv-SE" dirty="0" smtClean="0"/>
              <a:t>Går mer mot fastare positioner</a:t>
            </a:r>
          </a:p>
          <a:p>
            <a:r>
              <a:rPr lang="sv-SE" dirty="0" smtClean="0"/>
              <a:t>Anmälningar</a:t>
            </a:r>
          </a:p>
          <a:p>
            <a:pPr lvl="1"/>
            <a:r>
              <a:rPr lang="sv-SE" dirty="0" smtClean="0"/>
              <a:t>Kallelser dryg vecka innan (om vi hinner)</a:t>
            </a:r>
          </a:p>
          <a:p>
            <a:pPr lvl="1"/>
            <a:r>
              <a:rPr lang="sv-SE" dirty="0" smtClean="0"/>
              <a:t>Deadline innan träning torsdag</a:t>
            </a:r>
          </a:p>
          <a:p>
            <a:r>
              <a:rPr lang="sv-SE" dirty="0" smtClean="0"/>
              <a:t>Skaffa </a:t>
            </a:r>
            <a:r>
              <a:rPr lang="sv-SE" dirty="0" err="1" smtClean="0"/>
              <a:t>innebandyappen</a:t>
            </a:r>
            <a:r>
              <a:rPr lang="sv-SE" dirty="0" smtClean="0"/>
              <a:t> och följ laget där</a:t>
            </a:r>
          </a:p>
          <a:p>
            <a:r>
              <a:rPr lang="sv-SE" dirty="0" smtClean="0"/>
              <a:t>Bortamatcher i Ö-vik och Härnösand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730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1085</Words>
  <Application>Microsoft Office PowerPoint</Application>
  <PresentationFormat>Bredbild</PresentationFormat>
  <Paragraphs>232</Paragraphs>
  <Slides>21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Office-tema</vt:lpstr>
      <vt:lpstr>Föräldramöte City 07/08 Orange, 211011</vt:lpstr>
      <vt:lpstr>Varför håller vi på med det här?</vt:lpstr>
      <vt:lpstr>Utveckling måste vara roligt, för alla</vt:lpstr>
      <vt:lpstr>Ledarpresentation, vilka är vi?</vt:lpstr>
      <vt:lpstr>Lag och serier</vt:lpstr>
      <vt:lpstr>Orange träningsgrupp</vt:lpstr>
      <vt:lpstr>Träningar och anmälningar</vt:lpstr>
      <vt:lpstr>Målvakterna</vt:lpstr>
      <vt:lpstr>Matcher</vt:lpstr>
      <vt:lpstr>Kläder</vt:lpstr>
      <vt:lpstr>Matchsekretariat</vt:lpstr>
      <vt:lpstr>Fika och matchvärd</vt:lpstr>
      <vt:lpstr>Filma matcher</vt:lpstr>
      <vt:lpstr>Ekonomi</vt:lpstr>
      <vt:lpstr>Ekonomi, forts.</vt:lpstr>
      <vt:lpstr>Storvreta cup 2-4/1 i Uppsala</vt:lpstr>
      <vt:lpstr>Policy å sånt</vt:lpstr>
      <vt:lpstr>Hemmamatcher Orange</vt:lpstr>
      <vt:lpstr>Hemmamatcher Vit</vt:lpstr>
      <vt:lpstr>Alla Hemmamatcher</vt:lpstr>
      <vt:lpstr>Frågor?</vt:lpstr>
    </vt:vector>
  </TitlesOfParts>
  <Company>Mittuniversitetet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City 07/08 Orange, 211011</dc:title>
  <dc:creator>Von Zeipel, Hugo</dc:creator>
  <cp:lastModifiedBy>Von Zeipel, Hugo</cp:lastModifiedBy>
  <cp:revision>36</cp:revision>
  <dcterms:created xsi:type="dcterms:W3CDTF">2021-10-10T18:16:50Z</dcterms:created>
  <dcterms:modified xsi:type="dcterms:W3CDTF">2021-10-11T18:52:18Z</dcterms:modified>
</cp:coreProperties>
</file>