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9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61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218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172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771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598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223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680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260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62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040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94B30-49C5-4F5C-A571-6B890734C93E}" type="datetimeFigureOut">
              <a:rPr lang="sv-SE" smtClean="0"/>
              <a:t>2020-11-06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B8073-4A3B-40D3-966F-B1EDFCA822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301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mailto:Anders.rinnstrom@intersport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11459" y="567715"/>
            <a:ext cx="9144000" cy="902431"/>
          </a:xfrm>
        </p:spPr>
        <p:txBody>
          <a:bodyPr>
            <a:normAutofit fontScale="90000"/>
          </a:bodyPr>
          <a:lstStyle/>
          <a:p>
            <a:r>
              <a:rPr lang="sv-SE" b="1" u="sng" dirty="0" smtClean="0"/>
              <a:t>HOOD TRÖJOR TILL DITT LAG</a:t>
            </a:r>
            <a:endParaRPr lang="sv-SE" b="1" u="sng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109090" y="1485066"/>
            <a:ext cx="8403101" cy="825371"/>
          </a:xfrm>
        </p:spPr>
        <p:txBody>
          <a:bodyPr>
            <a:normAutofit/>
          </a:bodyPr>
          <a:lstStyle/>
          <a:p>
            <a:pPr algn="l"/>
            <a:r>
              <a:rPr lang="sv-SE" sz="1700" dirty="0" smtClean="0"/>
              <a:t>Ett perfekt plagg till laget från och till matcher, på cup eller varför inte på skolan. Finns i junior och senior (unisex)</a:t>
            </a:r>
          </a:p>
        </p:txBody>
      </p:sp>
      <p:grpSp>
        <p:nvGrpSpPr>
          <p:cNvPr id="5" name="Group 94"/>
          <p:cNvGrpSpPr/>
          <p:nvPr/>
        </p:nvGrpSpPr>
        <p:grpSpPr bwMode="gray">
          <a:xfrm>
            <a:off x="871928" y="6344254"/>
            <a:ext cx="1949001" cy="326309"/>
            <a:chOff x="653945" y="4758190"/>
            <a:chExt cx="1461751" cy="244732"/>
          </a:xfrm>
        </p:grpSpPr>
        <p:pic>
          <p:nvPicPr>
            <p:cNvPr id="6" name="Picture 2" descr="C:\Users\Christoph Gegenheime\Desktop\intersport-logo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653945" y="4758190"/>
              <a:ext cx="1461751" cy="1641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3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473733" y="4958642"/>
              <a:ext cx="633600" cy="44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Freeform 10"/>
          <p:cNvSpPr>
            <a:spLocks/>
          </p:cNvSpPr>
          <p:nvPr/>
        </p:nvSpPr>
        <p:spPr bwMode="gray">
          <a:xfrm>
            <a:off x="0" y="5902118"/>
            <a:ext cx="12192000" cy="533693"/>
          </a:xfrm>
          <a:custGeom>
            <a:avLst/>
            <a:gdLst>
              <a:gd name="T0" fmla="*/ 7680 w 7680"/>
              <a:gd name="T1" fmla="*/ 21 h 365"/>
              <a:gd name="T2" fmla="*/ 6640 w 7680"/>
              <a:gd name="T3" fmla="*/ 98 h 365"/>
              <a:gd name="T4" fmla="*/ 7553 w 7680"/>
              <a:gd name="T5" fmla="*/ 15 h 365"/>
              <a:gd name="T6" fmla="*/ 7640 w 7680"/>
              <a:gd name="T7" fmla="*/ 1 h 365"/>
              <a:gd name="T8" fmla="*/ 7638 w 7680"/>
              <a:gd name="T9" fmla="*/ 0 h 365"/>
              <a:gd name="T10" fmla="*/ 5890 w 7680"/>
              <a:gd name="T11" fmla="*/ 122 h 365"/>
              <a:gd name="T12" fmla="*/ 3836 w 7680"/>
              <a:gd name="T13" fmla="*/ 101 h 365"/>
              <a:gd name="T14" fmla="*/ 2657 w 7680"/>
              <a:gd name="T15" fmla="*/ 72 h 365"/>
              <a:gd name="T16" fmla="*/ 419 w 7680"/>
              <a:gd name="T17" fmla="*/ 94 h 365"/>
              <a:gd name="T18" fmla="*/ 371 w 7680"/>
              <a:gd name="T19" fmla="*/ 100 h 365"/>
              <a:gd name="T20" fmla="*/ 395 w 7680"/>
              <a:gd name="T21" fmla="*/ 100 h 365"/>
              <a:gd name="T22" fmla="*/ 395 w 7680"/>
              <a:gd name="T23" fmla="*/ 100 h 365"/>
              <a:gd name="T24" fmla="*/ 2011 w 7680"/>
              <a:gd name="T25" fmla="*/ 71 h 365"/>
              <a:gd name="T26" fmla="*/ 0 w 7680"/>
              <a:gd name="T27" fmla="*/ 140 h 365"/>
              <a:gd name="T28" fmla="*/ 0 w 7680"/>
              <a:gd name="T29" fmla="*/ 257 h 365"/>
              <a:gd name="T30" fmla="*/ 1920 w 7680"/>
              <a:gd name="T31" fmla="*/ 157 h 365"/>
              <a:gd name="T32" fmla="*/ 2833 w 7680"/>
              <a:gd name="T33" fmla="*/ 184 h 365"/>
              <a:gd name="T34" fmla="*/ 2835 w 7680"/>
              <a:gd name="T35" fmla="*/ 185 h 365"/>
              <a:gd name="T36" fmla="*/ 2869 w 7680"/>
              <a:gd name="T37" fmla="*/ 186 h 365"/>
              <a:gd name="T38" fmla="*/ 3132 w 7680"/>
              <a:gd name="T39" fmla="*/ 198 h 365"/>
              <a:gd name="T40" fmla="*/ 3907 w 7680"/>
              <a:gd name="T41" fmla="*/ 257 h 365"/>
              <a:gd name="T42" fmla="*/ 4588 w 7680"/>
              <a:gd name="T43" fmla="*/ 310 h 365"/>
              <a:gd name="T44" fmla="*/ 5988 w 7680"/>
              <a:gd name="T45" fmla="*/ 365 h 365"/>
              <a:gd name="T46" fmla="*/ 5988 w 7680"/>
              <a:gd name="T47" fmla="*/ 365 h 365"/>
              <a:gd name="T48" fmla="*/ 6039 w 7680"/>
              <a:gd name="T49" fmla="*/ 364 h 365"/>
              <a:gd name="T50" fmla="*/ 6031 w 7680"/>
              <a:gd name="T51" fmla="*/ 362 h 365"/>
              <a:gd name="T52" fmla="*/ 4588 w 7680"/>
              <a:gd name="T53" fmla="*/ 304 h 365"/>
              <a:gd name="T54" fmla="*/ 3916 w 7680"/>
              <a:gd name="T55" fmla="*/ 248 h 365"/>
              <a:gd name="T56" fmla="*/ 3781 w 7680"/>
              <a:gd name="T57" fmla="*/ 236 h 365"/>
              <a:gd name="T58" fmla="*/ 4064 w 7680"/>
              <a:gd name="T59" fmla="*/ 257 h 365"/>
              <a:gd name="T60" fmla="*/ 6406 w 7680"/>
              <a:gd name="T61" fmla="*/ 333 h 365"/>
              <a:gd name="T62" fmla="*/ 6403 w 7680"/>
              <a:gd name="T63" fmla="*/ 329 h 365"/>
              <a:gd name="T64" fmla="*/ 5950 w 7680"/>
              <a:gd name="T65" fmla="*/ 321 h 365"/>
              <a:gd name="T66" fmla="*/ 6353 w 7680"/>
              <a:gd name="T67" fmla="*/ 317 h 365"/>
              <a:gd name="T68" fmla="*/ 6565 w 7680"/>
              <a:gd name="T69" fmla="*/ 310 h 365"/>
              <a:gd name="T70" fmla="*/ 6572 w 7680"/>
              <a:gd name="T71" fmla="*/ 307 h 365"/>
              <a:gd name="T72" fmla="*/ 5440 w 7680"/>
              <a:gd name="T73" fmla="*/ 287 h 365"/>
              <a:gd name="T74" fmla="*/ 4597 w 7680"/>
              <a:gd name="T75" fmla="*/ 240 h 365"/>
              <a:gd name="T76" fmla="*/ 5481 w 7680"/>
              <a:gd name="T77" fmla="*/ 259 h 365"/>
              <a:gd name="T78" fmla="*/ 6556 w 7680"/>
              <a:gd name="T79" fmla="*/ 275 h 365"/>
              <a:gd name="T80" fmla="*/ 6904 w 7680"/>
              <a:gd name="T81" fmla="*/ 272 h 365"/>
              <a:gd name="T82" fmla="*/ 6937 w 7680"/>
              <a:gd name="T83" fmla="*/ 268 h 365"/>
              <a:gd name="T84" fmla="*/ 6933 w 7680"/>
              <a:gd name="T85" fmla="*/ 266 h 365"/>
              <a:gd name="T86" fmla="*/ 6143 w 7680"/>
              <a:gd name="T87" fmla="*/ 262 h 365"/>
              <a:gd name="T88" fmla="*/ 7680 w 7680"/>
              <a:gd name="T89" fmla="*/ 201 h 365"/>
              <a:gd name="T90" fmla="*/ 7680 w 7680"/>
              <a:gd name="T91" fmla="*/ 21 h 3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7680" h="365">
                <a:moveTo>
                  <a:pt x="7680" y="21"/>
                </a:moveTo>
                <a:cubicBezTo>
                  <a:pt x="7638" y="26"/>
                  <a:pt x="7282" y="68"/>
                  <a:pt x="6640" y="98"/>
                </a:cubicBezTo>
                <a:cubicBezTo>
                  <a:pt x="7232" y="58"/>
                  <a:pt x="7546" y="16"/>
                  <a:pt x="7553" y="15"/>
                </a:cubicBezTo>
                <a:cubicBezTo>
                  <a:pt x="7554" y="15"/>
                  <a:pt x="7641" y="3"/>
                  <a:pt x="7640" y="1"/>
                </a:cubicBezTo>
                <a:cubicBezTo>
                  <a:pt x="7640" y="0"/>
                  <a:pt x="7639" y="0"/>
                  <a:pt x="7638" y="0"/>
                </a:cubicBezTo>
                <a:cubicBezTo>
                  <a:pt x="7629" y="1"/>
                  <a:pt x="6869" y="93"/>
                  <a:pt x="5890" y="122"/>
                </a:cubicBezTo>
                <a:cubicBezTo>
                  <a:pt x="5328" y="134"/>
                  <a:pt x="4640" y="131"/>
                  <a:pt x="3836" y="101"/>
                </a:cubicBezTo>
                <a:cubicBezTo>
                  <a:pt x="3414" y="85"/>
                  <a:pt x="3019" y="76"/>
                  <a:pt x="2657" y="72"/>
                </a:cubicBezTo>
                <a:cubicBezTo>
                  <a:pt x="1562" y="35"/>
                  <a:pt x="431" y="94"/>
                  <a:pt x="419" y="94"/>
                </a:cubicBezTo>
                <a:cubicBezTo>
                  <a:pt x="418" y="95"/>
                  <a:pt x="371" y="98"/>
                  <a:pt x="371" y="100"/>
                </a:cubicBezTo>
                <a:cubicBezTo>
                  <a:pt x="371" y="101"/>
                  <a:pt x="393" y="100"/>
                  <a:pt x="395" y="100"/>
                </a:cubicBezTo>
                <a:cubicBezTo>
                  <a:pt x="395" y="100"/>
                  <a:pt x="395" y="100"/>
                  <a:pt x="395" y="100"/>
                </a:cubicBezTo>
                <a:cubicBezTo>
                  <a:pt x="404" y="99"/>
                  <a:pt x="1143" y="65"/>
                  <a:pt x="2011" y="71"/>
                </a:cubicBezTo>
                <a:cubicBezTo>
                  <a:pt x="741" y="78"/>
                  <a:pt x="0" y="140"/>
                  <a:pt x="0" y="140"/>
                </a:cubicBezTo>
                <a:cubicBezTo>
                  <a:pt x="0" y="257"/>
                  <a:pt x="0" y="257"/>
                  <a:pt x="0" y="257"/>
                </a:cubicBezTo>
                <a:cubicBezTo>
                  <a:pt x="536" y="160"/>
                  <a:pt x="1344" y="157"/>
                  <a:pt x="1920" y="157"/>
                </a:cubicBezTo>
                <a:cubicBezTo>
                  <a:pt x="1920" y="157"/>
                  <a:pt x="2294" y="162"/>
                  <a:pt x="2833" y="184"/>
                </a:cubicBezTo>
                <a:cubicBezTo>
                  <a:pt x="2833" y="185"/>
                  <a:pt x="2834" y="185"/>
                  <a:pt x="2835" y="185"/>
                </a:cubicBezTo>
                <a:cubicBezTo>
                  <a:pt x="2846" y="185"/>
                  <a:pt x="2857" y="186"/>
                  <a:pt x="2869" y="186"/>
                </a:cubicBezTo>
                <a:cubicBezTo>
                  <a:pt x="2953" y="189"/>
                  <a:pt x="3041" y="193"/>
                  <a:pt x="3132" y="198"/>
                </a:cubicBezTo>
                <a:cubicBezTo>
                  <a:pt x="3360" y="212"/>
                  <a:pt x="3628" y="234"/>
                  <a:pt x="3907" y="257"/>
                </a:cubicBezTo>
                <a:cubicBezTo>
                  <a:pt x="4137" y="276"/>
                  <a:pt x="4374" y="295"/>
                  <a:pt x="4588" y="310"/>
                </a:cubicBezTo>
                <a:cubicBezTo>
                  <a:pt x="5169" y="350"/>
                  <a:pt x="5980" y="365"/>
                  <a:pt x="5988" y="365"/>
                </a:cubicBezTo>
                <a:cubicBezTo>
                  <a:pt x="5988" y="365"/>
                  <a:pt x="5988" y="365"/>
                  <a:pt x="5988" y="365"/>
                </a:cubicBezTo>
                <a:cubicBezTo>
                  <a:pt x="5990" y="365"/>
                  <a:pt x="6039" y="365"/>
                  <a:pt x="6039" y="364"/>
                </a:cubicBezTo>
                <a:cubicBezTo>
                  <a:pt x="6039" y="362"/>
                  <a:pt x="6032" y="363"/>
                  <a:pt x="6031" y="362"/>
                </a:cubicBezTo>
                <a:cubicBezTo>
                  <a:pt x="6022" y="362"/>
                  <a:pt x="5169" y="344"/>
                  <a:pt x="4588" y="304"/>
                </a:cubicBezTo>
                <a:cubicBezTo>
                  <a:pt x="4374" y="289"/>
                  <a:pt x="4145" y="267"/>
                  <a:pt x="3916" y="248"/>
                </a:cubicBezTo>
                <a:cubicBezTo>
                  <a:pt x="3871" y="244"/>
                  <a:pt x="3826" y="240"/>
                  <a:pt x="3781" y="236"/>
                </a:cubicBezTo>
                <a:cubicBezTo>
                  <a:pt x="3874" y="243"/>
                  <a:pt x="3969" y="250"/>
                  <a:pt x="4064" y="257"/>
                </a:cubicBezTo>
                <a:cubicBezTo>
                  <a:pt x="5150" y="342"/>
                  <a:pt x="5838" y="333"/>
                  <a:pt x="6406" y="333"/>
                </a:cubicBezTo>
                <a:cubicBezTo>
                  <a:pt x="6403" y="329"/>
                  <a:pt x="6403" y="329"/>
                  <a:pt x="6403" y="329"/>
                </a:cubicBezTo>
                <a:cubicBezTo>
                  <a:pt x="5950" y="321"/>
                  <a:pt x="5950" y="321"/>
                  <a:pt x="5950" y="321"/>
                </a:cubicBezTo>
                <a:cubicBezTo>
                  <a:pt x="5950" y="321"/>
                  <a:pt x="6263" y="320"/>
                  <a:pt x="6353" y="317"/>
                </a:cubicBezTo>
                <a:cubicBezTo>
                  <a:pt x="6401" y="315"/>
                  <a:pt x="6521" y="313"/>
                  <a:pt x="6565" y="310"/>
                </a:cubicBezTo>
                <a:cubicBezTo>
                  <a:pt x="6605" y="308"/>
                  <a:pt x="6572" y="307"/>
                  <a:pt x="6572" y="307"/>
                </a:cubicBezTo>
                <a:cubicBezTo>
                  <a:pt x="6572" y="307"/>
                  <a:pt x="5788" y="305"/>
                  <a:pt x="5440" y="287"/>
                </a:cubicBezTo>
                <a:cubicBezTo>
                  <a:pt x="5281" y="279"/>
                  <a:pt x="4930" y="259"/>
                  <a:pt x="4597" y="240"/>
                </a:cubicBezTo>
                <a:cubicBezTo>
                  <a:pt x="4891" y="249"/>
                  <a:pt x="5188" y="255"/>
                  <a:pt x="5481" y="259"/>
                </a:cubicBezTo>
                <a:cubicBezTo>
                  <a:pt x="5960" y="272"/>
                  <a:pt x="6319" y="275"/>
                  <a:pt x="6556" y="275"/>
                </a:cubicBezTo>
                <a:cubicBezTo>
                  <a:pt x="6785" y="275"/>
                  <a:pt x="6901" y="272"/>
                  <a:pt x="6904" y="272"/>
                </a:cubicBezTo>
                <a:cubicBezTo>
                  <a:pt x="6906" y="272"/>
                  <a:pt x="6937" y="270"/>
                  <a:pt x="6937" y="268"/>
                </a:cubicBezTo>
                <a:cubicBezTo>
                  <a:pt x="6937" y="267"/>
                  <a:pt x="6934" y="266"/>
                  <a:pt x="6933" y="266"/>
                </a:cubicBezTo>
                <a:cubicBezTo>
                  <a:pt x="6928" y="266"/>
                  <a:pt x="6711" y="273"/>
                  <a:pt x="6143" y="262"/>
                </a:cubicBezTo>
                <a:cubicBezTo>
                  <a:pt x="7024" y="255"/>
                  <a:pt x="7680" y="201"/>
                  <a:pt x="7680" y="201"/>
                </a:cubicBezTo>
                <a:lnTo>
                  <a:pt x="7680" y="21"/>
                </a:lnTo>
                <a:close/>
              </a:path>
            </a:pathLst>
          </a:custGeom>
          <a:solidFill>
            <a:srgbClr val="034EA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de-DE" sz="2400">
              <a:solidFill>
                <a:prstClr val="black"/>
              </a:solidFill>
            </a:endParaRPr>
          </a:p>
        </p:txBody>
      </p:sp>
      <p:sp>
        <p:nvSpPr>
          <p:cNvPr id="12" name="Underrubrik 2"/>
          <p:cNvSpPr txBox="1">
            <a:spLocks/>
          </p:cNvSpPr>
          <p:nvPr/>
        </p:nvSpPr>
        <p:spPr>
          <a:xfrm>
            <a:off x="563772" y="4846332"/>
            <a:ext cx="5532228" cy="14979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sv-SE" sz="7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219:-/239:-</a:t>
            </a:r>
            <a:endParaRPr lang="sv-SE" sz="7000" b="1" dirty="0">
              <a:cs typeface="Arial" panose="020B0604020202020204" pitchFamily="34" charset="0"/>
            </a:endParaRPr>
          </a:p>
        </p:txBody>
      </p:sp>
      <p:cxnSp>
        <p:nvCxnSpPr>
          <p:cNvPr id="9" name="Rak koppling 8"/>
          <p:cNvCxnSpPr/>
          <p:nvPr/>
        </p:nvCxnSpPr>
        <p:spPr>
          <a:xfrm>
            <a:off x="4979963" y="1811093"/>
            <a:ext cx="56271" cy="39804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Underrubrik 2"/>
          <p:cNvSpPr txBox="1">
            <a:spLocks/>
          </p:cNvSpPr>
          <p:nvPr/>
        </p:nvSpPr>
        <p:spPr>
          <a:xfrm>
            <a:off x="5378015" y="2083560"/>
            <a:ext cx="5289453" cy="38185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1800" dirty="0" smtClean="0"/>
              <a:t>I priset ingår Strömsbro logga.</a:t>
            </a:r>
          </a:p>
          <a:p>
            <a:pPr algn="l"/>
            <a:endParaRPr lang="sv-SE" sz="1800" dirty="0"/>
          </a:p>
          <a:p>
            <a:pPr algn="l"/>
            <a:r>
              <a:rPr lang="sv-SE" sz="1800" dirty="0" smtClean="0"/>
              <a:t>Om ni vill ha initial eller siffra så tillkommer 40:- plagget</a:t>
            </a:r>
          </a:p>
          <a:p>
            <a:pPr algn="l"/>
            <a:r>
              <a:rPr lang="sv-SE" sz="1800" dirty="0" smtClean="0"/>
              <a:t>Vill ni ha Stort Namn på ryggen så tillkommer 80:- plagget</a:t>
            </a:r>
          </a:p>
          <a:p>
            <a:pPr algn="l"/>
            <a:endParaRPr lang="sv-SE" sz="1800" dirty="0"/>
          </a:p>
          <a:p>
            <a:pPr algn="l"/>
            <a:r>
              <a:rPr lang="sv-SE" sz="1800" dirty="0" smtClean="0"/>
              <a:t>stl.120-140-16 och XS-3XL</a:t>
            </a:r>
          </a:p>
          <a:p>
            <a:pPr algn="l"/>
            <a:endParaRPr lang="sv-SE" sz="1800" dirty="0"/>
          </a:p>
          <a:p>
            <a:pPr algn="l"/>
            <a:r>
              <a:rPr lang="sv-SE" sz="1800" dirty="0" smtClean="0"/>
              <a:t>Hör av er till mig om vi vill ha prover. Vi tar emot lagbeställningar på dessa</a:t>
            </a:r>
          </a:p>
          <a:p>
            <a:pPr algn="l"/>
            <a:endParaRPr lang="sv-SE" sz="1800" dirty="0" smtClean="0"/>
          </a:p>
          <a:p>
            <a:pPr algn="l"/>
            <a:r>
              <a:rPr lang="sv-SE" sz="1800" dirty="0" smtClean="0"/>
              <a:t> </a:t>
            </a:r>
            <a:r>
              <a:rPr lang="sv-SE" sz="1800" dirty="0" smtClean="0">
                <a:hlinkClick r:id="rId4"/>
              </a:rPr>
              <a:t>Anders.rinnstrom@intersport.se</a:t>
            </a:r>
            <a:endParaRPr lang="sv-SE" sz="1800" dirty="0" smtClean="0"/>
          </a:p>
          <a:p>
            <a:pPr algn="l"/>
            <a:r>
              <a:rPr lang="sv-SE" sz="1800" dirty="0" smtClean="0"/>
              <a:t>070-6008540</a:t>
            </a:r>
          </a:p>
          <a:p>
            <a:pPr algn="l"/>
            <a:endParaRPr lang="sv-SE" sz="1800" dirty="0"/>
          </a:p>
          <a:p>
            <a:pPr algn="l"/>
            <a:endParaRPr lang="sv-SE" sz="1800" dirty="0" smtClean="0"/>
          </a:p>
          <a:p>
            <a:pPr algn="l"/>
            <a:endParaRPr lang="sv-SE" sz="1800" dirty="0" smtClean="0"/>
          </a:p>
          <a:p>
            <a:pPr algn="l"/>
            <a:endParaRPr lang="sv-SE" sz="1800" dirty="0"/>
          </a:p>
          <a:p>
            <a:pPr algn="l"/>
            <a:endParaRPr lang="sv-SE" sz="1800" dirty="0"/>
          </a:p>
        </p:txBody>
      </p:sp>
      <p:pic>
        <p:nvPicPr>
          <p:cNvPr id="4" name="Picture 2" descr="https://images.nwgmedia.com/Media.aspx?fileId=4307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453" y="2083560"/>
            <a:ext cx="2161849" cy="287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94297" y="3751889"/>
            <a:ext cx="1346341" cy="152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4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88</Words>
  <Application>Microsoft Office PowerPoint</Application>
  <PresentationFormat>Bredbild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HOOD TRÖJOR TILL DITT LAG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HOOD TRÖJOR TILL DITT LAG</dc:title>
  <dc:creator>Anders Rinnström</dc:creator>
  <cp:lastModifiedBy>Carina Larsson</cp:lastModifiedBy>
  <cp:revision>9</cp:revision>
  <dcterms:created xsi:type="dcterms:W3CDTF">2020-09-20T21:52:23Z</dcterms:created>
  <dcterms:modified xsi:type="dcterms:W3CDTF">2020-11-06T18:26:46Z</dcterms:modified>
</cp:coreProperties>
</file>