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5C5C10-E12A-4A4A-84D6-545B1546BBF2}" v="1" dt="2020-02-20T08:44:02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B65790-DE24-41DB-BE01-E9C74DC41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F92EAB2-053D-43A6-B5C9-E1F910678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4C71FC-3003-4545-85E7-AA963446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634D0A-6A1A-4CC3-9D5D-8A4418C2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68295D-D12E-44F7-B794-E7B91066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546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7C63C-B623-48BB-9635-D84827698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520B5E-3D81-47A5-B730-C211FAB00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E2361F-4384-4255-9725-8B913994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52A927-2C92-4483-82AB-433270752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C01CE5-31E8-4712-832E-18B54FD7E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294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97C2C13-4D53-4F00-993B-1DD7D176F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09257BE-1D9E-4002-8E17-9318AD302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60CDC3-A5BA-4BDB-88C0-4E58EC7D0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D59E6E-B701-4224-B71D-75A338D1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A2F130-686F-4F2A-A92B-3CA52579F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236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968E49-10C4-44D6-9568-8C3AD9FA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DFFF2A-E2E5-4DEC-9EE0-11B8A1F97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D2806-A637-4254-8D33-CB7D36A5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4B9B573-8F3F-445F-8A97-A13D53925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6DD607-B8F0-4D9A-B6BB-BFBA1CB38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504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3CE4DD-795F-4B8D-857E-71B83ED04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CB9700-5330-420C-ADF9-05FFFF7D3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EDEBF2-E21C-4232-97CF-29A9932FD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3B2B23-A364-4AA6-9E8A-5463E33C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2EEEF8-D80F-41B0-8017-A53926C1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263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C20D81-6D2A-41FB-80D3-D15A16A1F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173B31-076D-4E67-A70D-DF3E7FCAA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BC1AF1E-53D7-42D1-8D1D-302B808C2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51681B-6D98-4003-9BDB-FA680FD5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D123B1-B060-40EA-924D-213E9DA9D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85A3B8B-331C-4D30-A85B-E7F1E0DA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087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6980D2-979F-4604-B375-56BC212E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E938C8-9ECB-4E36-A427-5F537E164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2F71BC-2F2A-468D-AD99-7A2BFF37C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36DC120-160B-4831-8921-6CDA22CC1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42432C-0520-40E9-A566-DB03F5EC62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834CB42-3B43-44DE-A1DE-F9C300E6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F80EA95-52DB-41E2-B4F1-E99306E4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C51D42-B89B-4497-BB0B-269C5E75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395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06A778-88E2-444E-B769-A2D891CD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350501D-0DBA-4B05-8340-22D5D5316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B960F-FB15-4972-B916-729D76A7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C6B44F-DC29-4852-BCE3-17D26563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00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755F11C-B599-4FD6-92EA-D71C6683A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5B67898-C8C8-4DCF-9AA2-9E7BAAB51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452B737-8676-489B-90D9-11F73B7B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15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E0B52B-E729-4E80-BF3E-65C6DEE7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B5B55C-0840-494F-8210-43AC218F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F95232-59D0-41FE-9444-9A7700DE3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D7DBFB6-7981-4AC4-9529-23FC79EA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F11FCE-8B0F-432A-9B0C-54D0DEF0C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BDDFF99-DF90-4F76-BB65-7619C9F79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92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098E91-DDCF-44BA-B5BE-CA4ECF5D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D41E9CA-72B1-40FD-96F0-FEA0C5EB0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D98A9A-59E5-480F-8CBB-F67832DB5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F060E8-46B9-4EC1-9206-7F0911AA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42E13D9-9694-4FE4-AF3C-F5D87921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A7D84B-3642-47B7-B4E3-D87D1927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95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B7DD99B-3389-4005-9F50-FCFF354B1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FD79B1-E401-4C49-B859-99D21BC08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838ED9-E3DD-4AC0-8F3F-7EB1B936B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3BB5C-2FAE-42DC-9D5A-D0CDBDA8E456}" type="datetimeFigureOut">
              <a:rPr lang="sv-SE" smtClean="0"/>
              <a:t>2020-02-20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D9C860-2A22-4670-8BC4-E001FB18D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1B3F93-1981-4317-A5D4-FEE9490CD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69CE1-225E-403F-B681-2D8246ADFA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82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4">
            <a:extLst>
              <a:ext uri="{FF2B5EF4-FFF2-40B4-BE49-F238E27FC236}">
                <a16:creationId xmlns:a16="http://schemas.microsoft.com/office/drawing/2014/main" id="{C0C89A19-1067-494B-AC9D-F3897E220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0484" y="579583"/>
            <a:ext cx="1028700" cy="914400"/>
          </a:xfrm>
          <a:prstGeom prst="rect">
            <a:avLst/>
          </a:prstGeom>
        </p:spPr>
      </p:pic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83A93119-C50A-481E-B418-540D077E0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20" y="579583"/>
            <a:ext cx="1028700" cy="914400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E84A36CA-2755-4E07-AC96-AB6E1576EFD6}"/>
              </a:ext>
            </a:extLst>
          </p:cNvPr>
          <p:cNvSpPr txBox="1"/>
          <p:nvPr/>
        </p:nvSpPr>
        <p:spPr>
          <a:xfrm>
            <a:off x="4008782" y="744395"/>
            <a:ext cx="4174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/>
              <a:t>Matchcamp 24/2-20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223815A9-8FB6-4461-B866-79AAFC2AA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0058" y="1704231"/>
            <a:ext cx="9751881" cy="4855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02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77F1FC59F241488429A47B8A54B478" ma:contentTypeVersion="15" ma:contentTypeDescription="Create a new document." ma:contentTypeScope="" ma:versionID="c2b578bef6d7ec1435510b9b3e952c86">
  <xsd:schema xmlns:xsd="http://www.w3.org/2001/XMLSchema" xmlns:xs="http://www.w3.org/2001/XMLSchema" xmlns:p="http://schemas.microsoft.com/office/2006/metadata/properties" xmlns:ns3="ed57972a-580c-442a-8710-45346d6fa585" xmlns:ns4="4b6efe01-c2f7-4b3d-b87c-103905eeb8a2" targetNamespace="http://schemas.microsoft.com/office/2006/metadata/properties" ma:root="true" ma:fieldsID="8fd945f0fae43ddc6850c9fc3dc528f0" ns3:_="" ns4:_="">
    <xsd:import namespace="ed57972a-580c-442a-8710-45346d6fa585"/>
    <xsd:import namespace="4b6efe01-c2f7-4b3d-b87c-103905eeb8a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57972a-580c-442a-8710-45346d6fa58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efe01-c2f7-4b3d-b87c-103905eeb8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BABD55-EC7A-4906-B2FE-0F2DD38276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57972a-580c-442a-8710-45346d6fa585"/>
    <ds:schemaRef ds:uri="4b6efe01-c2f7-4b3d-b87c-103905eeb8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6D53B6-349B-4FAF-AEDE-8341696302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8CC841-008A-4EA0-B351-1F669704FD0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b6efe01-c2f7-4b3d-b87c-103905eeb8a2"/>
    <ds:schemaRef ds:uri="ed57972a-580c-442a-8710-45346d6fa58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Mörck Thomas</dc:creator>
  <cp:lastModifiedBy>Daniel Magnusson</cp:lastModifiedBy>
  <cp:revision>6</cp:revision>
  <dcterms:created xsi:type="dcterms:W3CDTF">2019-01-23T15:49:06Z</dcterms:created>
  <dcterms:modified xsi:type="dcterms:W3CDTF">2020-02-20T10:05:14Z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8707db-cea7-4907-92d1-cf323291762b_Enabled">
    <vt:lpwstr>True</vt:lpwstr>
  </property>
  <property fmtid="{D5CDD505-2E9C-101B-9397-08002B2CF9AE}" pid="3" name="MSIP_Label_e58707db-cea7-4907-92d1-cf323291762b_SiteId">
    <vt:lpwstr>e11cbe9c-f680-44b9-9d42-d705f740b888</vt:lpwstr>
  </property>
  <property fmtid="{D5CDD505-2E9C-101B-9397-08002B2CF9AE}" pid="4" name="MSIP_Label_e58707db-cea7-4907-92d1-cf323291762b_Owner">
    <vt:lpwstr>daniel.magnusson@sandvik.com</vt:lpwstr>
  </property>
  <property fmtid="{D5CDD505-2E9C-101B-9397-08002B2CF9AE}" pid="5" name="MSIP_Label_e58707db-cea7-4907-92d1-cf323291762b_SetDate">
    <vt:lpwstr>2020-02-20T10:04:21.2666498Z</vt:lpwstr>
  </property>
  <property fmtid="{D5CDD505-2E9C-101B-9397-08002B2CF9AE}" pid="6" name="MSIP_Label_e58707db-cea7-4907-92d1-cf323291762b_Name">
    <vt:lpwstr>Restricted (i2)</vt:lpwstr>
  </property>
  <property fmtid="{D5CDD505-2E9C-101B-9397-08002B2CF9AE}" pid="7" name="MSIP_Label_e58707db-cea7-4907-92d1-cf323291762b_Application">
    <vt:lpwstr>Microsoft Azure Information Protection</vt:lpwstr>
  </property>
  <property fmtid="{D5CDD505-2E9C-101B-9397-08002B2CF9AE}" pid="8" name="MSIP_Label_e58707db-cea7-4907-92d1-cf323291762b_Extended_MSFT_Method">
    <vt:lpwstr>Automatic</vt:lpwstr>
  </property>
  <property fmtid="{D5CDD505-2E9C-101B-9397-08002B2CF9AE}" pid="9" name="Sensitivity">
    <vt:lpwstr>Restricted (i2)</vt:lpwstr>
  </property>
  <property fmtid="{D5CDD505-2E9C-101B-9397-08002B2CF9AE}" pid="10" name="ContentTypeId">
    <vt:lpwstr>0x0101005977F1FC59F241488429A47B8A54B478</vt:lpwstr>
  </property>
</Properties>
</file>