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0" r:id="rId5"/>
    <p:sldId id="267" r:id="rId6"/>
    <p:sldId id="266" r:id="rId7"/>
    <p:sldId id="259" r:id="rId8"/>
    <p:sldId id="261" r:id="rId9"/>
    <p:sldId id="268" r:id="rId10"/>
    <p:sldId id="262" r:id="rId11"/>
    <p:sldId id="263" r:id="rId12"/>
    <p:sldId id="264" r:id="rId13"/>
    <p:sldId id="269" r:id="rId14"/>
    <p:sldId id="27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000000"/>
    <a:srgbClr val="FFFFFF"/>
    <a:srgbClr val="264343"/>
    <a:srgbClr val="5F5F64"/>
    <a:srgbClr val="786251"/>
    <a:srgbClr val="EB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765E9-36E1-4B6A-B9E2-4DEF2DBAA3EA}" v="1" dt="2024-05-20T11:50:04.542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45" autoAdjust="0"/>
  </p:normalViewPr>
  <p:slideViewPr>
    <p:cSldViewPr snapToGrid="0">
      <p:cViewPr varScale="1">
        <p:scale>
          <a:sx n="160" d="100"/>
          <a:sy n="160" d="100"/>
        </p:scale>
        <p:origin x="11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18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kim Broberg" userId="7cd7b2d7-05a1-4a84-b634-ac20446d71f7" providerId="ADAL" clId="{7DA765E9-36E1-4B6A-B9E2-4DEF2DBAA3EA}"/>
    <pc:docChg chg="custSel modSld">
      <pc:chgData name="Joakim Broberg" userId="7cd7b2d7-05a1-4a84-b634-ac20446d71f7" providerId="ADAL" clId="{7DA765E9-36E1-4B6A-B9E2-4DEF2DBAA3EA}" dt="2024-05-20T11:50:20.933" v="443" actId="478"/>
      <pc:docMkLst>
        <pc:docMk/>
      </pc:docMkLst>
      <pc:sldChg chg="modSp mod">
        <pc:chgData name="Joakim Broberg" userId="7cd7b2d7-05a1-4a84-b634-ac20446d71f7" providerId="ADAL" clId="{7DA765E9-36E1-4B6A-B9E2-4DEF2DBAA3EA}" dt="2024-05-20T11:34:08.886" v="59" actId="20577"/>
        <pc:sldMkLst>
          <pc:docMk/>
          <pc:sldMk cId="3105778638" sldId="259"/>
        </pc:sldMkLst>
        <pc:spChg chg="mod">
          <ac:chgData name="Joakim Broberg" userId="7cd7b2d7-05a1-4a84-b634-ac20446d71f7" providerId="ADAL" clId="{7DA765E9-36E1-4B6A-B9E2-4DEF2DBAA3EA}" dt="2024-05-20T11:34:08.886" v="59" actId="20577"/>
          <ac:spMkLst>
            <pc:docMk/>
            <pc:sldMk cId="3105778638" sldId="259"/>
            <ac:spMk id="15" creationId="{7DFD14C0-E39A-A49F-CCAD-38D61BEF3567}"/>
          </ac:spMkLst>
        </pc:spChg>
      </pc:sldChg>
      <pc:sldChg chg="addSp delSp modSp mod delAnim modAnim">
        <pc:chgData name="Joakim Broberg" userId="7cd7b2d7-05a1-4a84-b634-ac20446d71f7" providerId="ADAL" clId="{7DA765E9-36E1-4B6A-B9E2-4DEF2DBAA3EA}" dt="2024-05-20T11:50:20.933" v="443" actId="478"/>
        <pc:sldMkLst>
          <pc:docMk/>
          <pc:sldMk cId="915351972" sldId="260"/>
        </pc:sldMkLst>
        <pc:spChg chg="mod">
          <ac:chgData name="Joakim Broberg" userId="7cd7b2d7-05a1-4a84-b634-ac20446d71f7" providerId="ADAL" clId="{7DA765E9-36E1-4B6A-B9E2-4DEF2DBAA3EA}" dt="2024-05-20T11:33:29.369" v="19" actId="20577"/>
          <ac:spMkLst>
            <pc:docMk/>
            <pc:sldMk cId="915351972" sldId="260"/>
            <ac:spMk id="5" creationId="{99CAF5BD-EBC5-5497-8E46-05E0FE3C54B0}"/>
          </ac:spMkLst>
        </pc:spChg>
        <pc:picChg chg="add del mod ord">
          <ac:chgData name="Joakim Broberg" userId="7cd7b2d7-05a1-4a84-b634-ac20446d71f7" providerId="ADAL" clId="{7DA765E9-36E1-4B6A-B9E2-4DEF2DBAA3EA}" dt="2024-05-20T11:50:20.933" v="443" actId="478"/>
          <ac:picMkLst>
            <pc:docMk/>
            <pc:sldMk cId="915351972" sldId="260"/>
            <ac:picMk id="4" creationId="{47FA45AA-2DDB-C255-7600-98962E31F035}"/>
          </ac:picMkLst>
        </pc:picChg>
      </pc:sldChg>
      <pc:sldChg chg="modSp mod">
        <pc:chgData name="Joakim Broberg" userId="7cd7b2d7-05a1-4a84-b634-ac20446d71f7" providerId="ADAL" clId="{7DA765E9-36E1-4B6A-B9E2-4DEF2DBAA3EA}" dt="2024-05-20T11:41:04.574" v="133" actId="20577"/>
        <pc:sldMkLst>
          <pc:docMk/>
          <pc:sldMk cId="2275029111" sldId="261"/>
        </pc:sldMkLst>
        <pc:spChg chg="mod">
          <ac:chgData name="Joakim Broberg" userId="7cd7b2d7-05a1-4a84-b634-ac20446d71f7" providerId="ADAL" clId="{7DA765E9-36E1-4B6A-B9E2-4DEF2DBAA3EA}" dt="2024-05-20T11:41:04.574" v="133" actId="20577"/>
          <ac:spMkLst>
            <pc:docMk/>
            <pc:sldMk cId="2275029111" sldId="261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7DA765E9-36E1-4B6A-B9E2-4DEF2DBAA3EA}" dt="2024-05-20T11:45:39.316" v="276" actId="2710"/>
        <pc:sldMkLst>
          <pc:docMk/>
          <pc:sldMk cId="2125936966" sldId="262"/>
        </pc:sldMkLst>
        <pc:spChg chg="mod">
          <ac:chgData name="Joakim Broberg" userId="7cd7b2d7-05a1-4a84-b634-ac20446d71f7" providerId="ADAL" clId="{7DA765E9-36E1-4B6A-B9E2-4DEF2DBAA3EA}" dt="2024-05-20T11:45:39.316" v="276" actId="2710"/>
          <ac:spMkLst>
            <pc:docMk/>
            <pc:sldMk cId="2125936966" sldId="262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7DA765E9-36E1-4B6A-B9E2-4DEF2DBAA3EA}" dt="2024-05-20T11:48:29.720" v="440" actId="20577"/>
        <pc:sldMkLst>
          <pc:docMk/>
          <pc:sldMk cId="212662927" sldId="263"/>
        </pc:sldMkLst>
        <pc:spChg chg="mod">
          <ac:chgData name="Joakim Broberg" userId="7cd7b2d7-05a1-4a84-b634-ac20446d71f7" providerId="ADAL" clId="{7DA765E9-36E1-4B6A-B9E2-4DEF2DBAA3EA}" dt="2024-05-20T11:48:29.720" v="440" actId="20577"/>
          <ac:spMkLst>
            <pc:docMk/>
            <pc:sldMk cId="212662927" sldId="263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7DA765E9-36E1-4B6A-B9E2-4DEF2DBAA3EA}" dt="2024-05-20T11:33:53.700" v="58" actId="20577"/>
        <pc:sldMkLst>
          <pc:docMk/>
          <pc:sldMk cId="2193023073" sldId="266"/>
        </pc:sldMkLst>
        <pc:spChg chg="mod">
          <ac:chgData name="Joakim Broberg" userId="7cd7b2d7-05a1-4a84-b634-ac20446d71f7" providerId="ADAL" clId="{7DA765E9-36E1-4B6A-B9E2-4DEF2DBAA3EA}" dt="2024-05-20T11:33:53.700" v="58" actId="20577"/>
          <ac:spMkLst>
            <pc:docMk/>
            <pc:sldMk cId="2193023073" sldId="266"/>
            <ac:spMk id="15" creationId="{7DFD14C0-E39A-A49F-CCAD-38D61BEF356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4935AC-4B0D-4EEC-B236-BDA9463145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D24AC1-AA48-4F40-831B-866747D0C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180000" tIns="45720" rIns="180000" bIns="45720" rtlCol="0" anchor="b" anchorCtr="0"/>
          <a:lstStyle>
            <a:lvl1pPr algn="r">
              <a:defRPr sz="1200"/>
            </a:lvl1pPr>
          </a:lstStyle>
          <a:p>
            <a:fld id="{684C8327-4F5F-4099-A687-66E84740058E}" type="datetime3">
              <a:rPr lang="en-GB" sz="1000" smtClean="0">
                <a:latin typeface="+mj-lt"/>
                <a:cs typeface="Arial" panose="020B0604020202020204" pitchFamily="34" charset="0"/>
              </a:rPr>
              <a:t>20 May, 2024</a:t>
            </a:fld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6EB57-B6DC-40F2-9C99-6A3BFEADBF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F09117BE-C6D5-4060-AC9E-761D251055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18000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3341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180000" bIns="45720" rtlCol="0" anchor="b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D5D790C0-25BE-4824-BCFA-06390AAB28B9}" type="datetime3">
              <a:rPr lang="en-GB" smtClean="0"/>
              <a:t>20 May, 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47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348-8279-41F3-9980-A1172114C4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37050" y="2508250"/>
            <a:ext cx="7204550" cy="5436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l">
              <a:lnSpc>
                <a:spcPct val="100000"/>
              </a:lnSpc>
              <a:defRPr sz="3200" cap="all" baseline="0"/>
            </a:lvl1pPr>
          </a:lstStyle>
          <a:p>
            <a:r>
              <a:rPr lang="en-GB" noProof="0" dirty="0"/>
              <a:t>ENTER TITLE – JUST ONE LINE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0C32FF60-6FE8-4461-972D-A358F17082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0000" y="2520000"/>
            <a:ext cx="2286000" cy="542925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A584E0-8547-4EBA-93A4-9919707E8D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7050" y="3218400"/>
            <a:ext cx="7204550" cy="1080000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pPr lvl="0"/>
            <a:r>
              <a:rPr lang="en-GB" noProof="0" dirty="0"/>
              <a:t>Enter subtitle if needed</a:t>
            </a:r>
          </a:p>
        </p:txBody>
      </p:sp>
    </p:spTree>
    <p:extLst>
      <p:ext uri="{BB962C8B-B14F-4D97-AF65-F5344CB8AC3E}">
        <p14:creationId xmlns:p14="http://schemas.microsoft.com/office/powerpoint/2010/main" val="26908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1" orient="horz" pos="1580" userDrawn="1">
          <p15:clr>
            <a:srgbClr val="FBAE40"/>
          </p15:clr>
        </p15:guide>
        <p15:guide id="2" pos="27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000" y="540000"/>
            <a:ext cx="11071406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to add title – just one line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2A744-68F0-48EB-ADEB-279AC8FA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19E4F-4959-4C72-B66E-2EFE8143F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7258C50-FB20-4233-ABB9-28323FF1F3AE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32852E-E03B-49B0-89F3-05DB67721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736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p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000" y="540000"/>
            <a:ext cx="11071406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to add title – just one line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2A744-68F0-48EB-ADEB-279AC8FA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19E4F-4959-4C72-B66E-2EFE8143F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7258C50-FB20-4233-ABB9-28323FF1F3AE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32852E-E03B-49B0-89F3-05DB67721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A68000-1941-4DA0-8A1F-8EBDA65AC0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9388" y="1209600"/>
            <a:ext cx="11833200" cy="546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590230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7699F8D-C613-4ED6-B268-165946804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1775-1B7D-4040-AEE6-E0835CF3D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38DDC05-C5AB-4C50-8C8B-94920D70AB40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9D35D-17DA-41F7-B040-E653B35AA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7495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6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DD2C7A91-7897-4A7F-B8EA-CB6C7D0C4EF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184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EB2EF7F-9324-4D4B-A1BF-484815D9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6B3B19-5004-46F2-9182-14C12B310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74DD411-81C5-4603-B808-749A1C239570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72EF5-9A3B-49A1-967A-27C8B73DE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7088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2634" userDrawn="1">
          <p15:clr>
            <a:srgbClr val="FBAE40"/>
          </p15:clr>
        </p15:guide>
        <p15:guide id="3" pos="2526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7" userDrawn="1">
          <p15:clr>
            <a:srgbClr val="FBAE40"/>
          </p15:clr>
        </p15:guide>
        <p15:guide id="9" orient="horz" pos="2219" userDrawn="1">
          <p15:clr>
            <a:srgbClr val="FBAE40"/>
          </p15:clr>
        </p15:guide>
        <p15:guide id="10" orient="horz" pos="233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5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40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40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6539C1-C96B-42D7-A2AF-A41692CC4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4E3066-EB01-4F22-9F1F-105C17850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55410AF6-44BC-406B-8801-DFE9D5170784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86747B-BDEC-470C-887F-962A57571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56970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2526" userDrawn="1">
          <p15:clr>
            <a:srgbClr val="FBAE40"/>
          </p15:clr>
        </p15:guide>
        <p15:guide id="3" pos="2634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4" userDrawn="1">
          <p15:clr>
            <a:srgbClr val="FBAE40"/>
          </p15:clr>
        </p15:guide>
        <p15:guide id="8" orient="horz" pos="2220" userDrawn="1">
          <p15:clr>
            <a:srgbClr val="FBAE40"/>
          </p15:clr>
        </p15:guide>
        <p15:guide id="9" orient="horz" pos="232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1725" y="542925"/>
            <a:ext cx="5825475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80000" y="540000"/>
            <a:ext cx="5832474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182400" y="3703724"/>
            <a:ext cx="58248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7B8610-96BF-44A1-8981-5B8168BF2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7CAAC6-B83C-4A9E-ACBC-601ED50C9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18652A7-B0F6-428C-9C31-0A03897B9ECA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1A3038D-0D73-41B2-B289-D95416967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3364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2220" userDrawn="1">
          <p15:clr>
            <a:srgbClr val="FBAE40"/>
          </p15:clr>
        </p15:guide>
        <p15:guide id="3" orient="horz" pos="2328" userDrawn="1">
          <p15:clr>
            <a:srgbClr val="FBAE40"/>
          </p15:clr>
        </p15:guide>
        <p15:guide id="5" pos="3786" userDrawn="1">
          <p15:clr>
            <a:srgbClr val="FBAE40"/>
          </p15:clr>
        </p15:guide>
        <p15:guide id="6" pos="389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9400" y="540000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F072AD8-6DAB-4FE3-8463-A9CB6100F72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89400" y="530225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AE5-9CCC-4EB2-B8D2-4AD89CD5C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464D53-8F88-47CD-A26E-22D07D11F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301334B-B605-4392-AC5F-7DA43D2F6916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24513CA-6205-41D3-93B8-757A847A2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912092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3786" userDrawn="1">
          <p15:clr>
            <a:srgbClr val="FBAE40"/>
          </p15:clr>
        </p15:guide>
        <p15:guide id="3" pos="389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5175B383-099C-41CE-B5AA-384B4E10B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00" y="3157537"/>
            <a:ext cx="22860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135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ACD53D-220E-4DFE-B6B1-6C6131C95ED3}"/>
              </a:ext>
            </a:extLst>
          </p:cNvPr>
          <p:cNvSpPr/>
          <p:nvPr userDrawn="1"/>
        </p:nvSpPr>
        <p:spPr>
          <a:xfrm>
            <a:off x="180000" y="540000"/>
            <a:ext cx="11833200" cy="6156326"/>
          </a:xfrm>
          <a:prstGeom prst="rect">
            <a:avLst/>
          </a:prstGeom>
          <a:solidFill>
            <a:srgbClr val="5F5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18F717A-AEE1-448D-8297-B65D1013C4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588E-EDBE-4767-AE90-F3C3C11E5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77567A-31B7-4D9B-9FA3-529F52DCA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6292DD6A-D95C-49C4-A09E-49954026D21E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3B8F14C-FF5A-464F-8949-9B0017142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21823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EB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6A52C3-A678-48E2-BFC2-80EAC5E1D2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rgbClr val="000000"/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99653BA-8942-448A-92BF-691B41634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DB38C5D-4587-4253-81D6-06CFFA3E6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5C155B0-E9E6-484D-AC00-BE7E7BE4A6CB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384B32-2192-432D-8DE3-404E08B6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79780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7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2585AB0-D6AC-4B6E-A764-FD2CAA75A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DEEEA16-4FF1-4ABD-A324-59C70EF92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4D1589C-4BA5-4AA8-925B-24BE7728E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554AF94-FE31-48FA-98BE-CFBAA400FB83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C6FCC10-3F8E-46FD-8674-BCD3D86F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96030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556354-608B-4787-8DE7-B1332BE0787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AE61C4-43D1-401F-9D54-F9FB6B080A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677200"/>
            <a:ext cx="5554800" cy="640800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vert="horz" lIns="180000" tIns="180000" rIns="180000" bIns="180000" anchor="b" anchorCtr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noProof="0" dirty="0"/>
              <a:t>Remove this textbox if no caption needed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68D0A-F18A-4F70-9C7E-31EDA5B7E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D1D0CB-5FD8-4A4A-812D-7DA6EBEA5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5618C83-F056-4BDA-9D99-02AD24DDBCCC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A006013-28DF-4DE2-BF63-CD8BFE454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1994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3981" userDrawn="1">
          <p15:clr>
            <a:srgbClr val="FBAE40"/>
          </p15:clr>
        </p15:guide>
        <p15:guide id="3" pos="33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E850CC31-ED22-4F3F-A1B4-0C5FC1349455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icon to add media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37F4-6FE1-4910-A3DD-AFB5CC963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093B71E-EFD3-45AC-A22F-5587F00ED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1B1C576-E309-4693-80E1-431F7886658E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75D520-DEC3-4D51-8576-4C105CBCA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17907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107C0F9-0B49-4A3F-88BD-00EFED694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3950" y="536575"/>
            <a:ext cx="7399338" cy="1816099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BFA0F4-9C74-4C78-B342-6D09C562D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21A9B79-955C-41CE-B02B-06B2DABD4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C8DA350-5CB0-4463-8133-9E5588E73346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2DC3582-BD3E-48E7-B4A4-089A9CC51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4FB65-B7C5-42A5-8C41-DD17DFE909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3950" y="2517776"/>
            <a:ext cx="7399338" cy="4159250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7795186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1482" userDrawn="1">
          <p15:clr>
            <a:srgbClr val="FBAE40"/>
          </p15:clr>
        </p15:guide>
        <p15:guide id="2" pos="1508" userDrawn="1">
          <p15:clr>
            <a:srgbClr val="FBAE40"/>
          </p15:clr>
        </p15:guide>
        <p15:guide id="3" pos="6169" userDrawn="1">
          <p15:clr>
            <a:srgbClr val="FBAE40"/>
          </p15:clr>
        </p15:guide>
        <p15:guide id="4" orient="horz" pos="158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0F0F4E-3794-41C1-980B-E757B2EA76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7200000" cy="6138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A53AC-611C-4659-AC44-69E8130D3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8088" y="536575"/>
            <a:ext cx="4456112" cy="1800000"/>
          </a:xfrm>
          <a:prstGeom prst="rect">
            <a:avLst/>
          </a:prstGeom>
        </p:spPr>
        <p:txBody>
          <a:bodyPr rIns="180000" anchor="b"/>
          <a:lstStyle>
            <a:lvl1pPr>
              <a:defRPr sz="3200"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EC200BA-345F-4D94-8545-3B91E79EF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D30DFC-88EB-4419-87B7-16A9B0C86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1C82D8E-5556-4B59-B906-8F750C8D4E62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39D7DD-F191-4C92-B4AA-A3704E825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88983-6D37-4892-852E-C72ACDF10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8088" y="2537025"/>
            <a:ext cx="4456112" cy="4140000"/>
          </a:xfrm>
        </p:spPr>
        <p:txBody>
          <a:bodyPr rIns="18000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846739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4650" userDrawn="1">
          <p15:clr>
            <a:srgbClr val="FBAE40"/>
          </p15:clr>
        </p15:guide>
        <p15:guide id="3" pos="476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540000"/>
            <a:ext cx="11070000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and add title – just one line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B0FC7-218C-4ED8-AEBF-AEECCA7A9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CB66E-0F10-4E1E-AF3A-542B80933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8AC1422E-3668-4382-B9A9-4FD644140E9C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F0BAD8-4D41-4514-9ACD-FE581DE8D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E77CB-6747-49BD-88CB-1119FAF096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0000" y="1208088"/>
            <a:ext cx="5829300" cy="5468937"/>
          </a:xfrm>
        </p:spPr>
        <p:txBody>
          <a:bodyPr lIns="0" rIns="18000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535B78-6C09-40CA-BE21-62E1ED086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3" y="1208088"/>
            <a:ext cx="5830887" cy="5468937"/>
          </a:xfrm>
        </p:spPr>
        <p:txBody>
          <a:bodyPr lIns="0" rIns="18000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709844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3784" userDrawn="1">
          <p15:clr>
            <a:srgbClr val="FBAE40"/>
          </p15:clr>
        </p15:guide>
        <p15:guide id="2" pos="3895" userDrawn="1">
          <p15:clr>
            <a:srgbClr val="FBAE40"/>
          </p15:clr>
        </p15:guide>
        <p15:guide id="3" orient="horz" pos="7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>
            <a:extLst>
              <a:ext uri="{FF2B5EF4-FFF2-40B4-BE49-F238E27FC236}">
                <a16:creationId xmlns:a16="http://schemas.microsoft.com/office/drawing/2014/main" id="{B4E9A893-6AF0-4B8C-9D2D-BBCD0F3AC5D8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249025" y="0"/>
            <a:ext cx="942975" cy="542925"/>
          </a:xfrm>
          <a:prstGeom prst="rect">
            <a:avLst/>
          </a:prstGeom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EBDB4792-2DD8-4659-BDA3-DA8F6094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800" y="540000"/>
            <a:ext cx="7394400" cy="180342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GB" noProof="0" dirty="0"/>
              <a:t>Click and add title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6CC0AFF-0D9F-484D-A1E5-C49776BC9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1DABA3-3313-4B89-B1A7-054633806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BF850E8-5C79-47A6-BF51-E088C95CC521}" type="datetime4">
              <a:rPr lang="en-GB" smtClean="0"/>
              <a:pPr/>
              <a:t>20 May 2024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D9CD4A9-CDF3-4DD4-BB68-8566C9E3C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E51B1-BFD1-4AE9-8EFA-49D9BD1C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7600" y="2520000"/>
            <a:ext cx="7394400" cy="415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952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702" r:id="rId4"/>
    <p:sldLayoutId id="2147483665" r:id="rId5"/>
    <p:sldLayoutId id="2147483666" r:id="rId6"/>
    <p:sldLayoutId id="2147483668" r:id="rId7"/>
    <p:sldLayoutId id="2147483704" r:id="rId8"/>
    <p:sldLayoutId id="2147483703" r:id="rId9"/>
    <p:sldLayoutId id="2147483705" r:id="rId10"/>
    <p:sldLayoutId id="2147483706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</p:sldLayoutIdLst>
  <p:transition spd="slow">
    <p:push dir="u"/>
  </p:transition>
  <p:hf sldNum="0"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lang="en-GB" sz="32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23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342000" indent="-342000" algn="l" defTabSz="914423" rtl="0" eaLnBrk="1" latinLnBrk="0" hangingPunct="1">
        <a:lnSpc>
          <a:spcPct val="90000"/>
        </a:lnSpc>
        <a:spcBef>
          <a:spcPts val="900"/>
        </a:spcBef>
        <a:buSzPct val="90000"/>
        <a:buFont typeface="Calibri Light" panose="020F0302020204030204" pitchFamily="34" charset="0"/>
        <a:buChar char="•"/>
        <a:tabLst>
          <a:tab pos="342000" algn="l"/>
        </a:tabLst>
        <a:defRPr lang="en-US" sz="24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684000" indent="-342000" algn="l" defTabSz="914423" rtl="0" eaLnBrk="1" latinLnBrk="0" hangingPunct="1">
        <a:lnSpc>
          <a:spcPct val="90000"/>
        </a:lnSpc>
        <a:spcBef>
          <a:spcPts val="400"/>
        </a:spcBef>
        <a:buFont typeface="Calibri Light" panose="020F0302020204030204" pitchFamily="34" charset="0"/>
        <a:buChar char="–"/>
        <a:tabLst>
          <a:tab pos="684000" algn="l"/>
        </a:tabLst>
        <a:defRPr lang="en-US" sz="20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026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026000" algn="l"/>
        </a:tabLst>
        <a:defRPr lang="en-US" sz="18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368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368000" algn="l"/>
        </a:tabLst>
        <a:defRPr lang="en-GB" sz="16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4" userDrawn="1">
          <p15:clr>
            <a:srgbClr val="F26B43"/>
          </p15:clr>
        </p15:guide>
        <p15:guide id="2" orient="horz" pos="4206" userDrawn="1">
          <p15:clr>
            <a:srgbClr val="F26B43"/>
          </p15:clr>
        </p15:guide>
        <p15:guide id="3" pos="112" userDrawn="1">
          <p15:clr>
            <a:srgbClr val="F26B43"/>
          </p15:clr>
        </p15:guide>
        <p15:guide id="4" pos="7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3690936" y="561975"/>
            <a:ext cx="9567863" cy="7637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400" b="1" dirty="0">
                <a:solidFill>
                  <a:srgbClr val="FFFF00"/>
                </a:solidFill>
              </a:rPr>
              <a:t>U16 säsongen 24/25</a:t>
            </a:r>
          </a:p>
          <a:p>
            <a:pPr algn="l">
              <a:lnSpc>
                <a:spcPts val="2800"/>
              </a:lnSpc>
            </a:pPr>
            <a:endParaRPr lang="sv-SE" sz="4000" b="1" dirty="0">
              <a:solidFill>
                <a:srgbClr val="FFFF00"/>
              </a:solidFill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183" y="1325774"/>
            <a:ext cx="4536283" cy="43548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CAF5BD-EBC5-5497-8E46-05E0FE3C54B0}"/>
              </a:ext>
            </a:extLst>
          </p:cNvPr>
          <p:cNvSpPr txBox="1"/>
          <p:nvPr/>
        </p:nvSpPr>
        <p:spPr>
          <a:xfrm>
            <a:off x="3690936" y="5873473"/>
            <a:ext cx="6629400" cy="49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Föräldramöte 2024-05-20</a:t>
            </a:r>
          </a:p>
        </p:txBody>
      </p:sp>
    </p:spTree>
    <p:extLst>
      <p:ext uri="{BB962C8B-B14F-4D97-AF65-F5344CB8AC3E}">
        <p14:creationId xmlns:p14="http://schemas.microsoft.com/office/powerpoint/2010/main" val="91535197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9497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Spelarnummer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Förra årets U16-spelare behåller sina nummer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Förra årets U14 får välja nytt nummer om inte eget nr finns ledigt.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Först efter att U14 valt nr får förra årets U16-spelare ändra nr.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Försäsongsmatcher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Ca 4 träningsmatcher per </a:t>
            </a:r>
            <a:r>
              <a:rPr lang="sv-SE" sz="2400" dirty="0" err="1">
                <a:solidFill>
                  <a:srgbClr val="FFFF00"/>
                </a:solidFill>
              </a:rPr>
              <a:t>lagenhet</a:t>
            </a:r>
            <a:r>
              <a:rPr lang="sv-SE" sz="2400" dirty="0">
                <a:solidFill>
                  <a:srgbClr val="FFFF00"/>
                </a:solidFill>
              </a:rPr>
              <a:t> (div1 och div2)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Ev. </a:t>
            </a:r>
            <a:r>
              <a:rPr lang="sv-SE" sz="2400" dirty="0" err="1">
                <a:solidFill>
                  <a:srgbClr val="FFFF00"/>
                </a:solidFill>
              </a:rPr>
              <a:t>teambuilding</a:t>
            </a:r>
            <a:r>
              <a:rPr lang="sv-SE" sz="2400" dirty="0">
                <a:solidFill>
                  <a:srgbClr val="FFFF00"/>
                </a:solidFill>
              </a:rPr>
              <a:t> innan säsongstart (slutet augusti)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Övrigt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271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5027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Matchtröjor tas om hand och sköts av varje spelare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Förråd utgår vi från att vi kan behålla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Vattenflaskor till träning sköts av spelare, till matcher sköts de av spelarna men bärs ut av materialförvaltare.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Övrigt från materialförvaltare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Övrigt från lagledare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Övrigt från </a:t>
            </a:r>
            <a:r>
              <a:rPr lang="sv-SE" sz="2400" dirty="0" err="1">
                <a:solidFill>
                  <a:srgbClr val="FFFF00"/>
                </a:solidFill>
              </a:rPr>
              <a:t>fystränare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1" y="561975"/>
            <a:ext cx="9584971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Information från Materialförvaltare och övriga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297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8380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1400" dirty="0">
                <a:solidFill>
                  <a:srgbClr val="FFFF00"/>
                </a:solidFill>
              </a:rPr>
              <a:t>U16 – A-pojk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 Ideella föräldrar är tränare med ungdomsansvarig som bollplank/stöd för gruppen.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Fortsatt fokus på glädje och lagsammanhållning. </a:t>
            </a:r>
            <a:r>
              <a:rPr lang="sv-SE" sz="1400" dirty="0" err="1">
                <a:solidFill>
                  <a:srgbClr val="FFFF00"/>
                </a:solidFill>
              </a:rPr>
              <a:t>FairPlay</a:t>
            </a:r>
            <a:r>
              <a:rPr lang="sv-SE" sz="1400" dirty="0">
                <a:solidFill>
                  <a:srgbClr val="FFFF00"/>
                </a:solidFill>
              </a:rPr>
              <a:t> och respekt ska vara en självklarhet.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Verksamheten inriktas progressivt mot elitutveckling.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Mer riktad träning mot större övningar med mer spelmoment involverade.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Introduktion och träning på mer styrda spel som försvarsspel, anfallsspel, ingångar med mera.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Kontinuerlig teknikträning av klubbens tekniktränare.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Kontinuerlig målvaktsträning av klubbens målvaktstränare.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Optimalt antal målvakter i truppen är 3-4 st. Matchning av målvakter: Målvakterna bör stå hela matcher. Vara målvakt samtliga träningar och matcher.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Regelbunden off </a:t>
            </a:r>
            <a:r>
              <a:rPr lang="sv-SE" sz="1400" dirty="0" err="1">
                <a:solidFill>
                  <a:srgbClr val="FFFF00"/>
                </a:solidFill>
              </a:rPr>
              <a:t>ice</a:t>
            </a:r>
            <a:r>
              <a:rPr lang="sv-SE" sz="1400" dirty="0">
                <a:solidFill>
                  <a:srgbClr val="FFFF00"/>
                </a:solidFill>
              </a:rPr>
              <a:t>-träning: </a:t>
            </a:r>
            <a:r>
              <a:rPr lang="sv-SE" sz="1400" dirty="0" err="1">
                <a:solidFill>
                  <a:srgbClr val="FFFF00"/>
                </a:solidFill>
              </a:rPr>
              <a:t>Hockeyfys</a:t>
            </a:r>
            <a:r>
              <a:rPr lang="sv-SE" sz="1400" dirty="0">
                <a:solidFill>
                  <a:srgbClr val="FFFF00"/>
                </a:solidFill>
              </a:rPr>
              <a:t> leds av extern instruktör.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Spelarnas fysiska status mäts vid minst 3 tillfällen per säsong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U16 deltar i Göteborgsserien A1 div 1 och div 2.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I div1 spelar det bästa laget oavsett om du är A1:a eller A2:a.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   Dock så skall inte grupperna vara fasta, uttagning sker beroende på hur spelaren presterar på träning.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Samarbete med andra klubbar i närområdet uppmuntras, provträning kan förekomma efter överenskommelse med sportansvarig ungdom.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DM och cuper - nivåanpassad laguttagning.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Sin fasta position ska bestämmas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Sommarträning erbjuds 4-5 gånger per vecka.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Vi uppmuntrar barn och ungdomar att hålla på med flera idrotter men önskar att du tränar 3 ggr i veckan med oss.</a:t>
            </a:r>
          </a:p>
          <a:p>
            <a:pPr algn="l"/>
            <a:endParaRPr lang="sv-SE" sz="1400" dirty="0">
              <a:solidFill>
                <a:srgbClr val="FFFF00"/>
              </a:solidFill>
            </a:endParaRP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Målsättning, träning, matcher och teori under en hel säsong. Period: augusti-april Förslag veckoplanering (normal vecka)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Isträningar: 3-4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Matcher: 2 </a:t>
            </a:r>
          </a:p>
          <a:p>
            <a:pPr algn="l"/>
            <a:r>
              <a:rPr lang="sv-SE" sz="1400" dirty="0" err="1">
                <a:solidFill>
                  <a:srgbClr val="FFFF00"/>
                </a:solidFill>
              </a:rPr>
              <a:t>Fys</a:t>
            </a:r>
            <a:r>
              <a:rPr lang="sv-SE" sz="1400" dirty="0">
                <a:solidFill>
                  <a:srgbClr val="FFFF00"/>
                </a:solidFill>
              </a:rPr>
              <a:t>: 2-3 Teori: 2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Totalt: 10-11 aktiviteter (3 </a:t>
            </a:r>
            <a:r>
              <a:rPr lang="sv-SE" sz="1400" dirty="0" err="1">
                <a:solidFill>
                  <a:srgbClr val="FFFF00"/>
                </a:solidFill>
              </a:rPr>
              <a:t>fyspass</a:t>
            </a:r>
            <a:r>
              <a:rPr lang="sv-SE" sz="1400" dirty="0">
                <a:solidFill>
                  <a:srgbClr val="FFFF00"/>
                </a:solidFill>
              </a:rPr>
              <a:t> i anslutning till </a:t>
            </a:r>
            <a:r>
              <a:rPr lang="sv-SE" sz="1400" dirty="0" err="1">
                <a:solidFill>
                  <a:srgbClr val="FFFF00"/>
                </a:solidFill>
              </a:rPr>
              <a:t>ispass</a:t>
            </a:r>
            <a:r>
              <a:rPr lang="sv-SE" sz="1400" dirty="0">
                <a:solidFill>
                  <a:srgbClr val="FFFF00"/>
                </a:solidFill>
              </a:rPr>
              <a:t>, 1 eget)</a:t>
            </a:r>
            <a:endParaRPr lang="sv-SE" sz="1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5824538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Gula vägen – Kapitel U16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6188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9683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Tidsplan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Ledare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Trupp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Kravbild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Utmaningar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Målsättning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Agenda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5205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209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V.16-V.17      5 </a:t>
            </a:r>
            <a:r>
              <a:rPr lang="sv-SE" sz="3200" dirty="0" err="1">
                <a:solidFill>
                  <a:srgbClr val="FFFF00"/>
                </a:solidFill>
              </a:rPr>
              <a:t>ispass</a:t>
            </a:r>
            <a:r>
              <a:rPr lang="sv-SE" sz="3200" dirty="0">
                <a:solidFill>
                  <a:srgbClr val="FFFF00"/>
                </a:solidFill>
              </a:rPr>
              <a:t>,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r>
              <a:rPr lang="sv-SE" sz="3200" dirty="0">
                <a:solidFill>
                  <a:srgbClr val="FFFF00"/>
                </a:solidFill>
              </a:rPr>
              <a:t>, spelarmöte och föräldramöte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V.18-V.26     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r>
              <a:rPr lang="sv-SE" sz="3200" dirty="0">
                <a:solidFill>
                  <a:srgbClr val="FFFF00"/>
                </a:solidFill>
              </a:rPr>
              <a:t>, två ggr/veckan (</a:t>
            </a:r>
            <a:r>
              <a:rPr lang="sv-SE" sz="3200" dirty="0" err="1">
                <a:solidFill>
                  <a:srgbClr val="FFFF00"/>
                </a:solidFill>
              </a:rPr>
              <a:t>mån+tors</a:t>
            </a:r>
            <a:r>
              <a:rPr lang="sv-SE" sz="3200" dirty="0">
                <a:solidFill>
                  <a:srgbClr val="FFFF00"/>
                </a:solidFill>
              </a:rPr>
              <a:t>)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V.27-V.30      Egen träning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V.31-V.32     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V.33      </a:t>
            </a:r>
            <a:r>
              <a:rPr lang="sv-SE" sz="3200" dirty="0" err="1">
                <a:solidFill>
                  <a:srgbClr val="FFFF00"/>
                </a:solidFill>
              </a:rPr>
              <a:t>Stingerscampen</a:t>
            </a: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V.34      Is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V.40      Seriepremiär</a:t>
            </a: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Tidsplan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2307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795376"/>
            <a:ext cx="11191875" cy="4645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Huvudtränare:					Materialförvaltare: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Niklas Holmberg 				Tobias </a:t>
            </a:r>
            <a:r>
              <a:rPr lang="sv-SE" sz="2400" dirty="0" err="1">
                <a:solidFill>
                  <a:srgbClr val="FFFF00"/>
                </a:solidFill>
              </a:rPr>
              <a:t>Jonhede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Joakim Broberg 				Niklas </a:t>
            </a:r>
            <a:r>
              <a:rPr lang="sv-SE" sz="2400" dirty="0" err="1">
                <a:solidFill>
                  <a:srgbClr val="FFFF00"/>
                </a:solidFill>
              </a:rPr>
              <a:t>Pilebo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						Jim Malmborg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						Anders </a:t>
            </a:r>
            <a:r>
              <a:rPr lang="sv-SE" sz="2400" dirty="0" err="1">
                <a:solidFill>
                  <a:srgbClr val="FFFF00"/>
                </a:solidFill>
              </a:rPr>
              <a:t>Domby</a:t>
            </a:r>
            <a:r>
              <a:rPr lang="sv-SE" sz="2400" dirty="0">
                <a:solidFill>
                  <a:srgbClr val="FFFF00"/>
                </a:solidFill>
              </a:rPr>
              <a:t>? </a:t>
            </a: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Assisterande tränare: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Björn Berntsson 				</a:t>
            </a:r>
            <a:r>
              <a:rPr lang="sv-SE" sz="2400" b="1" dirty="0" err="1">
                <a:solidFill>
                  <a:srgbClr val="FFFF00"/>
                </a:solidFill>
              </a:rPr>
              <a:t>Fystränare</a:t>
            </a:r>
            <a:r>
              <a:rPr lang="sv-SE" sz="2400" b="1" dirty="0">
                <a:solidFill>
                  <a:srgbClr val="FFFF00"/>
                </a:solidFill>
              </a:rPr>
              <a:t>:</a:t>
            </a:r>
            <a:r>
              <a:rPr lang="sv-SE" sz="2400" dirty="0">
                <a:solidFill>
                  <a:srgbClr val="FFFF00"/>
                </a:solidFill>
              </a:rPr>
              <a:t>			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Patrik </a:t>
            </a:r>
            <a:r>
              <a:rPr lang="sv-SE" sz="2400" dirty="0" err="1">
                <a:solidFill>
                  <a:srgbClr val="FFFF00"/>
                </a:solidFill>
              </a:rPr>
              <a:t>Vacklid</a:t>
            </a:r>
            <a:r>
              <a:rPr lang="sv-SE" sz="2400" dirty="0">
                <a:solidFill>
                  <a:srgbClr val="FFFF00"/>
                </a:solidFill>
              </a:rPr>
              <a:t>					Marcus Sköld</a:t>
            </a:r>
          </a:p>
          <a:p>
            <a:pPr algn="l">
              <a:lnSpc>
                <a:spcPts val="2800"/>
              </a:lnSpc>
            </a:pP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Lagledare:					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Evelina Sköld				</a:t>
            </a:r>
          </a:p>
          <a:p>
            <a:pPr algn="l">
              <a:lnSpc>
                <a:spcPts val="2800"/>
              </a:lnSpc>
            </a:pP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Ledare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8C892A00-4E41-F1D8-064A-1EC35A53920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174" y="278076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7863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5004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Totalt antal spelare i föreningen födda 2009/2010 är 30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(26+4)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4 målvakter 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6 backar 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15 forwards 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4 ej </a:t>
            </a:r>
            <a:r>
              <a:rPr lang="sv-SE" sz="2400" dirty="0" err="1">
                <a:solidFill>
                  <a:srgbClr val="FFFF00"/>
                </a:solidFill>
              </a:rPr>
              <a:t>definerat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1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09:or lämnar föreningen eller slutar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1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10:or lämnar föreningen eller slutar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1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09:or tillkommer till föreningen  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Vi vill veta så snart som möjligt om spelare av någon anledning inte tänkt fortsätta spela  hockey i </a:t>
            </a:r>
            <a:r>
              <a:rPr lang="sv-SE" sz="2400" dirty="0" err="1">
                <a:solidFill>
                  <a:srgbClr val="FFFF00"/>
                </a:solidFill>
              </a:rPr>
              <a:t>Stenungsund</a:t>
            </a:r>
            <a:r>
              <a:rPr lang="sv-SE" sz="2400" dirty="0">
                <a:solidFill>
                  <a:srgbClr val="FFFF00"/>
                </a:solidFill>
              </a:rPr>
              <a:t> U16 säsongen 2024/2025</a:t>
            </a: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Spelartrupp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291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76470" y="608976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Spelartrupp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43D1E4-68B1-47E0-A2EF-8B5E912DA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768" y="862250"/>
            <a:ext cx="4892464" cy="2667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E5811C-1263-A216-DE24-53FCB8D4C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9768" y="1128973"/>
            <a:ext cx="2446232" cy="7849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9258087-3264-BC02-232A-4F88F4112C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128973"/>
            <a:ext cx="2385267" cy="7849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3B2DBC-9ED0-92C7-5698-11B1356A7B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321" y="2448281"/>
            <a:ext cx="7273918" cy="2972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424327-E5D4-4B2B-0B58-8160EE09DB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9803" y="2745487"/>
            <a:ext cx="4839119" cy="80779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A424C8-A01F-C192-0416-CF5E093B34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9362" y="4357284"/>
            <a:ext cx="2385267" cy="3810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398D064-5A5A-A1CF-EE7E-91CF27DE81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74561" y="3553277"/>
            <a:ext cx="4869602" cy="80016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3906006-E5B8-8C76-3B44-4FF1F9392C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09362" y="4749692"/>
            <a:ext cx="2408129" cy="77730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CEA4250-53D9-814C-E40D-C611B93AC6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89803" y="4342014"/>
            <a:ext cx="2408129" cy="79254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5CF582C-1E44-C837-5591-F1DE3C8989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89803" y="5134563"/>
            <a:ext cx="2430991" cy="117358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22D3AA1-E980-2B06-9712-71983E01A5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94120" y="5515596"/>
            <a:ext cx="2415749" cy="41151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FA131D0-044B-EE57-15C8-72F1E86B9EC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40352" y="2762597"/>
            <a:ext cx="2392887" cy="159271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A6D37A8-E564-3194-6241-04103BE9880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06922" y="4361067"/>
            <a:ext cx="2415749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4940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7097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 err="1">
                <a:solidFill>
                  <a:srgbClr val="FFFF00"/>
                </a:solidFill>
              </a:rPr>
              <a:t>Träningsvilja</a:t>
            </a:r>
            <a:r>
              <a:rPr lang="sv-SE" sz="2400" dirty="0">
                <a:solidFill>
                  <a:srgbClr val="FFFF00"/>
                </a:solidFill>
              </a:rPr>
              <a:t> = inte bara närvara, träna för att bli bättre. Alltid 100% intensitet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Vi kommer ställa högre krav på spelarna.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Ansvara för sin egen utveckling (egenträning hemmaplan, gym </a:t>
            </a:r>
            <a:r>
              <a:rPr lang="sv-SE" sz="2400" dirty="0" err="1">
                <a:solidFill>
                  <a:srgbClr val="FFFF00"/>
                </a:solidFill>
              </a:rPr>
              <a:t>etc</a:t>
            </a:r>
            <a:r>
              <a:rPr lang="sv-SE" sz="2400" dirty="0">
                <a:solidFill>
                  <a:srgbClr val="FFFF00"/>
                </a:solidFill>
              </a:rPr>
              <a:t>…)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Uppförande mot varandra, ledare och alla andra i och omkring vårt lag.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Kläder och utrustning: Vi kommer likadant klädda (om möjligt), ser över personlig utrustning (hel och ren), vi är klädda för </a:t>
            </a:r>
            <a:r>
              <a:rPr lang="sv-SE" sz="2400" dirty="0" err="1">
                <a:solidFill>
                  <a:srgbClr val="FFFF00"/>
                </a:solidFill>
              </a:rPr>
              <a:t>fys</a:t>
            </a:r>
            <a:r>
              <a:rPr lang="sv-SE" sz="2400" dirty="0">
                <a:solidFill>
                  <a:srgbClr val="FFFF00"/>
                </a:solidFill>
              </a:rPr>
              <a:t> osv…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Kallelse laget.se, anledning till ev. frånvaro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Tider: Samling 1 h innan isträning. Genomgång 10 min innan träning. Matchsamling 1h alternativt 1h 15min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Kravbild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3696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8082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000" dirty="0">
                <a:solidFill>
                  <a:srgbClr val="FFFF00"/>
                </a:solidFill>
              </a:rPr>
              <a:t>Laguttagningar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div1 eller div2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DM och ev. kvalspel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U14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Olika speltid div1</a:t>
            </a: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Lagtillhörighet U14, U16 eller J18</a:t>
            </a: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-    En lagtillhörighet, träning/match uppåt eller nedåt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Möte har genomförts angående möjlighet till  träning och matchspel i J18</a:t>
            </a:r>
            <a:endParaRPr lang="sv-SE" sz="1400" dirty="0">
              <a:solidFill>
                <a:srgbClr val="FFFF00"/>
              </a:solidFill>
            </a:endParaRPr>
          </a:p>
          <a:p>
            <a:pPr algn="l"/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U16 tillhör Seniorverksamheten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Tränare – Lagledare – </a:t>
            </a:r>
            <a:r>
              <a:rPr lang="sv-SE" sz="2000" dirty="0" err="1">
                <a:solidFill>
                  <a:srgbClr val="FFFF00"/>
                </a:solidFill>
              </a:rPr>
              <a:t>Sportråd</a:t>
            </a:r>
            <a:r>
              <a:rPr lang="sv-SE" sz="2000" dirty="0">
                <a:solidFill>
                  <a:srgbClr val="FFFF00"/>
                </a:solidFill>
              </a:rPr>
              <a:t> – Styrelse</a:t>
            </a:r>
          </a:p>
          <a:p>
            <a:pPr marL="342900" indent="-342900" algn="l">
              <a:buFontTx/>
              <a:buChar char="-"/>
            </a:pPr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Istider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U16 skall erbjudas 3-4 isträningar i veckan enligt Gula vägen (se kommande)</a:t>
            </a:r>
          </a:p>
          <a:p>
            <a:pPr marL="342900" indent="-342900" algn="l">
              <a:buFontTx/>
              <a:buChar char="-"/>
            </a:pPr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Distriktslag: 09 fram till september 2024, 10:or från Januari 2025 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6543768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Utmaningar och möjligheter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292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2316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Ut</a:t>
            </a:r>
            <a:r>
              <a:rPr lang="sv-SE" sz="2400" dirty="0">
                <a:solidFill>
                  <a:srgbClr val="FFFF00"/>
                </a:solidFill>
              </a:rPr>
              <a:t>vecklande isträningar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Öka spelarnas taktiska förmåga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Gemensam spelidé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Utveckla spelarna och ge dem kontinuerlig feedback i sin position (mv, back, </a:t>
            </a:r>
            <a:r>
              <a:rPr lang="sv-SE" sz="2400" dirty="0" err="1">
                <a:solidFill>
                  <a:srgbClr val="FFFF00"/>
                </a:solidFill>
              </a:rPr>
              <a:t>fw</a:t>
            </a:r>
            <a:r>
              <a:rPr lang="sv-SE" sz="2400" dirty="0">
                <a:solidFill>
                  <a:srgbClr val="FFFF00"/>
                </a:solidFill>
              </a:rPr>
              <a:t>)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Målbild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5836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KF 2020">
  <a:themeElements>
    <a:clrScheme name="SKF 2020">
      <a:dk1>
        <a:sysClr val="windowText" lastClr="000000"/>
      </a:dk1>
      <a:lt1>
        <a:sysClr val="window" lastClr="FFFFFF"/>
      </a:lt1>
      <a:dk2>
        <a:srgbClr val="5F5F64"/>
      </a:dk2>
      <a:lt2>
        <a:srgbClr val="EBF0F0"/>
      </a:lt2>
      <a:accent1>
        <a:srgbClr val="264357"/>
      </a:accent1>
      <a:accent2>
        <a:srgbClr val="94ABA6"/>
      </a:accent2>
      <a:accent3>
        <a:srgbClr val="485A64"/>
      </a:accent3>
      <a:accent4>
        <a:srgbClr val="B2A799"/>
      </a:accent4>
      <a:accent5>
        <a:srgbClr val="0F58D6"/>
      </a:accent5>
      <a:accent6>
        <a:srgbClr val="46962B"/>
      </a:accent6>
      <a:hlink>
        <a:srgbClr val="0F58D6"/>
      </a:hlink>
      <a:folHlink>
        <a:srgbClr val="781E93"/>
      </a:folHlink>
    </a:clrScheme>
    <a:fontScheme name="SKF Calibri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2800"/>
          </a:lnSpc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KF PPT 2020.potx" id="{A44EF65F-37CF-4CB5-8426-D73A0B38DDF4}" vid="{D8D5E66A-D129-4503-A63B-E120812E11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417fc4ae-f7c0-4e62-85d4-d1f9a69877eb" xsi:nil="true"/>
    <Owner xmlns="417fc4ae-f7c0-4e62-85d4-d1f9a69877eb">
      <UserInfo>
        <DisplayName/>
        <AccountId xsi:nil="true"/>
        <AccountType/>
      </UserInfo>
    </Owner>
    <Teachers xmlns="417fc4ae-f7c0-4e62-85d4-d1f9a69877eb">
      <UserInfo>
        <DisplayName/>
        <AccountId xsi:nil="true"/>
        <AccountType/>
      </UserInfo>
    </Teachers>
    <Student_Groups xmlns="417fc4ae-f7c0-4e62-85d4-d1f9a69877eb">
      <UserInfo>
        <DisplayName/>
        <AccountId xsi:nil="true"/>
        <AccountType/>
      </UserInfo>
    </Student_Groups>
    <TeamsChannelId xmlns="417fc4ae-f7c0-4e62-85d4-d1f9a69877eb" xsi:nil="true"/>
    <IsNotebookLocked xmlns="417fc4ae-f7c0-4e62-85d4-d1f9a69877eb" xsi:nil="true"/>
    <NotebookType xmlns="417fc4ae-f7c0-4e62-85d4-d1f9a69877eb" xsi:nil="true"/>
    <CultureName xmlns="417fc4ae-f7c0-4e62-85d4-d1f9a69877eb" xsi:nil="true"/>
    <Invited_Teachers xmlns="417fc4ae-f7c0-4e62-85d4-d1f9a69877eb" xsi:nil="true"/>
    <Self_Registration_Enabled xmlns="417fc4ae-f7c0-4e62-85d4-d1f9a69877eb" xsi:nil="true"/>
    <Has_Teacher_Only_SectionGroup xmlns="417fc4ae-f7c0-4e62-85d4-d1f9a69877eb" xsi:nil="true"/>
    <DefaultSectionNames xmlns="417fc4ae-f7c0-4e62-85d4-d1f9a69877eb" xsi:nil="true"/>
    <Is_Collaboration_Space_Locked xmlns="417fc4ae-f7c0-4e62-85d4-d1f9a69877eb" xsi:nil="true"/>
    <Students xmlns="417fc4ae-f7c0-4e62-85d4-d1f9a69877eb">
      <UserInfo>
        <DisplayName/>
        <AccountId xsi:nil="true"/>
        <AccountType/>
      </UserInfo>
    </Students>
    <Templates xmlns="417fc4ae-f7c0-4e62-85d4-d1f9a69877eb" xsi:nil="true"/>
    <AppVersion xmlns="417fc4ae-f7c0-4e62-85d4-d1f9a69877eb" xsi:nil="true"/>
    <Invited_Students xmlns="417fc4ae-f7c0-4e62-85d4-d1f9a69877e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A7FB46ED63CD94FBE1B80779427E7CB" ma:contentTypeVersion="28" ma:contentTypeDescription="Skapa ett nytt dokument." ma:contentTypeScope="" ma:versionID="88824b6dcbd31daa9173279ec8d5a5a2">
  <xsd:schema xmlns:xsd="http://www.w3.org/2001/XMLSchema" xmlns:xs="http://www.w3.org/2001/XMLSchema" xmlns:p="http://schemas.microsoft.com/office/2006/metadata/properties" xmlns:ns3="417fc4ae-f7c0-4e62-85d4-d1f9a69877eb" xmlns:ns4="bbd05cc0-7a10-45a4-a67c-63498a5bd299" targetNamespace="http://schemas.microsoft.com/office/2006/metadata/properties" ma:root="true" ma:fieldsID="e54af4e9d038227c8522a0ff94ef41bb" ns3:_="" ns4:_="">
    <xsd:import namespace="417fc4ae-f7c0-4e62-85d4-d1f9a69877eb"/>
    <xsd:import namespace="bbd05cc0-7a10-45a4-a67c-63498a5bd2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fc4ae-f7c0-4e62-85d4-d1f9a69877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05cc0-7a10-45a4-a67c-63498a5bd29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46BFBA-286F-4644-A472-8EE27EF68D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95639-027E-4108-8F4B-6DACBA039340}">
  <ds:schemaRefs>
    <ds:schemaRef ds:uri="http://schemas.microsoft.com/office/2006/metadata/properties"/>
    <ds:schemaRef ds:uri="http://schemas.microsoft.com/office/infopath/2007/PartnerControls"/>
    <ds:schemaRef ds:uri="417fc4ae-f7c0-4e62-85d4-d1f9a69877eb"/>
  </ds:schemaRefs>
</ds:datastoreItem>
</file>

<file path=customXml/itemProps3.xml><?xml version="1.0" encoding="utf-8"?>
<ds:datastoreItem xmlns:ds="http://schemas.openxmlformats.org/officeDocument/2006/customXml" ds:itemID="{C8F9E1A4-2FEE-4083-AEA1-0A3715995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7fc4ae-f7c0-4e62-85d4-d1f9a69877eb"/>
    <ds:schemaRef ds:uri="bbd05cc0-7a10-45a4-a67c-63498a5bd2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1875f2b-33e8-4670-92a8-f643afbb243a}" enabled="0" method="" siteId="{41875f2b-33e8-4670-92a8-f643afbb243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842</Words>
  <Application>Microsoft Office PowerPoint</Application>
  <PresentationFormat>Widescreen</PresentationFormat>
  <Paragraphs>150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SKF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Joakim Broberg</dc:creator>
  <cp:lastModifiedBy>Joakim Broberg</cp:lastModifiedBy>
  <cp:revision>7</cp:revision>
  <dcterms:created xsi:type="dcterms:W3CDTF">2023-04-16T08:44:57Z</dcterms:created>
  <dcterms:modified xsi:type="dcterms:W3CDTF">2024-05-20T11:50:22Z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0x010100BA7FB46ED63CD94FBE1B80779427E7CB</vt:lpwstr>
  </property>
</Properties>
</file>