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AEA8B7-E112-4DBE-81E7-CF51E8EAC0D1}" v="1" dt="2019-04-04T09:07:41.7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8" autoAdjust="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k Norrman" userId="0bcd08f8-57b2-4a75-8e1d-fd31194cb60c" providerId="ADAL" clId="{9C1FEF53-E578-4EC3-8589-2C029647E56A}"/>
    <pc:docChg chg="custSel modSld">
      <pc:chgData name="Patrik Norrman" userId="0bcd08f8-57b2-4a75-8e1d-fd31194cb60c" providerId="ADAL" clId="{9C1FEF53-E578-4EC3-8589-2C029647E56A}" dt="2019-04-04T09:09:04.318" v="68" actId="20577"/>
      <pc:docMkLst>
        <pc:docMk/>
      </pc:docMkLst>
      <pc:sldChg chg="delSp modSp">
        <pc:chgData name="Patrik Norrman" userId="0bcd08f8-57b2-4a75-8e1d-fd31194cb60c" providerId="ADAL" clId="{9C1FEF53-E578-4EC3-8589-2C029647E56A}" dt="2019-04-04T09:09:04.318" v="68" actId="20577"/>
        <pc:sldMkLst>
          <pc:docMk/>
          <pc:sldMk cId="2155106253" sldId="256"/>
        </pc:sldMkLst>
        <pc:spChg chg="mod">
          <ac:chgData name="Patrik Norrman" userId="0bcd08f8-57b2-4a75-8e1d-fd31194cb60c" providerId="ADAL" clId="{9C1FEF53-E578-4EC3-8589-2C029647E56A}" dt="2019-04-04T09:07:05.848" v="12" actId="20577"/>
          <ac:spMkLst>
            <pc:docMk/>
            <pc:sldMk cId="2155106253" sldId="256"/>
            <ac:spMk id="4" creationId="{160DC053-EACD-473C-BA19-588BE3BB19EB}"/>
          </ac:spMkLst>
        </pc:spChg>
        <pc:spChg chg="mod">
          <ac:chgData name="Patrik Norrman" userId="0bcd08f8-57b2-4a75-8e1d-fd31194cb60c" providerId="ADAL" clId="{9C1FEF53-E578-4EC3-8589-2C029647E56A}" dt="2019-04-04T09:07:51.037" v="21" actId="20577"/>
          <ac:spMkLst>
            <pc:docMk/>
            <pc:sldMk cId="2155106253" sldId="256"/>
            <ac:spMk id="7" creationId="{D738D76F-BC9E-49C0-A4F6-948EBB9601E0}"/>
          </ac:spMkLst>
        </pc:spChg>
        <pc:spChg chg="mod">
          <ac:chgData name="Patrik Norrman" userId="0bcd08f8-57b2-4a75-8e1d-fd31194cb60c" providerId="ADAL" clId="{9C1FEF53-E578-4EC3-8589-2C029647E56A}" dt="2019-04-04T09:08:12.086" v="36" actId="20577"/>
          <ac:spMkLst>
            <pc:docMk/>
            <pc:sldMk cId="2155106253" sldId="256"/>
            <ac:spMk id="8" creationId="{FF085EDF-AF23-462A-BE3B-DD65ED54D112}"/>
          </ac:spMkLst>
        </pc:spChg>
        <pc:spChg chg="mod">
          <ac:chgData name="Patrik Norrman" userId="0bcd08f8-57b2-4a75-8e1d-fd31194cb60c" providerId="ADAL" clId="{9C1FEF53-E578-4EC3-8589-2C029647E56A}" dt="2019-04-04T09:08:53.711" v="60" actId="20577"/>
          <ac:spMkLst>
            <pc:docMk/>
            <pc:sldMk cId="2155106253" sldId="256"/>
            <ac:spMk id="9" creationId="{78F9BE8B-C221-41D2-ABE0-D54C10CD956C}"/>
          </ac:spMkLst>
        </pc:spChg>
        <pc:spChg chg="mod">
          <ac:chgData name="Patrik Norrman" userId="0bcd08f8-57b2-4a75-8e1d-fd31194cb60c" providerId="ADAL" clId="{9C1FEF53-E578-4EC3-8589-2C029647E56A}" dt="2019-04-04T09:08:00.743" v="29" actId="20577"/>
          <ac:spMkLst>
            <pc:docMk/>
            <pc:sldMk cId="2155106253" sldId="256"/>
            <ac:spMk id="10" creationId="{8F60E042-B188-4CC6-A699-16940BEC072B}"/>
          </ac:spMkLst>
        </pc:spChg>
        <pc:spChg chg="mod">
          <ac:chgData name="Patrik Norrman" userId="0bcd08f8-57b2-4a75-8e1d-fd31194cb60c" providerId="ADAL" clId="{9C1FEF53-E578-4EC3-8589-2C029647E56A}" dt="2019-04-04T09:08:36.531" v="52" actId="20577"/>
          <ac:spMkLst>
            <pc:docMk/>
            <pc:sldMk cId="2155106253" sldId="256"/>
            <ac:spMk id="11" creationId="{EBD3DE84-34BF-40BE-9027-54DCB7F8C5BB}"/>
          </ac:spMkLst>
        </pc:spChg>
        <pc:spChg chg="mod">
          <ac:chgData name="Patrik Norrman" userId="0bcd08f8-57b2-4a75-8e1d-fd31194cb60c" providerId="ADAL" clId="{9C1FEF53-E578-4EC3-8589-2C029647E56A}" dt="2019-04-04T09:08:25.908" v="44" actId="20577"/>
          <ac:spMkLst>
            <pc:docMk/>
            <pc:sldMk cId="2155106253" sldId="256"/>
            <ac:spMk id="12" creationId="{7ADA7D64-1A31-4463-A580-12D026EF4CCB}"/>
          </ac:spMkLst>
        </pc:spChg>
        <pc:spChg chg="mod">
          <ac:chgData name="Patrik Norrman" userId="0bcd08f8-57b2-4a75-8e1d-fd31194cb60c" providerId="ADAL" clId="{9C1FEF53-E578-4EC3-8589-2C029647E56A}" dt="2019-04-04T09:09:04.318" v="68" actId="20577"/>
          <ac:spMkLst>
            <pc:docMk/>
            <pc:sldMk cId="2155106253" sldId="256"/>
            <ac:spMk id="13" creationId="{B5B8150E-B0AD-4A06-BDE2-57B8C6EACABD}"/>
          </ac:spMkLst>
        </pc:spChg>
        <pc:picChg chg="del">
          <ac:chgData name="Patrik Norrman" userId="0bcd08f8-57b2-4a75-8e1d-fd31194cb60c" providerId="ADAL" clId="{9C1FEF53-E578-4EC3-8589-2C029647E56A}" dt="2019-04-04T09:07:07.894" v="13" actId="478"/>
          <ac:picMkLst>
            <pc:docMk/>
            <pc:sldMk cId="2155106253" sldId="256"/>
            <ac:picMk id="27" creationId="{41B1E32E-F926-4CA5-9D79-11FD023CB6AE}"/>
          </ac:picMkLst>
        </pc:picChg>
        <pc:picChg chg="mod">
          <ac:chgData name="Patrik Norrman" userId="0bcd08f8-57b2-4a75-8e1d-fd31194cb60c" providerId="ADAL" clId="{9C1FEF53-E578-4EC3-8589-2C029647E56A}" dt="2019-04-04T09:07:46.541" v="15" actId="1076"/>
          <ac:picMkLst>
            <pc:docMk/>
            <pc:sldMk cId="2155106253" sldId="256"/>
            <ac:picMk id="28" creationId="{3B03B8DD-E6B6-493B-9799-5437B96EC3F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F3A87E-E16F-4856-BE86-8BB834B28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683" y="1799369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686DE62-551E-41A3-B5BF-0F70EA3C1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683" y="4279044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008260-E05B-4F4E-AE8C-E5774D952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3729D15-BAE5-4058-B44E-0C526672B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B064003-9BB1-4D98-9980-DDCAA8919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0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9C5C593-B325-42F8-A9D0-2A989B874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AB37030-866B-4612-8E61-2FFED39C46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56090C6-EB70-44AE-B89A-3FC8E760E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7B56190-DA34-4BF6-A144-35ACBBF79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78041A5-F582-4600-A0A7-FB36DD5B1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268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D72B89C-368E-4BE5-AECB-CB0774BC29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50E96CB-5ECF-451A-A811-3C6C13B4CC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4FC7C85-43B2-425D-87B0-F4A99426E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B51AE6-07EF-4C98-B652-6734C9D8E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7C468A-3D26-44FB-86E8-6950BD600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135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8D2CA5-BBBB-4DDD-BF8B-E430B350E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5E3E36-2018-43E7-A712-673654486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07E7CEF-A8FF-442B-85E4-A38314BE8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99826B-2455-4F73-A129-6BCF2A300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2085516-A5CD-47FD-9FB6-A47AE57DC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21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B8CBD7-CFD2-48BC-ADCA-2EFBB4C05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F6C760D-CF9D-4169-91A3-CFA110758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57851E4-4248-4CC1-8A76-48CDB7153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2A158DE-107F-46FC-8CD6-6D5367339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8090280-E692-4D70-8F49-6129A6E51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1424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EBA873-A47A-4151-A036-85EDCA21F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C7820C-532D-4C7B-99DC-1B0EC93C8E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AA09BA7-36F1-46B5-8673-E373095A7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7C7722C-1C46-4B13-B952-345C5E5C7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B2E68C4-52EB-4520-8D32-0586B3FD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9469D7D-591B-4E93-8D23-B6E723FC1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9969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758DE2-1300-411E-998A-28C8B77A7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0846" y="355600"/>
            <a:ext cx="9271366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5CA0018-A47F-427F-BFAE-63F3CDC52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656010A-7A8C-4BF6-83CE-D66817994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241673A-6D02-4634-9CCF-B7F7BCE73A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B7CCCF4-98DE-4C9E-B071-1194FA1DF6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31519E4-E948-4C75-80AD-079F9325F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9F6C378-FB3C-4DAE-BDF4-6B4B1FF7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3AA21A4-A2BD-4EA5-A2A5-AFBAF375E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6385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E3EB1D-AA41-4D07-9CC6-7E392A1D8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57BAD58-252D-4ABB-AE3A-2E8CB9CE4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2A39BC-70D4-4372-91EF-10466E30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86543F8E-B945-438D-8771-322136A13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167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DFA9922-785B-4937-9EB7-B34B8A76F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BC0E5E9-6027-4241-8C80-017F8FD7D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4F81693-FBA9-479B-80A8-00EB38E20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061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FF2A26-E522-4338-8410-FE628EA8A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52E267-D4DE-4A3D-90FF-43E9FE73E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899138"/>
            <a:ext cx="6172200" cy="39619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5098B46-21EF-4231-8FC7-E5C1509F04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6B4B974-F6D9-4A4E-A572-B8E197FB5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908765-A165-4F17-8B2D-B8C002FEC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BE0BDAD-FEFD-4A01-BEDC-2969A054C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6079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9810B0-9160-439F-9253-6E20D9966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B59BCB2-6F4F-4BB7-BF8B-8F25F30EBE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605B145-6882-4C40-98E5-C89B93953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726A26B-93B4-4F4A-93FB-24DA2692D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95F8F06-6AB2-4172-A4B0-5CE209D3D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46B9085-93EA-4C27-AF94-2121D97A5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5293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271C5AC-D365-4531-90D4-C70D94180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9800" y="320675"/>
            <a:ext cx="914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EB37335-E62A-429D-9E0C-0013B75E6A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9C6A8CC-3AEE-4F50-957E-00A0DC0789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DE31C-19BC-493A-96EB-0B84A66D7F0D}" type="datetimeFigureOut">
              <a:rPr lang="sv-SE" smtClean="0"/>
              <a:t>2019-04-04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8376FB2-105D-42DB-84F6-2FFD213C7C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645A61-9E85-42EA-A601-83BDA3881C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4CB85-B6F3-42B8-8A77-5F52991C7EE8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24D49FF6-D7A6-4CA1-AFD9-8901D2E83F1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38510" t="30513" r="40504" b="32692"/>
          <a:stretch/>
        </p:blipFill>
        <p:spPr>
          <a:xfrm>
            <a:off x="395654" y="236597"/>
            <a:ext cx="1604674" cy="1582617"/>
          </a:xfrm>
          <a:prstGeom prst="rect">
            <a:avLst/>
          </a:prstGeom>
        </p:spPr>
      </p:pic>
      <p:sp>
        <p:nvSpPr>
          <p:cNvPr id="8" name="Rektangel 7">
            <a:extLst>
              <a:ext uri="{FF2B5EF4-FFF2-40B4-BE49-F238E27FC236}">
                <a16:creationId xmlns:a16="http://schemas.microsoft.com/office/drawing/2014/main" id="{209B8708-5764-45F6-9180-154E638E827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ln>
                <a:solidFill>
                  <a:schemeClr val="accent5">
                    <a:lumMod val="50000"/>
                  </a:schemeClr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688080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160DC053-EACD-473C-BA19-588BE3BB1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Föräldraundersökning Våren 2019</a:t>
            </a:r>
            <a:br>
              <a:rPr lang="sv-SE" dirty="0"/>
            </a:br>
            <a:r>
              <a:rPr lang="sv-SE" sz="3600" dirty="0"/>
              <a:t>Förening: Skärgården SK</a:t>
            </a:r>
            <a:endParaRPr lang="sv-SE" dirty="0"/>
          </a:p>
        </p:txBody>
      </p:sp>
      <p:sp>
        <p:nvSpPr>
          <p:cNvPr id="7" name="Rektangel: rundade hörn 6">
            <a:extLst>
              <a:ext uri="{FF2B5EF4-FFF2-40B4-BE49-F238E27FC236}">
                <a16:creationId xmlns:a16="http://schemas.microsoft.com/office/drawing/2014/main" id="{D738D76F-BC9E-49C0-A4F6-948EBB9601E0}"/>
              </a:ext>
            </a:extLst>
          </p:cNvPr>
          <p:cNvSpPr/>
          <p:nvPr/>
        </p:nvSpPr>
        <p:spPr>
          <a:xfrm>
            <a:off x="4493579" y="3829165"/>
            <a:ext cx="3204839" cy="719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Föreningen 56,4 %</a:t>
            </a:r>
          </a:p>
        </p:txBody>
      </p:sp>
      <p:sp>
        <p:nvSpPr>
          <p:cNvPr id="8" name="Rektangel: rundade hörn 7">
            <a:extLst>
              <a:ext uri="{FF2B5EF4-FFF2-40B4-BE49-F238E27FC236}">
                <a16:creationId xmlns:a16="http://schemas.microsoft.com/office/drawing/2014/main" id="{FF085EDF-AF23-462A-BE3B-DD65ED54D112}"/>
              </a:ext>
            </a:extLst>
          </p:cNvPr>
          <p:cNvSpPr/>
          <p:nvPr/>
        </p:nvSpPr>
        <p:spPr>
          <a:xfrm>
            <a:off x="4493578" y="4691779"/>
            <a:ext cx="3204839" cy="719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A-ungdom 76,2 %</a:t>
            </a:r>
          </a:p>
        </p:txBody>
      </p:sp>
      <p:sp>
        <p:nvSpPr>
          <p:cNvPr id="9" name="Rektangel: rundade hörn 8">
            <a:extLst>
              <a:ext uri="{FF2B5EF4-FFF2-40B4-BE49-F238E27FC236}">
                <a16:creationId xmlns:a16="http://schemas.microsoft.com/office/drawing/2014/main" id="{78F9BE8B-C221-41D2-ABE0-D54C10CD956C}"/>
              </a:ext>
            </a:extLst>
          </p:cNvPr>
          <p:cNvSpPr/>
          <p:nvPr/>
        </p:nvSpPr>
        <p:spPr>
          <a:xfrm>
            <a:off x="4493578" y="5554393"/>
            <a:ext cx="3204839" cy="719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D-ungdom 54,2 %</a:t>
            </a:r>
          </a:p>
        </p:txBody>
      </p:sp>
      <p:sp>
        <p:nvSpPr>
          <p:cNvPr id="10" name="Rektangel: rundade hörn 9">
            <a:extLst>
              <a:ext uri="{FF2B5EF4-FFF2-40B4-BE49-F238E27FC236}">
                <a16:creationId xmlns:a16="http://schemas.microsoft.com/office/drawing/2014/main" id="{8F60E042-B188-4CC6-A699-16940BEC072B}"/>
              </a:ext>
            </a:extLst>
          </p:cNvPr>
          <p:cNvSpPr/>
          <p:nvPr/>
        </p:nvSpPr>
        <p:spPr>
          <a:xfrm>
            <a:off x="1130421" y="4691779"/>
            <a:ext cx="3204839" cy="719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J-gruppen 91,7 %</a:t>
            </a:r>
          </a:p>
        </p:txBody>
      </p:sp>
      <p:sp>
        <p:nvSpPr>
          <p:cNvPr id="11" name="Rektangel: rundade hörn 10">
            <a:extLst>
              <a:ext uri="{FF2B5EF4-FFF2-40B4-BE49-F238E27FC236}">
                <a16:creationId xmlns:a16="http://schemas.microsoft.com/office/drawing/2014/main" id="{EBD3DE84-34BF-40BE-9027-54DCB7F8C5BB}"/>
              </a:ext>
            </a:extLst>
          </p:cNvPr>
          <p:cNvSpPr/>
          <p:nvPr/>
        </p:nvSpPr>
        <p:spPr>
          <a:xfrm>
            <a:off x="1130421" y="5554393"/>
            <a:ext cx="3204839" cy="719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C-ungdom 63,8 %</a:t>
            </a:r>
          </a:p>
        </p:txBody>
      </p:sp>
      <p:sp>
        <p:nvSpPr>
          <p:cNvPr id="12" name="Rektangel: rundade hörn 11">
            <a:extLst>
              <a:ext uri="{FF2B5EF4-FFF2-40B4-BE49-F238E27FC236}">
                <a16:creationId xmlns:a16="http://schemas.microsoft.com/office/drawing/2014/main" id="{7ADA7D64-1A31-4463-A580-12D026EF4CCB}"/>
              </a:ext>
            </a:extLst>
          </p:cNvPr>
          <p:cNvSpPr/>
          <p:nvPr/>
        </p:nvSpPr>
        <p:spPr>
          <a:xfrm>
            <a:off x="7856740" y="4688750"/>
            <a:ext cx="3204839" cy="719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B-ungdom 35,3 %</a:t>
            </a:r>
          </a:p>
        </p:txBody>
      </p:sp>
      <p:sp>
        <p:nvSpPr>
          <p:cNvPr id="13" name="Rektangel: rundade hörn 12">
            <a:extLst>
              <a:ext uri="{FF2B5EF4-FFF2-40B4-BE49-F238E27FC236}">
                <a16:creationId xmlns:a16="http://schemas.microsoft.com/office/drawing/2014/main" id="{B5B8150E-B0AD-4A06-BDE2-57B8C6EACABD}"/>
              </a:ext>
            </a:extLst>
          </p:cNvPr>
          <p:cNvSpPr/>
          <p:nvPr/>
        </p:nvSpPr>
        <p:spPr>
          <a:xfrm>
            <a:off x="7856735" y="5554393"/>
            <a:ext cx="3204839" cy="7190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>
                <a:solidFill>
                  <a:schemeClr val="bg1"/>
                </a:solidFill>
              </a:rPr>
              <a:t>HS 30,2 </a:t>
            </a:r>
            <a:r>
              <a:rPr lang="sv-SE" dirty="0">
                <a:solidFill>
                  <a:schemeClr val="bg1"/>
                </a:solidFill>
              </a:rPr>
              <a:t>% </a:t>
            </a:r>
          </a:p>
        </p:txBody>
      </p:sp>
      <p:pic>
        <p:nvPicPr>
          <p:cNvPr id="28" name="Bildobjekt 27">
            <a:extLst>
              <a:ext uri="{FF2B5EF4-FFF2-40B4-BE49-F238E27FC236}">
                <a16:creationId xmlns:a16="http://schemas.microsoft.com/office/drawing/2014/main" id="{3B03B8DD-E6B6-493B-9799-5437B96EC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926" y="1988672"/>
            <a:ext cx="11224334" cy="1440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106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9090B85-2101-4CF4-AD7C-FE7766720C53}" vid="{2EC4E5E2-F116-4F24-B9C6-08A1A45EC03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DFF59C2EBE8EE41AC8C3F87473FE3F4" ma:contentTypeVersion="5" ma:contentTypeDescription="Skapa ett nytt dokument." ma:contentTypeScope="" ma:versionID="36316c0b2bf912a4261e2ed9386088ac">
  <xsd:schema xmlns:xsd="http://www.w3.org/2001/XMLSchema" xmlns:xs="http://www.w3.org/2001/XMLSchema" xmlns:p="http://schemas.microsoft.com/office/2006/metadata/properties" xmlns:ns2="c189ac6c-5be9-42c8-a28c-d4c102f1ff3e" targetNamespace="http://schemas.microsoft.com/office/2006/metadata/properties" ma:root="true" ma:fieldsID="c4c60e3615ba3bed863c5653a834c5fb" ns2:_="">
    <xsd:import namespace="c189ac6c-5be9-42c8-a28c-d4c102f1ff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89ac6c-5be9-42c8-a28c-d4c102f1f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6FC7AC8-C89A-4265-9F56-7B6EB4AE36CB}">
  <ds:schemaRefs>
    <ds:schemaRef ds:uri="http://purl.org/dc/terms/"/>
    <ds:schemaRef ds:uri="http://schemas.openxmlformats.org/package/2006/metadata/core-properties"/>
    <ds:schemaRef ds:uri="dd5833ee-137a-435e-a1bf-630ada1efed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4A3895D-FCC1-4AB2-A60B-46360208E8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C33AE3-D8C0-45F8-A04F-F948A7E14E6C}"/>
</file>

<file path=docProps/app.xml><?xml version="1.0" encoding="utf-8"?>
<Properties xmlns="http://schemas.openxmlformats.org/officeDocument/2006/extended-properties" xmlns:vt="http://schemas.openxmlformats.org/officeDocument/2006/docPropsVTypes">
  <Template>Mall PPT GIF logga till vänster</Template>
  <TotalTime>61</TotalTime>
  <Words>24</Words>
  <Application>Microsoft Office PowerPoint</Application>
  <PresentationFormat>Bredbild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Föräldraundersökning Våren 2019 Förening: Skärgården 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Patrik Norrman</dc:creator>
  <cp:lastModifiedBy>Patrik Norrman</cp:lastModifiedBy>
  <cp:revision>1</cp:revision>
  <dcterms:created xsi:type="dcterms:W3CDTF">2019-04-04T08:07:23Z</dcterms:created>
  <dcterms:modified xsi:type="dcterms:W3CDTF">2019-04-04T09:09:07Z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0x010100DDFF59C2EBE8EE41AC8C3F87473FE3F4</vt:lpwstr>
  </property>
</Properties>
</file>