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2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4B8E"/>
    <a:srgbClr val="FBFCFD"/>
    <a:srgbClr val="FFFFFF"/>
    <a:srgbClr val="323C72"/>
    <a:srgbClr val="E63C33"/>
    <a:srgbClr val="0DA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16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roxima Nova Black"/>
                <a:cs typeface="Proxima Nova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ercury Text G2"/>
                <a:cs typeface="Mercury Text G2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roxima Nova Black"/>
                <a:cs typeface="Proxima Nova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26293" y="2948818"/>
            <a:ext cx="2684779" cy="6838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Mercury Text G2"/>
                <a:cs typeface="Mercury Text G2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roxima Nova Black"/>
                <a:cs typeface="Proxima Nova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60005" y="0"/>
                </a:moveTo>
                <a:lnTo>
                  <a:pt x="0" y="0"/>
                </a:lnTo>
                <a:lnTo>
                  <a:pt x="0" y="10692003"/>
                </a:lnTo>
                <a:lnTo>
                  <a:pt x="7560005" y="1069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E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6293" y="2383567"/>
            <a:ext cx="5710262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roxima Nova Black"/>
                <a:cs typeface="Proxima Nova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5009" y="3622659"/>
            <a:ext cx="5752830" cy="2263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Mercury Text G2"/>
                <a:cs typeface="Mercury Text G2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bject 9">
            <a:extLst>
              <a:ext uri="{FF2B5EF4-FFF2-40B4-BE49-F238E27FC236}">
                <a16:creationId xmlns:a16="http://schemas.microsoft.com/office/drawing/2014/main" id="{1E6D8B1F-83C5-46C8-AA1E-A406BE5A3536}"/>
              </a:ext>
            </a:extLst>
          </p:cNvPr>
          <p:cNvSpPr txBox="1">
            <a:spLocks/>
          </p:cNvSpPr>
          <p:nvPr/>
        </p:nvSpPr>
        <p:spPr>
          <a:xfrm>
            <a:off x="273050" y="3746500"/>
            <a:ext cx="6934200" cy="6630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1">
                <a:solidFill>
                  <a:srgbClr val="0067A6"/>
                </a:solidFill>
                <a:latin typeface="Makimango"/>
                <a:ea typeface="+mj-ea"/>
                <a:cs typeface="Makimango"/>
              </a:defRPr>
            </a:lvl1pPr>
          </a:lstStyle>
          <a:p>
            <a:pPr marL="12700" algn="ctr">
              <a:spcBef>
                <a:spcPts val="100"/>
              </a:spcBef>
            </a:pPr>
            <a:endParaRPr lang="sv-SE" sz="1300" b="0" i="0" kern="0" spc="55" dirty="0">
              <a:solidFill>
                <a:srgbClr val="064B8E"/>
              </a:solidFill>
              <a:latin typeface="Gotham" panose="02000504050000020004" pitchFamily="2" charset="0"/>
            </a:endParaRPr>
          </a:p>
          <a:p>
            <a:pPr marL="12700" algn="ctr">
              <a:spcBef>
                <a:spcPts val="100"/>
              </a:spcBef>
            </a:pPr>
            <a:r>
              <a:rPr lang="sv-SE" sz="3200" i="0" kern="0" spc="55" dirty="0">
                <a:solidFill>
                  <a:srgbClr val="064B8E"/>
                </a:solidFill>
                <a:latin typeface="Gotham" panose="02000504050000020004"/>
              </a:rPr>
              <a:t>Gillar du att åka skridskor? </a:t>
            </a:r>
          </a:p>
          <a:p>
            <a:pPr marL="12700" algn="ctr">
              <a:spcBef>
                <a:spcPts val="100"/>
              </a:spcBef>
            </a:pPr>
            <a:endParaRPr lang="sv-SE" sz="800" b="0" i="0" kern="0" spc="55" dirty="0">
              <a:solidFill>
                <a:srgbClr val="064B8E"/>
              </a:solidFill>
              <a:latin typeface="Gotham" panose="02000504050000020004"/>
            </a:endParaRPr>
          </a:p>
          <a:p>
            <a:pPr marL="12700" algn="ctr">
              <a:spcBef>
                <a:spcPts val="100"/>
              </a:spcBef>
            </a:pPr>
            <a:r>
              <a:rPr lang="sv-SE" sz="2400" b="0" i="0" kern="0" spc="55" dirty="0">
                <a:solidFill>
                  <a:srgbClr val="064B8E"/>
                </a:solidFill>
                <a:latin typeface="Gotham" panose="02000504050000020004"/>
              </a:rPr>
              <a:t>Då tycker vi att du ska fortsätta träna</a:t>
            </a:r>
          </a:p>
          <a:p>
            <a:pPr marL="12700" algn="ctr">
              <a:spcBef>
                <a:spcPts val="100"/>
              </a:spcBef>
            </a:pPr>
            <a:r>
              <a:rPr lang="sv-SE" sz="2400" b="0" i="0" kern="0" spc="55" dirty="0">
                <a:solidFill>
                  <a:srgbClr val="064B8E"/>
                </a:solidFill>
                <a:latin typeface="Gotham" panose="02000504050000020004"/>
              </a:rPr>
              <a:t>med oss i SK Höjden på Ruddalen! </a:t>
            </a:r>
          </a:p>
          <a:p>
            <a:pPr algn="ctr"/>
            <a:r>
              <a:rPr lang="sv-SE" sz="1800" i="0" dirty="0">
                <a:effectLst/>
                <a:latin typeface="Gotham" panose="02000504050000020004"/>
                <a:ea typeface="Aptos" panose="020B0004020202020204" pitchFamily="34" charset="0"/>
              </a:rPr>
              <a:t>  </a:t>
            </a:r>
          </a:p>
          <a:p>
            <a:pPr algn="ctr"/>
            <a:r>
              <a:rPr lang="sv-SE" sz="1800" b="1" i="0" dirty="0">
                <a:effectLst/>
                <a:latin typeface="Gotham" panose="02000504050000020004"/>
                <a:ea typeface="Aptos" panose="020B0004020202020204" pitchFamily="34" charset="0"/>
              </a:rPr>
              <a:t>Tjejer födda 2014-2016 (F9/F10/F11):</a:t>
            </a:r>
            <a:endParaRPr lang="sv-SE" sz="1800" i="0" dirty="0">
              <a:effectLst/>
              <a:latin typeface="Gotham" panose="02000504050000020004"/>
              <a:ea typeface="Aptos" panose="020B0004020202020204" pitchFamily="34" charset="0"/>
            </a:endParaRPr>
          </a:p>
          <a:p>
            <a:pPr algn="ctr"/>
            <a:r>
              <a:rPr lang="sv-SE" sz="1800" b="0" i="0" dirty="0">
                <a:effectLst/>
                <a:latin typeface="Gotham" panose="02000504050000020004"/>
                <a:ea typeface="Aptos" panose="020B0004020202020204" pitchFamily="34" charset="0"/>
              </a:rPr>
              <a:t>Onsdagar kl.18.15-19.30, start 5 mars</a:t>
            </a:r>
          </a:p>
          <a:p>
            <a:pPr algn="ctr"/>
            <a:r>
              <a:rPr lang="sv-SE" sz="1800" b="0" i="0" dirty="0">
                <a:effectLst/>
                <a:latin typeface="Gotham" panose="02000504050000020004"/>
                <a:ea typeface="Aptos" panose="020B0004020202020204" pitchFamily="34" charset="0"/>
              </a:rPr>
              <a:t>Torsdagar kl.17.00-18.10, start 6 mars</a:t>
            </a:r>
          </a:p>
          <a:p>
            <a:pPr algn="ctr"/>
            <a:r>
              <a:rPr lang="sv-SE" sz="1800" i="0" dirty="0">
                <a:effectLst/>
                <a:latin typeface="Gotham" panose="02000504050000020004"/>
                <a:ea typeface="Aptos" panose="020B0004020202020204" pitchFamily="34" charset="0"/>
              </a:rPr>
              <a:t> </a:t>
            </a:r>
          </a:p>
          <a:p>
            <a:pPr algn="ctr"/>
            <a:r>
              <a:rPr lang="sv-SE" sz="1800" b="1" i="0" dirty="0">
                <a:effectLst/>
                <a:latin typeface="Gotham" panose="02000504050000020004"/>
                <a:ea typeface="Aptos" panose="020B0004020202020204" pitchFamily="34" charset="0"/>
              </a:rPr>
              <a:t>Tjejer födda 2017-2018 (F7/F8):</a:t>
            </a:r>
            <a:endParaRPr lang="sv-SE" sz="1800" i="0" dirty="0">
              <a:effectLst/>
              <a:latin typeface="Gotham" panose="02000504050000020004"/>
              <a:ea typeface="Aptos" panose="020B0004020202020204" pitchFamily="34" charset="0"/>
            </a:endParaRPr>
          </a:p>
          <a:p>
            <a:pPr algn="ctr"/>
            <a:r>
              <a:rPr lang="sv-SE" sz="1800" b="0" i="0" kern="0" dirty="0">
                <a:effectLst/>
                <a:latin typeface="Gotham" panose="02000504050000020004"/>
                <a:ea typeface="Aptos" panose="020B0004020202020204" pitchFamily="34" charset="0"/>
              </a:rPr>
              <a:t>Onsdagar kl.18.15-19.15, start 5 mars</a:t>
            </a:r>
          </a:p>
          <a:p>
            <a:pPr algn="ctr"/>
            <a:endParaRPr lang="sv-SE" sz="1800" b="1" i="0" dirty="0">
              <a:effectLst/>
              <a:latin typeface="Gotham" panose="02000504050000020004"/>
              <a:ea typeface="Aptos" panose="020B0004020202020204" pitchFamily="34" charset="0"/>
            </a:endParaRPr>
          </a:p>
          <a:p>
            <a:pPr algn="ctr"/>
            <a:r>
              <a:rPr lang="sv-SE" sz="1800" b="1" i="0" dirty="0">
                <a:effectLst/>
                <a:latin typeface="Gotham" panose="02000504050000020004"/>
                <a:ea typeface="Aptos" panose="020B0004020202020204" pitchFamily="34" charset="0"/>
              </a:rPr>
              <a:t>Killar födda 2016-2017 (U8/U9):</a:t>
            </a:r>
            <a:endParaRPr lang="sv-SE" sz="1800" i="0" dirty="0">
              <a:effectLst/>
              <a:latin typeface="Gotham" panose="02000504050000020004"/>
              <a:ea typeface="Aptos" panose="020B0004020202020204" pitchFamily="34" charset="0"/>
            </a:endParaRPr>
          </a:p>
          <a:p>
            <a:pPr algn="ctr"/>
            <a:r>
              <a:rPr lang="sv-SE" sz="1800" b="0" i="0" dirty="0">
                <a:effectLst/>
                <a:latin typeface="Gotham" panose="02000504050000020004"/>
                <a:ea typeface="Aptos" panose="020B0004020202020204" pitchFamily="34" charset="0"/>
              </a:rPr>
              <a:t>Tisdagar 18.15-19.15, start 11 mars</a:t>
            </a:r>
          </a:p>
          <a:p>
            <a:pPr algn="ctr"/>
            <a:r>
              <a:rPr lang="sv-SE" sz="1800" b="0" i="0" dirty="0">
                <a:effectLst/>
                <a:latin typeface="Gotham" panose="02000504050000020004"/>
                <a:ea typeface="Aptos" panose="020B0004020202020204" pitchFamily="34" charset="0"/>
              </a:rPr>
              <a:t>Torsdagar 17.00-18.10, start 6 mars</a:t>
            </a:r>
          </a:p>
          <a:p>
            <a:pPr algn="ctr"/>
            <a:endParaRPr lang="sv-SE" sz="1800" b="0" i="0" spc="55" dirty="0">
              <a:solidFill>
                <a:srgbClr val="064B8E"/>
              </a:solidFill>
              <a:latin typeface="Gotham" panose="02000504050000020004"/>
            </a:endParaRPr>
          </a:p>
          <a:p>
            <a:pPr marL="12700" algn="ctr">
              <a:spcBef>
                <a:spcPts val="100"/>
              </a:spcBef>
            </a:pPr>
            <a:r>
              <a:rPr lang="sv-SE" sz="1800" b="0" i="0" kern="0" dirty="0">
                <a:effectLst/>
                <a:latin typeface="Gotham" panose="02000504050000020004"/>
                <a:ea typeface="Aptos" panose="020B0004020202020204" pitchFamily="34" charset="0"/>
              </a:rPr>
              <a:t>Bjud gärna med kompisar som gillar att åka skridskor eller som vill testa att åka skridskor, man måste inte ha gått på Skridskokul innan. </a:t>
            </a:r>
          </a:p>
          <a:p>
            <a:pPr marL="12700" algn="ctr">
              <a:spcBef>
                <a:spcPts val="100"/>
              </a:spcBef>
            </a:pPr>
            <a:r>
              <a:rPr lang="sv-SE" sz="1800" b="0" i="0" spc="55" dirty="0">
                <a:solidFill>
                  <a:srgbClr val="064B8E"/>
                </a:solidFill>
                <a:latin typeface="Gotham" panose="02000504050000020004"/>
              </a:rPr>
              <a:t>Prova-på-perioden är under mars månad och första veckan i april. Det kostar ingenting. S</a:t>
            </a:r>
            <a:r>
              <a:rPr lang="sv-SE" sz="1800" b="0" i="0" kern="0" dirty="0">
                <a:effectLst/>
                <a:latin typeface="Gotham" panose="02000504050000020004"/>
                <a:ea typeface="Aptos" panose="020B0004020202020204" pitchFamily="34" charset="0"/>
              </a:rPr>
              <a:t>kridskor och hjälm finns att låna gratis i receptionen på Ruddalen för alla barn som är med på träning.</a:t>
            </a:r>
            <a:r>
              <a:rPr lang="sv-SE" sz="1800" b="0" i="0" spc="55" dirty="0">
                <a:solidFill>
                  <a:srgbClr val="064B8E"/>
                </a:solidFill>
                <a:latin typeface="Gotham" panose="02000504050000020004"/>
              </a:rPr>
              <a:t> </a:t>
            </a:r>
          </a:p>
          <a:p>
            <a:pPr marL="12700" algn="ctr">
              <a:spcBef>
                <a:spcPts val="100"/>
              </a:spcBef>
            </a:pPr>
            <a:r>
              <a:rPr lang="sv-SE" sz="1800" b="0" i="0" spc="55" dirty="0">
                <a:solidFill>
                  <a:srgbClr val="064B8E"/>
                </a:solidFill>
                <a:latin typeface="Gotham" panose="02000504050000020004"/>
              </a:rPr>
              <a:t>För frågor kontakta medlem@skhojden.se. Välkomna! </a:t>
            </a:r>
            <a:endParaRPr lang="sv-SE" sz="2400" b="0" i="0" kern="0" spc="55" dirty="0">
              <a:solidFill>
                <a:srgbClr val="064B8E"/>
              </a:solidFill>
              <a:latin typeface="Gotham" panose="02000504050000020004"/>
            </a:endParaRP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35F8D6EF-12C3-4F87-5862-27CD8552C1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550" y="1612900"/>
            <a:ext cx="2057400" cy="2057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C794B81-5C1F-7A53-D8B5-FFE60E9B3078}"/>
              </a:ext>
            </a:extLst>
          </p:cNvPr>
          <p:cNvSpPr txBox="1"/>
          <p:nvPr/>
        </p:nvSpPr>
        <p:spPr>
          <a:xfrm>
            <a:off x="494230" y="698500"/>
            <a:ext cx="6324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0" i="0" spc="55" dirty="0">
                <a:solidFill>
                  <a:srgbClr val="064B8E"/>
                </a:solidFill>
                <a:latin typeface="Gotham" panose="02000504050000020004" pitchFamily="2" charset="0"/>
              </a:rPr>
              <a:t>SK </a:t>
            </a:r>
            <a:r>
              <a:rPr lang="sv-SE" sz="1600" i="0" spc="55" dirty="0">
                <a:solidFill>
                  <a:srgbClr val="064B8E"/>
                </a:solidFill>
                <a:latin typeface="Gotham" panose="02000504050000020004" pitchFamily="2" charset="0"/>
              </a:rPr>
              <a:t>Höjden </a:t>
            </a:r>
            <a:r>
              <a:rPr lang="sv-SE" sz="1600" b="0" i="0" spc="55" dirty="0">
                <a:solidFill>
                  <a:srgbClr val="064B8E"/>
                </a:solidFill>
                <a:latin typeface="Gotham" panose="02000504050000020004" pitchFamily="2" charset="0"/>
              </a:rPr>
              <a:t>finns för att erbjuda utbildning i skridskoåkning och lagidrotten bandy till alla så att de håller sig friska, blir goda medmänniskor och får ett meningsfullt socialt liv.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4419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2331</TotalTime>
  <Words>189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Gotham</vt:lpstr>
      <vt:lpstr>Mercury Text G2</vt:lpstr>
      <vt:lpstr>Proxima Nova Black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Riktlinjer för barn- och ungdomsidrott</dc:title>
  <dc:creator>Thomas Gehöör (RF-SISU Västra Götaland)</dc:creator>
  <cp:lastModifiedBy>Maria Krebs</cp:lastModifiedBy>
  <cp:revision>15</cp:revision>
  <cp:lastPrinted>2025-02-28T22:31:34Z</cp:lastPrinted>
  <dcterms:created xsi:type="dcterms:W3CDTF">2022-05-23T13:02:57Z</dcterms:created>
  <dcterms:modified xsi:type="dcterms:W3CDTF">2025-02-28T22:43:14Z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2022-03-23T00:00:00Z</vt:filetime>
  </property>
  <property fmtid="{D5CDD505-2E9C-101B-9397-08002B2CF9AE}" pid="3" name="Creator">
    <vt:lpwstr>Adobe InDesign 17.0 (Macintosh)</vt:lpwstr>
  </property>
  <property fmtid="{D5CDD505-2E9C-101B-9397-08002B2CF9AE}" pid="4" name="LastSaved">
    <vt:filetime>2022-05-23T00:00:00Z</vt:filetime>
  </property>
</Properties>
</file>