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15" r:id="rId2"/>
    <p:sldId id="439" r:id="rId3"/>
    <p:sldId id="440" r:id="rId4"/>
    <p:sldId id="425" r:id="rId5"/>
    <p:sldId id="458" r:id="rId6"/>
    <p:sldId id="457" r:id="rId7"/>
    <p:sldId id="455" r:id="rId8"/>
    <p:sldId id="435" r:id="rId9"/>
    <p:sldId id="441" r:id="rId10"/>
    <p:sldId id="459" r:id="rId11"/>
    <p:sldId id="446" r:id="rId12"/>
    <p:sldId id="448" r:id="rId13"/>
    <p:sldId id="442" r:id="rId14"/>
    <p:sldId id="456" r:id="rId15"/>
    <p:sldId id="447" r:id="rId16"/>
    <p:sldId id="303" r:id="rId17"/>
    <p:sldId id="443" r:id="rId18"/>
    <p:sldId id="449" r:id="rId19"/>
    <p:sldId id="426" r:id="rId20"/>
    <p:sldId id="424" r:id="rId21"/>
    <p:sldId id="445" r:id="rId22"/>
    <p:sldId id="444" r:id="rId23"/>
  </p:sldIdLst>
  <p:sldSz cx="12192000" cy="6858000"/>
  <p:notesSz cx="6797675" cy="99250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612" autoAdjust="0"/>
  </p:normalViewPr>
  <p:slideViewPr>
    <p:cSldViewPr snapToGrid="0">
      <p:cViewPr varScale="1">
        <p:scale>
          <a:sx n="58" d="100"/>
          <a:sy n="58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CC5C2-1FFF-44E3-A2AF-898E2186F008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C216D-629E-4C46-A1AF-9824A5DA4B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103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Frågor kring bildspelet – kontakta styrelsen.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C216D-629E-4C46-A1AF-9824A5DA4BC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44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C216D-629E-4C46-A1AF-9824A5DA4BC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24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37409-7870-4BC8-8A24-A8C28098540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93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Tack till de föräldrar som gjorde </a:t>
            </a:r>
            <a:r>
              <a:rPr lang="sv-SE"/>
              <a:t>det möjligt.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C216D-629E-4C46-A1AF-9824A5DA4BC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04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3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23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5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62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13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10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0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93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852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70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624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5A6D-FFC4-4C1F-ADC6-C5E5705D803A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C7988-94A2-4357-B494-FF446E7AC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20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jp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Skovde.innebandyf.2010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ebandy.se/vastergotland/tavling/seriespel-2022-23/forutsattningar-junior-ungdomsserier-2022-2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ebandy.se/vastergotland/tavling/seriespel-2022-23/forutsattningar-junior-ungdomsserier-2022-2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9FC9238-DBE2-4DBA-96B3-0C1659D59E37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Välkomna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till </a:t>
            </a:r>
            <a:r>
              <a:rPr lang="sv-S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säsongen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2023/2024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F43FA177-F720-43B1-8340-ADAF5E641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681" y="5328257"/>
            <a:ext cx="1209426" cy="73717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C865969-C14B-D255-5F09-0FC9FB19A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4" b="19283"/>
          <a:stretch/>
        </p:blipFill>
        <p:spPr bwMode="auto">
          <a:xfrm>
            <a:off x="206384" y="513472"/>
            <a:ext cx="11845905" cy="481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4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57" y="515117"/>
            <a:ext cx="9555343" cy="1162045"/>
          </a:xfrm>
        </p:spPr>
        <p:txBody>
          <a:bodyPr>
            <a:normAutofit fontScale="90000"/>
          </a:bodyPr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Matcher</a:t>
            </a:r>
            <a:b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4144A05-3C0E-52A0-0571-F50008C1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kommer att spela 2 matcher i veckan</a:t>
            </a:r>
            <a:br>
              <a:rPr lang="sv-SE" dirty="0"/>
            </a:br>
            <a:endParaRPr lang="sv-SE" dirty="0"/>
          </a:p>
          <a:p>
            <a:r>
              <a:rPr lang="sv-SE" dirty="0"/>
              <a:t>Matcherna ligger oftast både lördag och söndag (3st fredagar)</a:t>
            </a:r>
            <a:br>
              <a:rPr lang="sv-SE" dirty="0"/>
            </a:br>
            <a:endParaRPr lang="sv-SE" dirty="0"/>
          </a:p>
          <a:p>
            <a:r>
              <a:rPr lang="sv-SE" dirty="0"/>
              <a:t>Det lag vi delar med P09 kommer att se olika ut från match till match</a:t>
            </a:r>
          </a:p>
          <a:p>
            <a:pPr lvl="1"/>
            <a:r>
              <a:rPr lang="sv-SE" dirty="0"/>
              <a:t>Tanken är att vi delar, dvs vi tar ut ett halvt lag var (5-8 spelare)</a:t>
            </a:r>
          </a:p>
          <a:p>
            <a:pPr lvl="1"/>
            <a:r>
              <a:rPr lang="sv-SE" dirty="0"/>
              <a:t>Vissa matcher krockar med lagens ordinarie matcher och kan då spelas med</a:t>
            </a:r>
            <a:br>
              <a:rPr lang="sv-SE" dirty="0"/>
            </a:br>
            <a:r>
              <a:rPr lang="sv-SE" dirty="0"/>
              <a:t>ett rent P09- eller P10-lag</a:t>
            </a:r>
          </a:p>
          <a:p>
            <a:pPr lvl="1"/>
            <a:r>
              <a:rPr lang="sv-SE" dirty="0" err="1"/>
              <a:t>Pga</a:t>
            </a:r>
            <a:r>
              <a:rPr lang="sv-SE" dirty="0"/>
              <a:t> det höga intresset i laget att spela 2 matcher i veckan så är det inte </a:t>
            </a:r>
            <a:br>
              <a:rPr lang="sv-SE" dirty="0"/>
            </a:br>
            <a:r>
              <a:rPr lang="sv-SE" dirty="0"/>
              <a:t>självklart att alla bli uttagna varje helg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159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B7B845B-5CA3-1545-1923-E987AECC6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099"/>
            <a:ext cx="10515600" cy="3967163"/>
          </a:xfrm>
        </p:spPr>
        <p:txBody>
          <a:bodyPr>
            <a:normAutofit/>
          </a:bodyPr>
          <a:lstStyle/>
          <a:p>
            <a:r>
              <a:rPr lang="sv-SE" dirty="0"/>
              <a:t>Hur tar vi ut lag till matcher?</a:t>
            </a:r>
          </a:p>
          <a:p>
            <a:pPr marL="0" indent="0">
              <a:buNone/>
            </a:pPr>
            <a:r>
              <a:rPr lang="sv-SE" sz="2000" i="1" dirty="0"/>
              <a:t>(ett lag består av 10-13 spelare + målvakt).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Hur tar vi laget till matcher?</a:t>
            </a:r>
          </a:p>
          <a:p>
            <a:pPr lvl="1"/>
            <a:r>
              <a:rPr lang="sv-SE" dirty="0"/>
              <a:t>Egna bilar</a:t>
            </a:r>
          </a:p>
          <a:p>
            <a:pPr lvl="2"/>
            <a:r>
              <a:rPr lang="sv-SE" dirty="0"/>
              <a:t>Övernattning i Vänersborg helgen 21-22/10-23?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1F96D29-147D-7C16-E76B-E31627BAB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404" y="3998042"/>
            <a:ext cx="1800477" cy="1181265"/>
          </a:xfrm>
          <a:prstGeom prst="rect">
            <a:avLst/>
          </a:prstGeom>
        </p:spPr>
      </p:pic>
      <p:pic>
        <p:nvPicPr>
          <p:cNvPr id="4098" name="Picture 2" descr="Varnhems Idrottsförening - Innebandy PF10-12">
            <a:extLst>
              <a:ext uri="{FF2B5EF4-FFF2-40B4-BE49-F238E27FC236}">
                <a16:creationId xmlns:a16="http://schemas.microsoft.com/office/drawing/2014/main" id="{523C95F9-650E-E124-44BF-EB4FC1E7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92" y="1611954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1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Positioner under match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F3BA476-081C-9F49-AB79-134C5955AD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Spelarna kommer få önska vilken position de vill spela på.</a:t>
            </a:r>
          </a:p>
          <a:p>
            <a:endParaRPr lang="sv-SE" dirty="0"/>
          </a:p>
          <a:p>
            <a:r>
              <a:rPr lang="sv-SE" dirty="0"/>
              <a:t>Men ledarna kommer att besluta vid varje match vilken position spelaren får på den specifika matchen.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18BD9FB-3016-E0D8-4CFC-D353A038C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9" t="2834" r="1400" b="827"/>
          <a:stretch/>
        </p:blipFill>
        <p:spPr>
          <a:xfrm>
            <a:off x="7287787" y="1690688"/>
            <a:ext cx="3227813" cy="3705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08BC611-7D87-5B4A-E04B-28B3423B56CB}"/>
              </a:ext>
            </a:extLst>
          </p:cNvPr>
          <p:cNvSpPr txBox="1"/>
          <p:nvPr/>
        </p:nvSpPr>
        <p:spPr>
          <a:xfrm>
            <a:off x="6718300" y="5730482"/>
            <a:ext cx="476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Enkät där spelaren fått rangordna sina positioner</a:t>
            </a:r>
          </a:p>
        </p:txBody>
      </p:sp>
    </p:spTree>
    <p:extLst>
      <p:ext uri="{BB962C8B-B14F-4D97-AF65-F5344CB8AC3E}">
        <p14:creationId xmlns:p14="http://schemas.microsoft.com/office/powerpoint/2010/main" val="75257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8209" cy="1325563"/>
          </a:xfrm>
        </p:spPr>
        <p:txBody>
          <a:bodyPr>
            <a:normAutofit/>
          </a:bodyPr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”Matchkläder”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FB442A-D76D-4C69-B228-1673422F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3930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Alla föräldrar kommer att få kvittera ut </a:t>
            </a:r>
            <a:br>
              <a:rPr lang="sv-SE" dirty="0"/>
            </a:br>
            <a:r>
              <a:rPr lang="sv-SE" dirty="0"/>
              <a:t>en röd och en svart tröja. </a:t>
            </a:r>
            <a:br>
              <a:rPr lang="sv-SE" dirty="0"/>
            </a:br>
            <a:r>
              <a:rPr lang="sv-SE" dirty="0"/>
              <a:t>Strumpor och shorts kan också kvitteras </a:t>
            </a:r>
            <a:br>
              <a:rPr lang="sv-SE" dirty="0"/>
            </a:br>
            <a:r>
              <a:rPr lang="sv-SE" dirty="0"/>
              <a:t>ut för de som vill/behöver.</a:t>
            </a:r>
            <a:br>
              <a:rPr lang="sv-SE" dirty="0"/>
            </a:br>
            <a:endParaRPr lang="sv-SE" dirty="0"/>
          </a:p>
          <a:p>
            <a:r>
              <a:rPr lang="sv-SE" dirty="0"/>
              <a:t>Samtliga utkvitterade matchkläder tas </a:t>
            </a:r>
            <a:br>
              <a:rPr lang="sv-SE" dirty="0"/>
            </a:br>
            <a:r>
              <a:rPr lang="sv-SE" dirty="0"/>
              <a:t>med till varje match.</a:t>
            </a:r>
            <a:br>
              <a:rPr lang="sv-SE" dirty="0"/>
            </a:br>
            <a:endParaRPr lang="sv-SE" dirty="0"/>
          </a:p>
          <a:p>
            <a:r>
              <a:rPr lang="sv-SE" dirty="0"/>
              <a:t>Glömmer man sina matchkläder så får man</a:t>
            </a:r>
            <a:br>
              <a:rPr lang="sv-SE" dirty="0"/>
            </a:br>
            <a:r>
              <a:rPr lang="sv-SE" dirty="0"/>
              <a:t>inte spela.</a:t>
            </a:r>
            <a:br>
              <a:rPr lang="sv-SE" dirty="0"/>
            </a:b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7B3DF534-51C4-45EB-AF48-44FB41022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88" y="1427467"/>
            <a:ext cx="4910471" cy="237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5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A02213-1465-A4FE-4A6A-9382DD2E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”Målvaktskläder”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7EF3FB2C-E04F-D5A6-6FE0-09D9CAD95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15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b="1" u="sng" dirty="0"/>
              <a:t>Fasta målvakter </a:t>
            </a:r>
          </a:p>
          <a:p>
            <a:r>
              <a:rPr lang="sv-SE" sz="3200" b="1" dirty="0"/>
              <a:t>Delas ut av föreningen</a:t>
            </a:r>
          </a:p>
          <a:p>
            <a:r>
              <a:rPr lang="sv-SE" sz="3200" b="1" dirty="0"/>
              <a:t>Finns ute så länge spelaren är målvakt</a:t>
            </a:r>
          </a:p>
          <a:p>
            <a:r>
              <a:rPr lang="sv-SE" sz="3200" b="1" dirty="0"/>
              <a:t>Återlämnas tvättade efter säsong</a:t>
            </a:r>
            <a:br>
              <a:rPr lang="sv-SE" sz="3200" b="1" dirty="0"/>
            </a:br>
            <a:endParaRPr lang="sv-SE" sz="3200" b="1" dirty="0"/>
          </a:p>
          <a:p>
            <a:r>
              <a:rPr lang="sv-SE" sz="3200" b="1" dirty="0"/>
              <a:t>1 reservställ finns </a:t>
            </a:r>
          </a:p>
          <a:p>
            <a:pPr marL="0" indent="0">
              <a:buNone/>
            </a:pPr>
            <a:endParaRPr lang="sv-SE" sz="3200" b="1" dirty="0"/>
          </a:p>
          <a:p>
            <a:pPr marL="0" indent="0">
              <a:buNone/>
            </a:pPr>
            <a:endParaRPr lang="sv-SE" sz="2800" b="1" dirty="0"/>
          </a:p>
          <a:p>
            <a:endParaRPr lang="sv-SE" sz="2000" b="1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F4DD6E-2121-0C95-9572-C96F2E839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6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ordnad, grönsaker&#10;&#10;Automatiskt genererad beskrivning">
            <a:extLst>
              <a:ext uri="{FF2B5EF4-FFF2-40B4-BE49-F238E27FC236}">
                <a16:creationId xmlns:a16="http://schemas.microsoft.com/office/drawing/2014/main" id="{F37D05FA-336F-62B3-C993-A8414AF00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3"/>
          <a:stretch/>
        </p:blipFill>
        <p:spPr>
          <a:xfrm>
            <a:off x="8200432" y="1460998"/>
            <a:ext cx="3579076" cy="24760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Samarbete/spela med andra lag!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0D562A-0DB4-9AAD-B62D-CB571F031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57" y="1460999"/>
            <a:ext cx="11473043" cy="5031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P11</a:t>
            </a:r>
          </a:p>
          <a:p>
            <a:r>
              <a:rPr lang="sv-SE" dirty="0"/>
              <a:t>Träningsläger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P09</a:t>
            </a:r>
          </a:p>
          <a:p>
            <a:r>
              <a:rPr lang="sv-SE" dirty="0"/>
              <a:t>Gemensamma träningar på tisdagar och </a:t>
            </a:r>
            <a:br>
              <a:rPr lang="sv-SE" dirty="0"/>
            </a:br>
            <a:r>
              <a:rPr lang="sv-SE" dirty="0"/>
              <a:t>vissa fredagar när trupperna är tunna</a:t>
            </a:r>
          </a:p>
          <a:p>
            <a:r>
              <a:rPr lang="sv-SE" dirty="0"/>
              <a:t>Gemensamt lag i serie</a:t>
            </a:r>
          </a:p>
          <a:p>
            <a:r>
              <a:rPr lang="sv-SE" dirty="0"/>
              <a:t>Träningsläger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2800" i="1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6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 descr="En bild som visar köksutrustning&#10;&#10;Automatiskt genererad beskrivning">
            <a:extLst>
              <a:ext uri="{FF2B5EF4-FFF2-40B4-BE49-F238E27FC236}">
                <a16:creationId xmlns:a16="http://schemas.microsoft.com/office/drawing/2014/main" id="{DACF259B-E791-0E50-20B1-EB1880C48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22" y="113506"/>
            <a:ext cx="2438400" cy="18288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D9A865D-6E6C-F690-02B8-802F67D9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Vikten av ett fungerande lag</a:t>
            </a:r>
            <a:br>
              <a:rPr lang="sv-SE" dirty="0"/>
            </a:br>
            <a:r>
              <a:rPr lang="sv-SE" dirty="0"/>
              <a:t> och fungerande spelare i ett lag.</a:t>
            </a: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FA11532F-70B8-09C7-7A8A-E0962AA99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663934"/>
            <a:ext cx="2013799" cy="1680263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D27B43E3-104C-DA5F-F5C1-CB3DE11E2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28329">
            <a:off x="955620" y="4148925"/>
            <a:ext cx="1390934" cy="1772071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7254D2A3-94CF-3EC9-426E-43F26A8DB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2212">
            <a:off x="3282786" y="3813426"/>
            <a:ext cx="1036398" cy="1334139"/>
          </a:xfrm>
          <a:prstGeom prst="rect">
            <a:avLst/>
          </a:prstGeom>
        </p:spPr>
      </p:pic>
      <p:pic>
        <p:nvPicPr>
          <p:cNvPr id="24" name="Platshållare för innehåll 23">
            <a:extLst>
              <a:ext uri="{FF2B5EF4-FFF2-40B4-BE49-F238E27FC236}">
                <a16:creationId xmlns:a16="http://schemas.microsoft.com/office/drawing/2014/main" id="{995133B8-05EA-9C9C-D210-C5FB6F56B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 rot="1365980">
            <a:off x="295991" y="1899755"/>
            <a:ext cx="1421816" cy="1816027"/>
          </a:xfr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30BC161-D211-F1ED-C127-62277C1FB6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371" y="1770998"/>
            <a:ext cx="5371929" cy="3883006"/>
          </a:xfrm>
          <a:prstGeom prst="rect">
            <a:avLst/>
          </a:prstGeom>
        </p:spPr>
      </p:pic>
      <p:grpSp>
        <p:nvGrpSpPr>
          <p:cNvPr id="4" name="Grupp 3"/>
          <p:cNvGrpSpPr/>
          <p:nvPr/>
        </p:nvGrpSpPr>
        <p:grpSpPr>
          <a:xfrm>
            <a:off x="1524000" y="5903522"/>
            <a:ext cx="9144000" cy="648752"/>
            <a:chOff x="0" y="5903522"/>
            <a:chExt cx="9144000" cy="648752"/>
          </a:xfrm>
        </p:grpSpPr>
        <p:grpSp>
          <p:nvGrpSpPr>
            <p:cNvPr id="5" name="Grupp 4"/>
            <p:cNvGrpSpPr/>
            <p:nvPr/>
          </p:nvGrpSpPr>
          <p:grpSpPr>
            <a:xfrm>
              <a:off x="0" y="5903522"/>
              <a:ext cx="8604448" cy="648752"/>
              <a:chOff x="0" y="5913616"/>
              <a:chExt cx="8604448" cy="648752"/>
            </a:xfrm>
          </p:grpSpPr>
          <p:cxnSp>
            <p:nvCxnSpPr>
              <p:cNvPr id="7" name="Rak 6"/>
              <p:cNvCxnSpPr>
                <a:endCxn id="9" idx="1"/>
              </p:cNvCxnSpPr>
              <p:nvPr/>
            </p:nvCxnSpPr>
            <p:spPr>
              <a:xfrm>
                <a:off x="0" y="6237992"/>
                <a:ext cx="7596336" cy="0"/>
              </a:xfrm>
              <a:prstGeom prst="line">
                <a:avLst/>
              </a:prstGeom>
              <a:ln w="1270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Bildobjekt 7" descr="ny_boll_grå.jpg"/>
              <p:cNvPicPr/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7545" y="5975518"/>
                <a:ext cx="576063" cy="549826"/>
              </a:xfrm>
              <a:prstGeom prst="rect">
                <a:avLst/>
              </a:prstGeom>
            </p:spPr>
          </p:pic>
          <p:pic>
            <p:nvPicPr>
              <p:cNvPr id="9" name="Picture 4"/>
              <p:cNvPicPr/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6336" y="5913616"/>
                <a:ext cx="1008112" cy="648752"/>
              </a:xfrm>
              <a:prstGeom prst="rect">
                <a:avLst/>
              </a:prstGeom>
            </p:spPr>
          </p:pic>
        </p:grpSp>
        <p:cxnSp>
          <p:nvCxnSpPr>
            <p:cNvPr id="6" name="Rak 5"/>
            <p:cNvCxnSpPr/>
            <p:nvPr/>
          </p:nvCxnSpPr>
          <p:spPr>
            <a:xfrm>
              <a:off x="8604448" y="6250431"/>
              <a:ext cx="539552" cy="0"/>
            </a:xfrm>
            <a:prstGeom prst="line">
              <a:avLst/>
            </a:prstGeom>
            <a:ln w="1270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632A27-DF8A-4DC9-E204-D5EEAFE037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1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8209" cy="1325563"/>
          </a:xfrm>
        </p:spPr>
        <p:txBody>
          <a:bodyPr/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Övriga</a:t>
            </a:r>
            <a:r>
              <a:rPr lang="sv-S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FB442A-D76D-4C69-B228-1673422F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82" y="1484101"/>
            <a:ext cx="10515600" cy="5181103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3200" dirty="0"/>
              <a:t>Försäsongscup i Mariestad genomfördes 7/10-23</a:t>
            </a:r>
            <a:br>
              <a:rPr lang="sv-SE" sz="3200" dirty="0"/>
            </a:br>
            <a:endParaRPr lang="sv-SE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3200" dirty="0"/>
              <a:t>Träningsläger i Karlsborg 14-15/10-23</a:t>
            </a:r>
            <a:br>
              <a:rPr lang="sv-SE" sz="3200" dirty="0"/>
            </a:br>
            <a:endParaRPr lang="sv-SE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3200" dirty="0"/>
              <a:t>Sibben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/>
              <a:t>Cup 5-7 januari 2024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v-SE" sz="2800" i="1" dirty="0"/>
              <a:t>1 lag anmält (info kommer)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sv-SE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3200" dirty="0"/>
              <a:t>Avslutningscup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v-SE" sz="2800" dirty="0"/>
              <a:t>Warbergspelen 6-7/4-24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v-SE" sz="2800" dirty="0"/>
              <a:t>Linköping Floorball games 5-7/4-24 alt. 19-21/4-24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sv-SE" sz="2800" dirty="0"/>
              <a:t>Örebro cupen 12-14/4-24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76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Stöd vid 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424516-90B8-52D0-69BA-6C683B90A5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Resor till och från cup</a:t>
            </a:r>
            <a:br>
              <a:rPr lang="sv-SE" dirty="0"/>
            </a:br>
            <a:endParaRPr lang="sv-SE" dirty="0"/>
          </a:p>
          <a:p>
            <a:r>
              <a:rPr lang="sv-SE" dirty="0"/>
              <a:t>Logistik under cup</a:t>
            </a:r>
            <a:br>
              <a:rPr lang="sv-SE" dirty="0"/>
            </a:br>
            <a:endParaRPr lang="sv-SE" dirty="0"/>
          </a:p>
          <a:p>
            <a:r>
              <a:rPr lang="sv-SE" dirty="0"/>
              <a:t>Aktiviteter vid cupen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90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8209" cy="1325563"/>
          </a:xfrm>
        </p:spPr>
        <p:txBody>
          <a:bodyPr/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Kommunikation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FB442A-D76D-4C69-B228-1673422F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823"/>
            <a:ext cx="10515600" cy="4667140"/>
          </a:xfrm>
        </p:spPr>
        <p:txBody>
          <a:bodyPr>
            <a:normAutofit/>
          </a:bodyPr>
          <a:lstStyle/>
          <a:p>
            <a:r>
              <a:rPr lang="sv-SE" dirty="0"/>
              <a:t>Laget.se	- Kalender (verksamhets översikt)</a:t>
            </a:r>
          </a:p>
          <a:p>
            <a:pPr lvl="4">
              <a:buFontTx/>
              <a:buChar char="-"/>
            </a:pPr>
            <a:r>
              <a:rPr lang="sv-SE" sz="2800" dirty="0"/>
              <a:t>Anmälningar till aktiviteter</a:t>
            </a:r>
          </a:p>
          <a:p>
            <a:pPr lvl="4">
              <a:buFontTx/>
              <a:buChar char="-"/>
            </a:pPr>
            <a:r>
              <a:rPr lang="sv-SE" sz="2800" dirty="0"/>
              <a:t>Allmän kommunikation</a:t>
            </a:r>
          </a:p>
          <a:p>
            <a:pPr marL="1828800" lvl="4" indent="0">
              <a:buNone/>
            </a:pPr>
            <a:endParaRPr lang="sv-SE" dirty="0"/>
          </a:p>
          <a:p>
            <a:r>
              <a:rPr lang="sv-SE" dirty="0"/>
              <a:t>SMS-grupp (</a:t>
            </a:r>
            <a:r>
              <a:rPr lang="sv-SE" dirty="0" err="1"/>
              <a:t>supertext</a:t>
            </a:r>
            <a:r>
              <a:rPr lang="sv-SE" dirty="0"/>
              <a:t>) = tidskritisk info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>
                <a:hlinkClick r:id="rId2"/>
              </a:rPr>
              <a:t>Skovde.innebandyf.2010@hotmail.com</a:t>
            </a:r>
            <a:r>
              <a:rPr lang="sv-SE" dirty="0"/>
              <a:t> = enskild kommunikation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E303DF7-25A8-4EF0-809D-F50828A4D0E8}"/>
              </a:ext>
            </a:extLst>
          </p:cNvPr>
          <p:cNvSpPr txBox="1"/>
          <p:nvPr/>
        </p:nvSpPr>
        <p:spPr>
          <a:xfrm>
            <a:off x="923694" y="4835428"/>
            <a:ext cx="11259621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sv-SE" b="1" dirty="0"/>
          </a:p>
          <a:p>
            <a:pPr algn="ctr"/>
            <a:r>
              <a:rPr lang="sv-SE" sz="2400" b="1" dirty="0"/>
              <a:t>Vi skickar bara ut och vill ha in anmälningar vid viktiga aktiviteter!</a:t>
            </a:r>
          </a:p>
          <a:p>
            <a:pPr algn="ctr"/>
            <a:r>
              <a:rPr lang="sv-SE" sz="2400" b="1" dirty="0"/>
              <a:t>Dvs det behövs inte meddela om barnet är sjukt,  inte kommer eller kommer sent mm.</a:t>
            </a:r>
          </a:p>
          <a:p>
            <a:pPr algn="ctr"/>
            <a:r>
              <a:rPr lang="sv-SE" sz="2400" b="1" dirty="0"/>
              <a:t>Dock kan ni meddela om barnet inte kan/vill spela innebandy under en längre tid.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23141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66502"/>
            <a:ext cx="3505495" cy="1293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Laget</a:t>
            </a:r>
            <a:endParaRPr 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49EAF2B-F34C-4981-866B-39EAFEAA0604}"/>
              </a:ext>
            </a:extLst>
          </p:cNvPr>
          <p:cNvSpPr txBox="1"/>
          <p:nvPr/>
        </p:nvSpPr>
        <p:spPr>
          <a:xfrm>
            <a:off x="648929" y="1356328"/>
            <a:ext cx="3505494" cy="52351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2020-2021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27st (+-0) </a:t>
            </a:r>
            <a:r>
              <a:rPr lang="en-US" sz="2000" dirty="0" err="1"/>
              <a:t>Medelnärvaro</a:t>
            </a:r>
            <a:r>
              <a:rPr lang="en-US" sz="2000" dirty="0"/>
              <a:t> (67</a:t>
            </a:r>
            <a:r>
              <a:rPr lang="en-US" sz="2000" i="1" dirty="0"/>
              <a:t>%(+2% </a:t>
            </a:r>
            <a:r>
              <a:rPr lang="en-US" sz="2000" i="1" dirty="0" err="1"/>
              <a:t>från</a:t>
            </a:r>
            <a:r>
              <a:rPr lang="en-US" sz="2000" i="1" dirty="0"/>
              <a:t> 19-20</a:t>
            </a:r>
            <a:r>
              <a:rPr lang="en-US" sz="2000" dirty="0"/>
              <a:t>))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2021-2022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25st (-2) </a:t>
            </a:r>
            <a:r>
              <a:rPr lang="en-US" sz="2000" dirty="0" err="1"/>
              <a:t>Medelnärvao</a:t>
            </a:r>
            <a:br>
              <a:rPr lang="en-US" sz="2000" dirty="0"/>
            </a:br>
            <a:r>
              <a:rPr lang="en-US" sz="2000" dirty="0"/>
              <a:t> (60</a:t>
            </a:r>
            <a:r>
              <a:rPr lang="en-US" sz="2000" i="1" dirty="0"/>
              <a:t>%(-7% </a:t>
            </a:r>
            <a:r>
              <a:rPr lang="en-US" sz="2000" i="1" dirty="0" err="1"/>
              <a:t>från</a:t>
            </a:r>
            <a:r>
              <a:rPr lang="en-US" sz="2000" i="1" dirty="0"/>
              <a:t> 20-21</a:t>
            </a:r>
            <a:r>
              <a:rPr lang="en-US" sz="2000" dirty="0"/>
              <a:t>))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2022-2023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25st (+-0) </a:t>
            </a:r>
            <a:r>
              <a:rPr lang="en-US" sz="2000" dirty="0" err="1"/>
              <a:t>Medelnärvaro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(60</a:t>
            </a:r>
            <a:r>
              <a:rPr lang="en-US" sz="2000" i="1" dirty="0"/>
              <a:t>%(+-0% från 21-22</a:t>
            </a:r>
            <a:r>
              <a:rPr lang="en-US" sz="2000" dirty="0"/>
              <a:t>))</a:t>
            </a:r>
            <a:br>
              <a:rPr lang="en-US" sz="2000" dirty="0"/>
            </a:b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2023-2024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18st </a:t>
            </a:r>
            <a:r>
              <a:rPr lang="en-US" sz="2000" dirty="0" err="1"/>
              <a:t>registrerade</a:t>
            </a:r>
            <a:r>
              <a:rPr lang="en-US" sz="2000" dirty="0"/>
              <a:t> barn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Varav</a:t>
            </a:r>
            <a:r>
              <a:rPr lang="en-US" sz="2000" dirty="0"/>
              <a:t> 1st </a:t>
            </a:r>
            <a:r>
              <a:rPr lang="en-US" sz="2000" dirty="0" err="1"/>
              <a:t>ny-gammal</a:t>
            </a:r>
            <a:r>
              <a:rPr lang="en-US" sz="20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2st </a:t>
            </a:r>
            <a:r>
              <a:rPr lang="en-US" sz="2000" dirty="0" err="1"/>
              <a:t>målvakter</a:t>
            </a:r>
            <a:endParaRPr lang="en-US" sz="20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0EBC41-71F0-D92F-7F50-83817CFE5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8732"/>
          <a:stretch/>
        </p:blipFill>
        <p:spPr bwMode="auto">
          <a:xfrm>
            <a:off x="5289755" y="1440426"/>
            <a:ext cx="6331948" cy="32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0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sv-S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”Synen på nya spelare”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FB442A-D76D-4C69-B228-1673422F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sv-SE" sz="1900" b="1" dirty="0"/>
              <a:t>Alla är välkomna!</a:t>
            </a:r>
          </a:p>
          <a:p>
            <a:endParaRPr lang="sv-SE" sz="1900" dirty="0"/>
          </a:p>
          <a:p>
            <a:r>
              <a:rPr lang="sv-SE" sz="1900" b="1" dirty="0"/>
              <a:t>Kunskapsnivån kommer variera!</a:t>
            </a:r>
          </a:p>
          <a:p>
            <a:endParaRPr lang="sv-SE" sz="1900" dirty="0"/>
          </a:p>
          <a:p>
            <a:r>
              <a:rPr lang="sv-SE" sz="1900" b="1" u="sng" dirty="0"/>
              <a:t>Prestation</a:t>
            </a:r>
            <a:r>
              <a:rPr lang="sv-SE" sz="1900" dirty="0"/>
              <a:t> </a:t>
            </a:r>
            <a:r>
              <a:rPr lang="sv-SE" sz="1900" b="1" dirty="0"/>
              <a:t>före resultat.</a:t>
            </a:r>
          </a:p>
          <a:p>
            <a:endParaRPr lang="sv-SE" sz="1900" dirty="0"/>
          </a:p>
          <a:p>
            <a:r>
              <a:rPr lang="sv-SE" sz="1900" b="1" dirty="0"/>
              <a:t>Vi toppar inga lag!</a:t>
            </a:r>
          </a:p>
          <a:p>
            <a:endParaRPr lang="sv-SE" sz="1900" b="1" dirty="0"/>
          </a:p>
          <a:p>
            <a:r>
              <a:rPr lang="sv-SE" sz="1900" b="1" dirty="0"/>
              <a:t>Alla får spela!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håller&#10;&#10;Automatiskt genererad beskrivning">
            <a:extLst>
              <a:ext uri="{FF2B5EF4-FFF2-40B4-BE49-F238E27FC236}">
                <a16:creationId xmlns:a16="http://schemas.microsoft.com/office/drawing/2014/main" id="{4B19D962-6DD5-4233-80CC-35F46430F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43" y="807593"/>
            <a:ext cx="5239568" cy="5239568"/>
          </a:xfrm>
          <a:prstGeom prst="rect">
            <a:avLst/>
          </a:prstGeom>
          <a:effectLst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05" y="616378"/>
            <a:ext cx="1454468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98DD76-B09D-4FB4-AAC4-E5836616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Vi vill med er föräldrars hjälp bygga </a:t>
            </a:r>
            <a:br>
              <a:rPr lang="sv-SE" dirty="0"/>
            </a:br>
            <a:r>
              <a:rPr lang="sv-SE" dirty="0"/>
              <a:t>ETT lag med olika spelarpersonligheter i.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996E568-2F39-4D60-BE0D-79DBA9FED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566" y="141374"/>
            <a:ext cx="1454468" cy="88653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17E50A4-B601-43BA-A0B2-BD6F454178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0084" y="1914439"/>
            <a:ext cx="5343866" cy="459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591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Frågor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8D714179-D601-4EBC-A45A-EC5E5DAB1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6" y="913062"/>
            <a:ext cx="3667737" cy="41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0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8209" cy="991203"/>
          </a:xfrm>
        </p:spPr>
        <p:txBody>
          <a:bodyPr/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Ledarstaben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FB442A-D76D-4C69-B228-1673422F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316"/>
            <a:ext cx="10515600" cy="5028647"/>
          </a:xfrm>
        </p:spPr>
        <p:txBody>
          <a:bodyPr>
            <a:normAutofit/>
          </a:bodyPr>
          <a:lstStyle/>
          <a:p>
            <a:r>
              <a:rPr lang="sv-SE" sz="3200" b="1" dirty="0"/>
              <a:t>Tränare</a:t>
            </a:r>
            <a:r>
              <a:rPr lang="sv-SE" dirty="0"/>
              <a:t> 					</a:t>
            </a:r>
            <a:r>
              <a:rPr lang="sv-SE" i="1" dirty="0"/>
              <a:t>Jimmy </a:t>
            </a:r>
            <a:r>
              <a:rPr lang="sv-SE" i="1" dirty="0" err="1"/>
              <a:t>Algerin</a:t>
            </a:r>
            <a:endParaRPr lang="sv-SE" i="1" dirty="0"/>
          </a:p>
          <a:p>
            <a:endParaRPr lang="sv-SE" i="1" dirty="0"/>
          </a:p>
          <a:p>
            <a:r>
              <a:rPr lang="sv-SE" sz="2800" b="1" dirty="0"/>
              <a:t>Målvaktstränare				</a:t>
            </a:r>
            <a:r>
              <a:rPr lang="sv-SE" i="1" dirty="0"/>
              <a:t>Henrik Nilsson</a:t>
            </a:r>
          </a:p>
          <a:p>
            <a:pPr marL="0" indent="0">
              <a:buNone/>
            </a:pPr>
            <a:endParaRPr lang="sv-SE" sz="1000" i="1" dirty="0"/>
          </a:p>
          <a:p>
            <a:pPr marL="0" indent="0">
              <a:buNone/>
            </a:pPr>
            <a:endParaRPr lang="sv-SE" sz="1000" i="1" dirty="0"/>
          </a:p>
          <a:p>
            <a:pPr marL="0" indent="0">
              <a:buNone/>
            </a:pPr>
            <a:endParaRPr lang="sv-SE" sz="1000" i="1" dirty="0"/>
          </a:p>
          <a:p>
            <a:r>
              <a:rPr lang="sv-SE" sz="3200" b="1" dirty="0"/>
              <a:t>Tränarstöd				</a:t>
            </a:r>
            <a:r>
              <a:rPr lang="sv-SE" sz="2800" i="1" dirty="0"/>
              <a:t>Mikael Ljungström</a:t>
            </a:r>
            <a:br>
              <a:rPr lang="sv-SE" sz="2800" i="1" dirty="0"/>
            </a:br>
            <a:r>
              <a:rPr lang="sv-SE" sz="2800" i="1" dirty="0"/>
              <a:t>						</a:t>
            </a:r>
            <a:r>
              <a:rPr lang="sv-SE" i="1" dirty="0"/>
              <a:t>Jacob Lind</a:t>
            </a:r>
            <a:br>
              <a:rPr lang="sv-SE" sz="2800" i="1" dirty="0"/>
            </a:br>
            <a:r>
              <a:rPr lang="sv-SE" sz="2800" i="1" dirty="0"/>
              <a:t>						</a:t>
            </a:r>
            <a:endParaRPr lang="sv-SE" i="1" dirty="0"/>
          </a:p>
          <a:p>
            <a:pPr marL="3657600" lvl="8" indent="0">
              <a:buNone/>
            </a:pPr>
            <a:r>
              <a:rPr lang="sv-SE" sz="2800" i="1" dirty="0"/>
              <a:t>		</a:t>
            </a:r>
            <a:endParaRPr lang="sv-SE" sz="1000" i="1" dirty="0"/>
          </a:p>
          <a:p>
            <a:pPr marL="3657600" lvl="8" indent="0">
              <a:buNone/>
            </a:pPr>
            <a:r>
              <a:rPr lang="sv-SE" sz="2800" i="1" dirty="0"/>
              <a:t>		</a:t>
            </a:r>
            <a:endParaRPr lang="sv-SE" sz="1000" i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9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D099F55-3C9B-48FD-90FF-04B2269A5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21" y="2492375"/>
            <a:ext cx="3810000" cy="3810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0765"/>
            <a:ext cx="8178209" cy="1325563"/>
          </a:xfrm>
        </p:spPr>
        <p:txBody>
          <a:bodyPr/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behöver föräldrastöd (lagföräldrar)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FB442A-D76D-4C69-B228-1673422F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79" y="951213"/>
            <a:ext cx="8990271" cy="578296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sv-SE" sz="3200" b="1" dirty="0"/>
              <a:t>Lagföräldrar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3200" dirty="0"/>
              <a:t>Kommunikation/hemsida (laget.se)</a:t>
            </a:r>
            <a:r>
              <a:rPr lang="sv-SE" sz="3200" b="1" dirty="0"/>
              <a:t> </a:t>
            </a:r>
            <a:br>
              <a:rPr lang="sv-SE" sz="3200" b="1" dirty="0"/>
            </a:br>
            <a:r>
              <a:rPr lang="sv-SE" sz="3200" b="1" dirty="0"/>
              <a:t>– Simon Asplund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sv-SE" sz="3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3200" dirty="0"/>
              <a:t>Sibben cup föräldrar </a:t>
            </a:r>
            <a:br>
              <a:rPr lang="sv-SE" sz="3200" dirty="0"/>
            </a:br>
            <a:r>
              <a:rPr lang="sv-SE" sz="3200" dirty="0"/>
              <a:t>– </a:t>
            </a:r>
            <a:r>
              <a:rPr lang="sv-SE" sz="3200" b="1" dirty="0"/>
              <a:t>Helena Bobic, Tomas Andersson &amp; Emmelie</a:t>
            </a:r>
            <a:br>
              <a:rPr lang="sv-SE" sz="3200" b="1" dirty="0"/>
            </a:br>
            <a:r>
              <a:rPr lang="sv-SE" sz="3200" b="1" dirty="0"/>
              <a:t>   Svensson</a:t>
            </a:r>
            <a:endParaRPr lang="sv-SE" sz="3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sv-SE" sz="3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3200" dirty="0"/>
              <a:t>Kiosk samordnare: kioskveckor v. 45 + v. 4</a:t>
            </a:r>
            <a:br>
              <a:rPr lang="sv-SE" sz="3200"/>
            </a:br>
            <a:r>
              <a:rPr lang="sv-SE" sz="3200" b="1"/>
              <a:t>Therése </a:t>
            </a:r>
            <a:r>
              <a:rPr lang="sv-SE" sz="3200" b="1" dirty="0" err="1"/>
              <a:t>Bengtzelius</a:t>
            </a:r>
            <a:endParaRPr lang="sv-SE" sz="3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sv-SE" sz="3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3200" dirty="0"/>
              <a:t>Matchansvariga (sekretariat, matchvärdar mm)</a:t>
            </a:r>
            <a:br>
              <a:rPr lang="sv-SE" sz="3200" dirty="0"/>
            </a:br>
            <a:r>
              <a:rPr lang="sv-SE" sz="3200" b="1" dirty="0"/>
              <a:t>–</a:t>
            </a:r>
            <a:r>
              <a:rPr lang="sv-SE" sz="3200" dirty="0"/>
              <a:t> </a:t>
            </a:r>
            <a:r>
              <a:rPr lang="sv-SE" sz="3200" b="1" dirty="0"/>
              <a:t>Per Edin &amp; Peter Johansson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sv-SE" sz="3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3200" dirty="0"/>
              <a:t>Övrigt föräldrastöd vid aktiviteter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sv-SE" sz="2400" dirty="0"/>
              <a:t>Sargvakt: Herr A vecka 46 (4 barn + 2 föräldrar)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3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8209" cy="1325563"/>
          </a:xfrm>
        </p:spPr>
        <p:txBody>
          <a:bodyPr/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Träningar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AF8909-72C1-4042-B8AD-13D244730A6B}"/>
              </a:ext>
            </a:extLst>
          </p:cNvPr>
          <p:cNvSpPr txBox="1"/>
          <p:nvPr/>
        </p:nvSpPr>
        <p:spPr>
          <a:xfrm>
            <a:off x="838199" y="1475187"/>
            <a:ext cx="1016649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0" i="0" dirty="0">
                <a:effectLst/>
                <a:latin typeface="Montserrat" panose="020B0604020202020204" pitchFamily="2" charset="0"/>
              </a:rPr>
              <a:t>Oktober 202</a:t>
            </a:r>
            <a:r>
              <a:rPr lang="sv-SE" sz="2800" dirty="0">
                <a:latin typeface="Montserrat" panose="020B0604020202020204" pitchFamily="2" charset="0"/>
              </a:rPr>
              <a:t>3</a:t>
            </a:r>
            <a:r>
              <a:rPr lang="sv-SE" sz="2800" b="0" i="0" dirty="0">
                <a:effectLst/>
                <a:latin typeface="Montserrat" panose="020B0604020202020204" pitchFamily="2" charset="0"/>
              </a:rPr>
              <a:t> till mars 2024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Montserrat" panose="020B0604020202020204" pitchFamily="2" charset="0"/>
              </a:rPr>
              <a:t>3 tillfällen per vecka (</a:t>
            </a:r>
            <a:r>
              <a:rPr lang="sv-SE" sz="2800" dirty="0" err="1">
                <a:latin typeface="Montserrat" panose="020B0604020202020204" pitchFamily="2" charset="0"/>
              </a:rPr>
              <a:t>tis</a:t>
            </a:r>
            <a:r>
              <a:rPr lang="sv-SE" sz="2800" dirty="0">
                <a:latin typeface="Montserrat" panose="020B0604020202020204" pitchFamily="2" charset="0"/>
              </a:rPr>
              <a:t>, </a:t>
            </a:r>
            <a:r>
              <a:rPr lang="sv-SE" sz="2800" dirty="0" err="1">
                <a:latin typeface="Montserrat" panose="020B0604020202020204" pitchFamily="2" charset="0"/>
              </a:rPr>
              <a:t>tor</a:t>
            </a:r>
            <a:r>
              <a:rPr lang="sv-SE" sz="2800" dirty="0">
                <a:latin typeface="Montserrat" panose="020B0604020202020204" pitchFamily="2" charset="0"/>
              </a:rPr>
              <a:t> &amp; </a:t>
            </a:r>
            <a:r>
              <a:rPr lang="sv-SE" sz="2800" dirty="0" err="1">
                <a:latin typeface="Montserrat" panose="020B0604020202020204" pitchFamily="2" charset="0"/>
              </a:rPr>
              <a:t>fre</a:t>
            </a:r>
            <a:r>
              <a:rPr lang="sv-SE" sz="2800" dirty="0">
                <a:latin typeface="Montserrat" panose="020B0604020202020204" pitchFamily="2" charset="0"/>
              </a:rPr>
              <a:t>)</a:t>
            </a:r>
            <a:endParaRPr lang="sv-SE" sz="2800" b="0" i="0" dirty="0">
              <a:effectLst/>
              <a:latin typeface="Montserrat" panose="020B06040202020202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Uppehåll: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800" dirty="0"/>
              <a:t>Vecka 44 2023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800" dirty="0"/>
              <a:t>22/12-23 – 1/1-23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800" dirty="0"/>
              <a:t>Vecka 7 2024 (sportlov)</a:t>
            </a:r>
            <a:br>
              <a:rPr lang="sv-SE" sz="2800" b="1" dirty="0"/>
            </a:br>
            <a:endParaRPr lang="sv-SE" sz="2800" i="1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5E44415-844C-4D4C-1624-18012E87D3B0}"/>
              </a:ext>
            </a:extLst>
          </p:cNvPr>
          <p:cNvSpPr txBox="1"/>
          <p:nvPr/>
        </p:nvSpPr>
        <p:spPr>
          <a:xfrm>
            <a:off x="5554843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Förutsättningar Junior/Ungdomsserier 2022/23 | Innebandy.se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017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231C38-E92F-C04B-B0D1-FCF2A7C3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310" y="146665"/>
            <a:ext cx="10515600" cy="1325563"/>
          </a:xfrm>
        </p:spPr>
        <p:txBody>
          <a:bodyPr/>
          <a:lstStyle/>
          <a:p>
            <a:r>
              <a:rPr lang="sv-SE" dirty="0"/>
              <a:t>Omklädningsrums ”hänget”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4E201F-8F47-227B-AF2B-F06C20808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690688"/>
            <a:ext cx="6418006" cy="4351338"/>
          </a:xfrm>
        </p:spPr>
        <p:txBody>
          <a:bodyPr/>
          <a:lstStyle/>
          <a:p>
            <a:r>
              <a:rPr lang="sv-SE" dirty="0"/>
              <a:t>Vi eftersträvar att samlas i omklädningsrummet 15 min innan träning på fredagar.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Vi ser helst att spelare efter främst bortamatcher duschar innan hemfärd.</a:t>
            </a:r>
          </a:p>
        </p:txBody>
      </p:sp>
      <p:pic>
        <p:nvPicPr>
          <p:cNvPr id="3074" name="Picture 2" descr="ADD mamman - Duscha">
            <a:extLst>
              <a:ext uri="{FF2B5EF4-FFF2-40B4-BE49-F238E27FC236}">
                <a16:creationId xmlns:a16="http://schemas.microsoft.com/office/drawing/2014/main" id="{EF8468F7-2492-B433-8984-ACDF461A2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48" y="4058265"/>
            <a:ext cx="1504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mklädningsrum-arkiv - DAMFOTBOLL">
            <a:extLst>
              <a:ext uri="{FF2B5EF4-FFF2-40B4-BE49-F238E27FC236}">
                <a16:creationId xmlns:a16="http://schemas.microsoft.com/office/drawing/2014/main" id="{84B5F227-8D9A-18F5-2AC0-274055C5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10" y="1472228"/>
            <a:ext cx="25431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D6E0329-661F-CABE-7C78-10F0FF7CB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7D7BB6-87BE-4D93-A90F-A96A73655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2" y="1795358"/>
            <a:ext cx="10515600" cy="2717371"/>
          </a:xfrm>
        </p:spPr>
        <p:txBody>
          <a:bodyPr>
            <a:normAutofit fontScale="92500"/>
          </a:bodyPr>
          <a:lstStyle/>
          <a:p>
            <a:r>
              <a:rPr lang="sv-SE" b="1" dirty="0">
                <a:latin typeface="Arial Black" panose="020B0A04020102020204" pitchFamily="34" charset="0"/>
              </a:rPr>
              <a:t>Bör under en normalvecka kunna träna 2 av 3 träningar.</a:t>
            </a:r>
          </a:p>
          <a:p>
            <a:endParaRPr lang="sv-SE" sz="1200" b="1" dirty="0">
              <a:latin typeface="Arial Black" panose="020B0A04020102020204" pitchFamily="34" charset="0"/>
            </a:endParaRPr>
          </a:p>
          <a:p>
            <a:r>
              <a:rPr lang="sv-SE" b="1" dirty="0">
                <a:latin typeface="Arial Black" panose="020B0A04020102020204" pitchFamily="34" charset="0"/>
              </a:rPr>
              <a:t>Bör kunna spela match &gt;50% av matcherna under en säsong oavsett om det är hemma- eller bortamatch.</a:t>
            </a:r>
          </a:p>
          <a:p>
            <a:endParaRPr lang="sv-SE" sz="1200" b="1" dirty="0">
              <a:latin typeface="Arial Black" panose="020B0A04020102020204" pitchFamily="34" charset="0"/>
            </a:endParaRPr>
          </a:p>
          <a:p>
            <a:r>
              <a:rPr lang="sv-SE" b="1" dirty="0">
                <a:latin typeface="Arial Black" panose="020B0A04020102020204" pitchFamily="34" charset="0"/>
              </a:rPr>
              <a:t>Måste träna regelbundet för att få spela matcher.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F8549A6-7521-4650-9949-DC9E5C2B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797"/>
            <a:ext cx="8176591" cy="886532"/>
          </a:xfrm>
        </p:spPr>
        <p:txBody>
          <a:bodyPr>
            <a:normAutofit/>
          </a:bodyPr>
          <a:lstStyle/>
          <a:p>
            <a:r>
              <a:rPr lang="sv-SE" sz="4900" b="1" dirty="0"/>
              <a:t>2023-2024</a:t>
            </a:r>
            <a:endParaRPr lang="sv-SE" i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4DCE1A7-9418-4F55-9E0C-0DD01E46D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D271E8C-3877-4500-BE21-1121C5C9F5FF}"/>
              </a:ext>
            </a:extLst>
          </p:cNvPr>
          <p:cNvSpPr/>
          <p:nvPr/>
        </p:nvSpPr>
        <p:spPr>
          <a:xfrm>
            <a:off x="708992" y="4336561"/>
            <a:ext cx="10346636" cy="21875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latin typeface="Arial Black" panose="020B0A04020102020204" pitchFamily="34" charset="0"/>
              </a:rPr>
              <a:t>Vad händer om spelaren inte kan uppfylla ”kraven”?</a:t>
            </a:r>
          </a:p>
          <a:p>
            <a:pPr algn="ctr"/>
            <a:endParaRPr lang="sv-SE" sz="2000" b="1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latin typeface="Arial Black" panose="020B0A04020102020204" pitchFamily="34" charset="0"/>
              </a:rPr>
              <a:t>Självklart får spelaren träna när spelaren kan och tycker det är roligt.</a:t>
            </a:r>
          </a:p>
          <a:p>
            <a:endParaRPr lang="sv-SE" sz="2000" b="1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latin typeface="Arial Black" panose="020B0A04020102020204" pitchFamily="34" charset="0"/>
              </a:rPr>
              <a:t>Självklart kommer spelaren erbjudas spela matcher men INTE i samma frekvens som den spelare som klarar ”kraven”.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148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8209" cy="1325563"/>
          </a:xfrm>
        </p:spPr>
        <p:txBody>
          <a:bodyPr/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Matcher Röd nivå 12 – 14 år (5 - 5)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AF8909-72C1-4042-B8AD-13D244730A6B}"/>
              </a:ext>
            </a:extLst>
          </p:cNvPr>
          <p:cNvSpPr txBox="1"/>
          <p:nvPr/>
        </p:nvSpPr>
        <p:spPr>
          <a:xfrm>
            <a:off x="838199" y="1475187"/>
            <a:ext cx="101664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0" i="0" dirty="0">
                <a:effectLst/>
                <a:latin typeface="Montserrat" panose="020B0604020202020204" pitchFamily="2" charset="0"/>
              </a:rPr>
              <a:t>Seriespel, tabell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0" i="0" dirty="0">
                <a:effectLst/>
                <a:latin typeface="Montserrat" panose="020B0604020202020204" pitchFamily="2" charset="0"/>
              </a:rPr>
              <a:t>Speltid: 3x20 min rullande tid (effektiv tid sista 3 min)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0" i="0" dirty="0">
                <a:effectLst/>
                <a:latin typeface="Montserrat" panose="020B0604020202020204" pitchFamily="2" charset="0"/>
              </a:rPr>
              <a:t>Paus: 5 min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0" i="0" dirty="0">
                <a:effectLst/>
                <a:latin typeface="Montserrat" panose="020B0604020202020204" pitchFamily="2" charset="0"/>
              </a:rPr>
              <a:t>Planstorlek: 40x20 meter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0" i="0" dirty="0">
                <a:effectLst/>
                <a:latin typeface="Montserrat" panose="020B0604020202020204" pitchFamily="2" charset="0"/>
              </a:rPr>
              <a:t>Målburar: ordinarie målburar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0" i="0" dirty="0">
                <a:effectLst/>
                <a:latin typeface="Montserrat" panose="020B0604020202020204" pitchFamily="2" charset="0"/>
              </a:rPr>
              <a:t>Resultatrapporterad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0" i="0" dirty="0">
                <a:effectLst/>
                <a:latin typeface="Montserrat" panose="020B0604020202020204" pitchFamily="2" charset="0"/>
              </a:rPr>
              <a:t>Domare: 1 tillsatt av förbundet och 1 tillsatt av föreningen</a:t>
            </a:r>
            <a:br>
              <a:rPr lang="sv-SE" sz="2800" b="1" dirty="0"/>
            </a:br>
            <a:endParaRPr lang="sv-SE" sz="2800" i="1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5E44415-844C-4D4C-1624-18012E87D3B0}"/>
              </a:ext>
            </a:extLst>
          </p:cNvPr>
          <p:cNvSpPr txBox="1"/>
          <p:nvPr/>
        </p:nvSpPr>
        <p:spPr>
          <a:xfrm>
            <a:off x="5554843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Förutsättningar Junior/Ungdomsserier 2022/23 | Innebandy.se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39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53473-B05C-4CC0-ABAA-EE70FD41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9532AE-B2A2-C7AF-CF62-A02E18886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92957"/>
            <a:ext cx="114222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b="1" dirty="0"/>
              <a:t>2 lag anmälda till seriespel</a:t>
            </a:r>
          </a:p>
          <a:p>
            <a:pPr marL="0" indent="0">
              <a:buNone/>
            </a:pPr>
            <a:endParaRPr lang="sv-SE" sz="4000" dirty="0"/>
          </a:p>
          <a:p>
            <a:pPr lvl="1"/>
            <a:r>
              <a:rPr lang="sv-SE" sz="4000" dirty="0" err="1"/>
              <a:t>Pantamera</a:t>
            </a:r>
            <a:r>
              <a:rPr lang="sv-SE" sz="4000" dirty="0"/>
              <a:t> Pojkar Röd </a:t>
            </a:r>
            <a:br>
              <a:rPr lang="sv-SE" sz="4000" dirty="0"/>
            </a:br>
            <a:r>
              <a:rPr lang="sv-SE" sz="4000" dirty="0"/>
              <a:t>serie 3 Norra</a:t>
            </a:r>
          </a:p>
          <a:p>
            <a:pPr lvl="1"/>
            <a:endParaRPr lang="sv-SE" sz="4000" dirty="0"/>
          </a:p>
          <a:p>
            <a:pPr lvl="1"/>
            <a:r>
              <a:rPr lang="sv-SE" sz="4000" dirty="0" err="1"/>
              <a:t>Pantamera</a:t>
            </a:r>
            <a:r>
              <a:rPr lang="sv-SE" sz="4000" dirty="0"/>
              <a:t> Pojkar Röd</a:t>
            </a:r>
            <a:br>
              <a:rPr lang="sv-SE" sz="4000" dirty="0"/>
            </a:br>
            <a:r>
              <a:rPr lang="sv-SE" sz="4000" dirty="0"/>
              <a:t>serie 4 Norra tillsammans med P09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C0CA-FFB4-4681-A8CB-DEC3896C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5" y="469796"/>
            <a:ext cx="1454468" cy="886532"/>
          </a:xfrm>
          <a:prstGeom prst="rect">
            <a:avLst/>
          </a:prstGeom>
        </p:spPr>
      </p:pic>
      <p:pic>
        <p:nvPicPr>
          <p:cNvPr id="8" name="Bildobjekt 7" descr="En bild som visar clipart&#10;&#10;Automatiskt genererad beskrivning">
            <a:extLst>
              <a:ext uri="{FF2B5EF4-FFF2-40B4-BE49-F238E27FC236}">
                <a16:creationId xmlns:a16="http://schemas.microsoft.com/office/drawing/2014/main" id="{D8ACDB3E-65C3-CCCB-5223-F1B7EDA9A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795359"/>
            <a:ext cx="4584700" cy="227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8517</TotalTime>
  <Words>913</Words>
  <Application>Microsoft Office PowerPoint</Application>
  <PresentationFormat>Bredbild</PresentationFormat>
  <Paragraphs>162</Paragraphs>
  <Slides>22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Courier New</vt:lpstr>
      <vt:lpstr>Montserrat</vt:lpstr>
      <vt:lpstr>Symbol</vt:lpstr>
      <vt:lpstr>Office-tema</vt:lpstr>
      <vt:lpstr>PowerPoint-presentation</vt:lpstr>
      <vt:lpstr>Laget</vt:lpstr>
      <vt:lpstr>Ledarstaben</vt:lpstr>
      <vt:lpstr>Vi behöver föräldrastöd (lagföräldrar)</vt:lpstr>
      <vt:lpstr>Träningar</vt:lpstr>
      <vt:lpstr>Omklädningsrums ”hänget”</vt:lpstr>
      <vt:lpstr>2023-2024</vt:lpstr>
      <vt:lpstr>Matcher Röd nivå 12 – 14 år (5 - 5)</vt:lpstr>
      <vt:lpstr>Matcher</vt:lpstr>
      <vt:lpstr>Matcher  </vt:lpstr>
      <vt:lpstr>Matcher</vt:lpstr>
      <vt:lpstr>Positioner under match</vt:lpstr>
      <vt:lpstr>”Matchkläder”</vt:lpstr>
      <vt:lpstr>”Målvaktskläder”</vt:lpstr>
      <vt:lpstr>Samarbete/spela med andra lag!</vt:lpstr>
      <vt:lpstr>Vikten av ett fungerande lag  och fungerande spelare i ett lag.</vt:lpstr>
      <vt:lpstr>Övriga aktiviteter</vt:lpstr>
      <vt:lpstr>Stöd vid Cuper</vt:lpstr>
      <vt:lpstr>Kommunikation</vt:lpstr>
      <vt:lpstr>”Synen på nya spelare”</vt:lpstr>
      <vt:lpstr>Vi vill med er föräldrars hjälp bygga  ETT lag med olika spelarpersonligheter i.</vt:lpstr>
      <vt:lpstr>Frågor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Verksamhetsidé</dc:title>
  <dc:creator>Thomas Olofsson</dc:creator>
  <cp:lastModifiedBy>Jimmy Algerin</cp:lastModifiedBy>
  <cp:revision>61</cp:revision>
  <dcterms:created xsi:type="dcterms:W3CDTF">2020-05-02T07:17:49Z</dcterms:created>
  <dcterms:modified xsi:type="dcterms:W3CDTF">2023-10-13T19:49:14Z</dcterms:modified>
</cp:coreProperties>
</file>