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 id="2147483662" r:id="rId2"/>
    <p:sldMasterId id="2147483674" r:id="rId3"/>
  </p:sldMasterIdLst>
  <p:notesMasterIdLst>
    <p:notesMasterId r:id="rId22"/>
  </p:notesMasterIdLst>
  <p:sldIdLst>
    <p:sldId id="275" r:id="rId4"/>
    <p:sldId id="279" r:id="rId5"/>
    <p:sldId id="437" r:id="rId6"/>
    <p:sldId id="281" r:id="rId7"/>
    <p:sldId id="442" r:id="rId8"/>
    <p:sldId id="282" r:id="rId9"/>
    <p:sldId id="269" r:id="rId10"/>
    <p:sldId id="446" r:id="rId11"/>
    <p:sldId id="447" r:id="rId12"/>
    <p:sldId id="448" r:id="rId13"/>
    <p:sldId id="444" r:id="rId14"/>
    <p:sldId id="443" r:id="rId15"/>
    <p:sldId id="451" r:id="rId16"/>
    <p:sldId id="449" r:id="rId17"/>
    <p:sldId id="450" r:id="rId18"/>
    <p:sldId id="445" r:id="rId19"/>
    <p:sldId id="454" r:id="rId20"/>
    <p:sldId id="453" r:id="rId21"/>
  </p:sldIdLst>
  <p:sldSz cx="12192000" cy="6858000"/>
  <p:notesSz cx="6797675" cy="99250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qcFWmMz52IdWKhhoFyFug8SAN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6870BF-C0E7-4BBD-8109-281B47175E61}" v="12" dt="2026-10-15T08:28:13.61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81" autoAdjust="0"/>
    <p:restoredTop sz="87521" autoAdjust="0"/>
  </p:normalViewPr>
  <p:slideViewPr>
    <p:cSldViewPr>
      <p:cViewPr varScale="1">
        <p:scale>
          <a:sx n="72" d="100"/>
          <a:sy n="72" d="100"/>
        </p:scale>
        <p:origin x="691" y="6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8" Type="http://customschemas.google.com/relationships/presentationmetadata" Target="meta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Göransson" userId="b79f75c12cf3fa81" providerId="LiveId" clId="{BB09DE84-C9D1-4DAF-8A2B-59F45613B6F0}"/>
    <pc:docChg chg="custSel addSld delSld modSld sldOrd">
      <pc:chgData name="Andreas Göransson" userId="b79f75c12cf3fa81" providerId="LiveId" clId="{BB09DE84-C9D1-4DAF-8A2B-59F45613B6F0}" dt="2026-10-15T08:28:16.549" v="1247" actId="20577"/>
      <pc:docMkLst>
        <pc:docMk/>
      </pc:docMkLst>
      <pc:sldChg chg="del">
        <pc:chgData name="Andreas Göransson" userId="b79f75c12cf3fa81" providerId="LiveId" clId="{BB09DE84-C9D1-4DAF-8A2B-59F45613B6F0}" dt="2026-10-15T08:25:37.103" v="1133" actId="2696"/>
        <pc:sldMkLst>
          <pc:docMk/>
          <pc:sldMk cId="1156424795" sldId="276"/>
        </pc:sldMkLst>
      </pc:sldChg>
      <pc:sldChg chg="del">
        <pc:chgData name="Andreas Göransson" userId="b79f75c12cf3fa81" providerId="LiveId" clId="{BB09DE84-C9D1-4DAF-8A2B-59F45613B6F0}" dt="2026-10-15T08:25:43.759" v="1134" actId="2696"/>
        <pc:sldMkLst>
          <pc:docMk/>
          <pc:sldMk cId="3458556567" sldId="278"/>
        </pc:sldMkLst>
      </pc:sldChg>
      <pc:sldChg chg="del">
        <pc:chgData name="Andreas Göransson" userId="b79f75c12cf3fa81" providerId="LiveId" clId="{BB09DE84-C9D1-4DAF-8A2B-59F45613B6F0}" dt="2026-10-15T08:25:55.242" v="1135" actId="2696"/>
        <pc:sldMkLst>
          <pc:docMk/>
          <pc:sldMk cId="1789137091" sldId="280"/>
        </pc:sldMkLst>
      </pc:sldChg>
      <pc:sldChg chg="del">
        <pc:chgData name="Andreas Göransson" userId="b79f75c12cf3fa81" providerId="LiveId" clId="{BB09DE84-C9D1-4DAF-8A2B-59F45613B6F0}" dt="2026-10-15T08:26:10.288" v="1136" actId="2696"/>
        <pc:sldMkLst>
          <pc:docMk/>
          <pc:sldMk cId="774248138" sldId="435"/>
        </pc:sldMkLst>
      </pc:sldChg>
      <pc:sldChg chg="modSp mod">
        <pc:chgData name="Andreas Göransson" userId="b79f75c12cf3fa81" providerId="LiveId" clId="{BB09DE84-C9D1-4DAF-8A2B-59F45613B6F0}" dt="2026-10-13T19:30:55.899" v="917" actId="20577"/>
        <pc:sldMkLst>
          <pc:docMk/>
          <pc:sldMk cId="3560593007" sldId="437"/>
        </pc:sldMkLst>
        <pc:spChg chg="mod">
          <ac:chgData name="Andreas Göransson" userId="b79f75c12cf3fa81" providerId="LiveId" clId="{BB09DE84-C9D1-4DAF-8A2B-59F45613B6F0}" dt="2026-10-13T19:30:55.899" v="917" actId="20577"/>
          <ac:spMkLst>
            <pc:docMk/>
            <pc:sldMk cId="3560593007" sldId="437"/>
            <ac:spMk id="5" creationId="{891866C2-BFF3-E827-C303-51B687EC9DE2}"/>
          </ac:spMkLst>
        </pc:spChg>
      </pc:sldChg>
      <pc:sldChg chg="del">
        <pc:chgData name="Andreas Göransson" userId="b79f75c12cf3fa81" providerId="LiveId" clId="{BB09DE84-C9D1-4DAF-8A2B-59F45613B6F0}" dt="2026-10-15T08:26:15.404" v="1137" actId="2696"/>
        <pc:sldMkLst>
          <pc:docMk/>
          <pc:sldMk cId="3016791412" sldId="439"/>
        </pc:sldMkLst>
      </pc:sldChg>
      <pc:sldChg chg="ord">
        <pc:chgData name="Andreas Göransson" userId="b79f75c12cf3fa81" providerId="LiveId" clId="{BB09DE84-C9D1-4DAF-8A2B-59F45613B6F0}" dt="2026-10-13T18:45:41.425" v="11"/>
        <pc:sldMkLst>
          <pc:docMk/>
          <pc:sldMk cId="1125990108" sldId="442"/>
        </pc:sldMkLst>
      </pc:sldChg>
      <pc:sldChg chg="ord">
        <pc:chgData name="Andreas Göransson" userId="b79f75c12cf3fa81" providerId="LiveId" clId="{BB09DE84-C9D1-4DAF-8A2B-59F45613B6F0}" dt="2026-10-13T18:45:56.962" v="13"/>
        <pc:sldMkLst>
          <pc:docMk/>
          <pc:sldMk cId="1442605999" sldId="443"/>
        </pc:sldMkLst>
      </pc:sldChg>
      <pc:sldChg chg="addSp modSp ord">
        <pc:chgData name="Andreas Göransson" userId="b79f75c12cf3fa81" providerId="LiveId" clId="{BB09DE84-C9D1-4DAF-8A2B-59F45613B6F0}" dt="2026-10-13T18:46:19.514" v="16"/>
        <pc:sldMkLst>
          <pc:docMk/>
          <pc:sldMk cId="953307502" sldId="444"/>
        </pc:sldMkLst>
      </pc:sldChg>
      <pc:sldChg chg="modSp ord">
        <pc:chgData name="Andreas Göransson" userId="b79f75c12cf3fa81" providerId="LiveId" clId="{BB09DE84-C9D1-4DAF-8A2B-59F45613B6F0}" dt="2026-10-13T18:45:59.134" v="14"/>
        <pc:sldMkLst>
          <pc:docMk/>
          <pc:sldMk cId="994001736" sldId="446"/>
        </pc:sldMkLst>
        <pc:spChg chg="mod">
          <ac:chgData name="Andreas Göransson" userId="b79f75c12cf3fa81" providerId="LiveId" clId="{BB09DE84-C9D1-4DAF-8A2B-59F45613B6F0}" dt="2026-10-13T18:19:50.607" v="6"/>
          <ac:spMkLst>
            <pc:docMk/>
            <pc:sldMk cId="994001736" sldId="446"/>
            <ac:spMk id="226" creationId="{17766283-C868-3258-1B33-D570028B979D}"/>
          </ac:spMkLst>
        </pc:spChg>
      </pc:sldChg>
      <pc:sldChg chg="modSp mod ord">
        <pc:chgData name="Andreas Göransson" userId="b79f75c12cf3fa81" providerId="LiveId" clId="{BB09DE84-C9D1-4DAF-8A2B-59F45613B6F0}" dt="2026-10-13T19:34:39.020" v="1011" actId="20577"/>
        <pc:sldMkLst>
          <pc:docMk/>
          <pc:sldMk cId="1219206523" sldId="447"/>
        </pc:sldMkLst>
        <pc:spChg chg="mod">
          <ac:chgData name="Andreas Göransson" userId="b79f75c12cf3fa81" providerId="LiveId" clId="{BB09DE84-C9D1-4DAF-8A2B-59F45613B6F0}" dt="2026-10-13T19:34:39.020" v="1011" actId="20577"/>
          <ac:spMkLst>
            <pc:docMk/>
            <pc:sldMk cId="1219206523" sldId="447"/>
            <ac:spMk id="226" creationId="{AF2C3C98-AD9B-FB33-DAC4-1879E8224DEF}"/>
          </ac:spMkLst>
        </pc:spChg>
      </pc:sldChg>
      <pc:sldChg chg="modSp ord">
        <pc:chgData name="Andreas Göransson" userId="b79f75c12cf3fa81" providerId="LiveId" clId="{BB09DE84-C9D1-4DAF-8A2B-59F45613B6F0}" dt="2026-10-13T18:46:40.823" v="20"/>
        <pc:sldMkLst>
          <pc:docMk/>
          <pc:sldMk cId="3383020667" sldId="448"/>
        </pc:sldMkLst>
        <pc:spChg chg="mod">
          <ac:chgData name="Andreas Göransson" userId="b79f75c12cf3fa81" providerId="LiveId" clId="{BB09DE84-C9D1-4DAF-8A2B-59F45613B6F0}" dt="2026-10-13T18:24:56.800" v="8"/>
          <ac:spMkLst>
            <pc:docMk/>
            <pc:sldMk cId="3383020667" sldId="448"/>
            <ac:spMk id="226" creationId="{56A80B00-0A32-72D7-DA76-F705DC569184}"/>
          </ac:spMkLst>
        </pc:spChg>
      </pc:sldChg>
      <pc:sldChg chg="modSp mod modNotesTx">
        <pc:chgData name="Andreas Göransson" userId="b79f75c12cf3fa81" providerId="LiveId" clId="{BB09DE84-C9D1-4DAF-8A2B-59F45613B6F0}" dt="2026-10-14T15:32:38.846" v="1123" actId="20577"/>
        <pc:sldMkLst>
          <pc:docMk/>
          <pc:sldMk cId="3805055952" sldId="449"/>
        </pc:sldMkLst>
        <pc:spChg chg="mod">
          <ac:chgData name="Andreas Göransson" userId="b79f75c12cf3fa81" providerId="LiveId" clId="{BB09DE84-C9D1-4DAF-8A2B-59F45613B6F0}" dt="2026-10-14T15:32:38.846" v="1123" actId="20577"/>
          <ac:spMkLst>
            <pc:docMk/>
            <pc:sldMk cId="3805055952" sldId="449"/>
            <ac:spMk id="226" creationId="{0BE73F9B-4AA4-BA4E-EB8D-4958262BB818}"/>
          </ac:spMkLst>
        </pc:spChg>
      </pc:sldChg>
      <pc:sldChg chg="modNotesTx">
        <pc:chgData name="Andreas Göransson" userId="b79f75c12cf3fa81" providerId="LiveId" clId="{BB09DE84-C9D1-4DAF-8A2B-59F45613B6F0}" dt="2026-10-15T08:26:51.452" v="1138" actId="20577"/>
        <pc:sldMkLst>
          <pc:docMk/>
          <pc:sldMk cId="1327001236" sldId="450"/>
        </pc:sldMkLst>
      </pc:sldChg>
      <pc:sldChg chg="modSp mod ord modNotesTx">
        <pc:chgData name="Andreas Göransson" userId="b79f75c12cf3fa81" providerId="LiveId" clId="{BB09DE84-C9D1-4DAF-8A2B-59F45613B6F0}" dt="2026-10-15T08:28:16.549" v="1247" actId="20577"/>
        <pc:sldMkLst>
          <pc:docMk/>
          <pc:sldMk cId="3660886136" sldId="451"/>
        </pc:sldMkLst>
        <pc:spChg chg="mod">
          <ac:chgData name="Andreas Göransson" userId="b79f75c12cf3fa81" providerId="LiveId" clId="{BB09DE84-C9D1-4DAF-8A2B-59F45613B6F0}" dt="2026-10-15T08:27:56.028" v="1246" actId="20577"/>
          <ac:spMkLst>
            <pc:docMk/>
            <pc:sldMk cId="3660886136" sldId="451"/>
            <ac:spMk id="226" creationId="{0B243DF5-6BCB-9AA8-289A-25F44D772867}"/>
          </ac:spMkLst>
        </pc:spChg>
      </pc:sldChg>
      <pc:sldChg chg="add">
        <pc:chgData name="Andreas Göransson" userId="b79f75c12cf3fa81" providerId="LiveId" clId="{BB09DE84-C9D1-4DAF-8A2B-59F45613B6F0}" dt="2026-10-13T19:00:52.072" v="21"/>
        <pc:sldMkLst>
          <pc:docMk/>
          <pc:sldMk cId="0" sldId="453"/>
        </pc:sldMkLst>
      </pc:sldChg>
      <pc:sldChg chg="modSp add mod modNotesTx">
        <pc:chgData name="Andreas Göransson" userId="b79f75c12cf3fa81" providerId="LiveId" clId="{BB09DE84-C9D1-4DAF-8A2B-59F45613B6F0}" dt="2026-10-13T19:34:04.420" v="1009" actId="20577"/>
        <pc:sldMkLst>
          <pc:docMk/>
          <pc:sldMk cId="2025282734" sldId="454"/>
        </pc:sldMkLst>
        <pc:spChg chg="mod">
          <ac:chgData name="Andreas Göransson" userId="b79f75c12cf3fa81" providerId="LiveId" clId="{BB09DE84-C9D1-4DAF-8A2B-59F45613B6F0}" dt="2026-10-13T19:17:25.272" v="907" actId="20577"/>
          <ac:spMkLst>
            <pc:docMk/>
            <pc:sldMk cId="2025282734" sldId="454"/>
            <ac:spMk id="226" creationId="{E8632958-13D1-7967-59C1-903BA5D2E6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797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797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7076"/>
            <a:ext cx="2945659" cy="49797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93881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B8C216D-629E-4C46-A1AF-9824A5DA4BC2}" type="slidenum">
              <a:rPr lang="sv-SE" smtClean="0">
                <a:solidFill>
                  <a:prstClr val="black"/>
                </a:solidFill>
                <a:latin typeface="Calibri"/>
              </a:rPr>
              <a:pPr/>
              <a:t>1</a:t>
            </a:fld>
            <a:endParaRPr lang="sv-SE">
              <a:solidFill>
                <a:prstClr val="black"/>
              </a:solidFill>
              <a:latin typeface="Calibri"/>
            </a:endParaRPr>
          </a:p>
        </p:txBody>
      </p:sp>
    </p:spTree>
    <p:extLst>
      <p:ext uri="{BB962C8B-B14F-4D97-AF65-F5344CB8AC3E}">
        <p14:creationId xmlns:p14="http://schemas.microsoft.com/office/powerpoint/2010/main" val="3893223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BB53021C-6DB0-EB90-2E90-0C6BA3B6CA24}"/>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2FAB209C-8D69-D461-590F-4A3A336A21D4}"/>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1AD12567-3CED-E921-4FED-2DD7CB70E654}"/>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a:extLst>
              <a:ext uri="{FF2B5EF4-FFF2-40B4-BE49-F238E27FC236}">
                <a16:creationId xmlns:a16="http://schemas.microsoft.com/office/drawing/2014/main" id="{DAAA81EC-76B1-483C-499C-FAD8FC76DC8D}"/>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762812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4D946C82-57AB-6D71-9662-317D62AA1D6A}"/>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864FA917-DE1F-3374-37B3-FCD361BCBDB9}"/>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A5A7E2E9-119F-8E7A-A857-D95AE13F7A84}"/>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a:extLst>
              <a:ext uri="{FF2B5EF4-FFF2-40B4-BE49-F238E27FC236}">
                <a16:creationId xmlns:a16="http://schemas.microsoft.com/office/drawing/2014/main" id="{F9BABAC8-5427-8D7A-DBE0-7DED0AFC4416}"/>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2154841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7685C12D-6139-4645-5B82-E7CCCC5FE27C}"/>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531C91EE-CEDC-8AF5-341B-446589D410F4}"/>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5C7CF9CB-6665-9D3A-1C04-131E0A403DDD}"/>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p14:notes">
            <a:extLst>
              <a:ext uri="{FF2B5EF4-FFF2-40B4-BE49-F238E27FC236}">
                <a16:creationId xmlns:a16="http://schemas.microsoft.com/office/drawing/2014/main" id="{65BF05D8-7629-7228-F1A2-F99A53AE2E51}"/>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916629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35673702-2CD8-72E8-E5CA-4068EB0C064E}"/>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AB2E9EE9-0D19-F2C0-FFE9-A77AFCCC59BC}"/>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808847F7-3F68-79D3-9D47-6045F02DCE84}"/>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a:extLst>
              <a:ext uri="{FF2B5EF4-FFF2-40B4-BE49-F238E27FC236}">
                <a16:creationId xmlns:a16="http://schemas.microsoft.com/office/drawing/2014/main" id="{8E9FE189-1CFC-B002-C83C-88BB52A4DD31}"/>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414547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959BF924-60E1-57E1-872F-FE8796C3FDA7}"/>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8CCEF354-B856-3997-BB01-A0AB5D74E11C}"/>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39A7EB4F-167C-8142-506D-2D91CE17485D}"/>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p14:notes">
            <a:extLst>
              <a:ext uri="{FF2B5EF4-FFF2-40B4-BE49-F238E27FC236}">
                <a16:creationId xmlns:a16="http://schemas.microsoft.com/office/drawing/2014/main" id="{5ED41059-57A0-6227-4816-43F87A88334F}"/>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2903170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3CFEC7EF-CEC6-FCB2-EF05-AAD2828329C3}"/>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04468C6B-4CC6-35D2-1C3E-A5D011446154}"/>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8AF5088E-2DC6-56AB-50EB-800BCF0CDB4E}"/>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Bingolotterna drog in knappt 6000 kr förra året.</a:t>
            </a:r>
            <a:endParaRPr dirty="0"/>
          </a:p>
        </p:txBody>
      </p:sp>
      <p:sp>
        <p:nvSpPr>
          <p:cNvPr id="224" name="Google Shape;224;p14:notes">
            <a:extLst>
              <a:ext uri="{FF2B5EF4-FFF2-40B4-BE49-F238E27FC236}">
                <a16:creationId xmlns:a16="http://schemas.microsoft.com/office/drawing/2014/main" id="{E2DF9306-46B3-B312-2751-82D1177B0F57}"/>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006713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BB1E0CCF-4900-26A0-3E47-6B886F624EC7}"/>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18F2C959-6C59-0D69-EBFE-11129F4BF658}"/>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C6085486-2E92-0C47-5917-D5742893E94D}"/>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p14:notes">
            <a:extLst>
              <a:ext uri="{FF2B5EF4-FFF2-40B4-BE49-F238E27FC236}">
                <a16:creationId xmlns:a16="http://schemas.microsoft.com/office/drawing/2014/main" id="{146D5451-9553-8061-A67B-FEF3A3930907}"/>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69466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3FB0F5B1-172D-51DF-FF8E-C150A6D64216}"/>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9158C31F-7F11-F8CF-2560-7DE6E1A2E3DE}"/>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942A1866-2BCA-40E7-E77B-B47E5CD45C23}"/>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a:extLst>
              <a:ext uri="{FF2B5EF4-FFF2-40B4-BE49-F238E27FC236}">
                <a16:creationId xmlns:a16="http://schemas.microsoft.com/office/drawing/2014/main" id="{9D10AB5E-C5B4-5F44-D73E-1000898A15AD}"/>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792059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E3C8DA3C-25B5-DBDE-A3DE-AAA2C7E93149}"/>
            </a:ext>
          </a:extLst>
        </p:cNvPr>
        <p:cNvGrpSpPr/>
        <p:nvPr/>
      </p:nvGrpSpPr>
      <p:grpSpPr>
        <a:xfrm>
          <a:off x="0" y="0"/>
          <a:ext cx="0" cy="0"/>
          <a:chOff x="0" y="0"/>
          <a:chExt cx="0" cy="0"/>
        </a:xfrm>
      </p:grpSpPr>
      <p:sp>
        <p:nvSpPr>
          <p:cNvPr id="222" name="Google Shape;222;p14:notes">
            <a:extLst>
              <a:ext uri="{FF2B5EF4-FFF2-40B4-BE49-F238E27FC236}">
                <a16:creationId xmlns:a16="http://schemas.microsoft.com/office/drawing/2014/main" id="{257A9BBF-7204-6D76-E65B-3C6E1B23F3BD}"/>
              </a:ext>
            </a:extLst>
          </p:cNvPr>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a:extLst>
              <a:ext uri="{FF2B5EF4-FFF2-40B4-BE49-F238E27FC236}">
                <a16:creationId xmlns:a16="http://schemas.microsoft.com/office/drawing/2014/main" id="{3A08EC1A-0308-CAD9-B5E8-AE0D0D35AF3B}"/>
              </a:ext>
            </a:extLst>
          </p:cNvPr>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FontTx/>
              <a:buChar char="-"/>
            </a:pPr>
            <a:r>
              <a:rPr lang="sv-SE" dirty="0"/>
              <a:t>Det kommer att kännas otäckt i början.</a:t>
            </a:r>
          </a:p>
          <a:p>
            <a:pPr marL="171450" lvl="0" indent="-171450" algn="l" rtl="0">
              <a:spcBef>
                <a:spcPts val="0"/>
              </a:spcBef>
              <a:spcAft>
                <a:spcPts val="0"/>
              </a:spcAft>
              <a:buFontTx/>
              <a:buChar char="-"/>
            </a:pPr>
            <a:r>
              <a:rPr lang="sv-SE" dirty="0"/>
              <a:t>Vi kommer på något sätt att vara med och stötta tjejerna</a:t>
            </a:r>
          </a:p>
          <a:p>
            <a:pPr marL="171450" lvl="0" indent="-171450" algn="l" rtl="0">
              <a:spcBef>
                <a:spcPts val="0"/>
              </a:spcBef>
              <a:spcAft>
                <a:spcPts val="0"/>
              </a:spcAft>
              <a:buFontTx/>
              <a:buChar char="-"/>
            </a:pPr>
            <a:r>
              <a:rPr lang="sv-SE" dirty="0"/>
              <a:t>Förra året var det många som inte trodde dom ville döma, men efter att ha provat på fick dom blodad tand.</a:t>
            </a:r>
          </a:p>
          <a:p>
            <a:pPr marL="171450" lvl="0" indent="-171450" algn="l" rtl="0">
              <a:spcBef>
                <a:spcPts val="0"/>
              </a:spcBef>
              <a:spcAft>
                <a:spcPts val="0"/>
              </a:spcAft>
              <a:buFontTx/>
              <a:buChar char="-"/>
            </a:pPr>
            <a:r>
              <a:rPr lang="sv-SE" dirty="0"/>
              <a:t>Thomas Olofsson domaransvarig. Skickar fråga på </a:t>
            </a:r>
            <a:r>
              <a:rPr lang="sv-SE" dirty="0" err="1"/>
              <a:t>Supertext</a:t>
            </a:r>
            <a:r>
              <a:rPr lang="sv-SE" dirty="0"/>
              <a:t> om man kan döma</a:t>
            </a:r>
            <a:endParaRPr dirty="0"/>
          </a:p>
        </p:txBody>
      </p:sp>
      <p:sp>
        <p:nvSpPr>
          <p:cNvPr id="224" name="Google Shape;224;p14:notes">
            <a:extLst>
              <a:ext uri="{FF2B5EF4-FFF2-40B4-BE49-F238E27FC236}">
                <a16:creationId xmlns:a16="http://schemas.microsoft.com/office/drawing/2014/main" id="{C1008BA4-2316-3C0A-36F8-62C67D7FE37E}"/>
              </a:ext>
            </a:extLst>
          </p:cNvPr>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1318055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a:spLocks noGrp="1" noRot="1" noChangeAspect="1"/>
          </p:cNvSpPr>
          <p:nvPr>
            <p:ph type="sldImg" idx="2"/>
          </p:nvPr>
        </p:nvSpPr>
        <p:spPr>
          <a:xfrm>
            <a:off x="420688" y="1239838"/>
            <a:ext cx="5956300" cy="33512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4:notes"/>
          <p:cNvSpPr txBox="1">
            <a:spLocks noGrp="1"/>
          </p:cNvSpPr>
          <p:nvPr>
            <p:ph type="body" idx="1"/>
          </p:nvPr>
        </p:nvSpPr>
        <p:spPr>
          <a:xfrm>
            <a:off x="679768" y="4776431"/>
            <a:ext cx="5438140" cy="3907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p14:notes"/>
          <p:cNvSpPr txBox="1">
            <a:spLocks noGrp="1"/>
          </p:cNvSpPr>
          <p:nvPr>
            <p:ph type="sldNum" idx="12"/>
          </p:nvPr>
        </p:nvSpPr>
        <p:spPr>
          <a:xfrm>
            <a:off x="3850443" y="9427076"/>
            <a:ext cx="2945659" cy="4979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42"/>
        <p:cNvGrpSpPr/>
        <p:nvPr/>
      </p:nvGrpSpPr>
      <p:grpSpPr>
        <a:xfrm>
          <a:off x="0" y="0"/>
          <a:ext cx="0" cy="0"/>
          <a:chOff x="0" y="0"/>
          <a:chExt cx="0" cy="0"/>
        </a:xfrm>
      </p:grpSpPr>
      <p:sp>
        <p:nvSpPr>
          <p:cNvPr id="43" name="Google Shape;43;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5" name="Google Shape;4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48"/>
        <p:cNvGrpSpPr/>
        <p:nvPr/>
      </p:nvGrpSpPr>
      <p:grpSpPr>
        <a:xfrm>
          <a:off x="0" y="0"/>
          <a:ext cx="0" cy="0"/>
          <a:chOff x="0" y="0"/>
          <a:chExt cx="0" cy="0"/>
        </a:xfrm>
      </p:grpSpPr>
      <p:sp>
        <p:nvSpPr>
          <p:cNvPr id="49" name="Google Shape;49;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61"/>
        <p:cNvGrpSpPr/>
        <p:nvPr/>
      </p:nvGrpSpPr>
      <p:grpSpPr>
        <a:xfrm>
          <a:off x="0" y="0"/>
          <a:ext cx="0" cy="0"/>
          <a:chOff x="0" y="0"/>
          <a:chExt cx="0" cy="0"/>
        </a:xfrm>
      </p:grpSpPr>
      <p:sp>
        <p:nvSpPr>
          <p:cNvPr id="62" name="Google Shape;6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nehåll med bildtext" type="objTx">
  <p:cSld name="OBJECT_WITH_CAPTION_TEXT">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6"/>
          <p:cNvSpPr>
            <a:spLocks noGrp="1"/>
          </p:cNvSpPr>
          <p:nvPr>
            <p:ph type="pic" idx="2"/>
          </p:nvPr>
        </p:nvSpPr>
        <p:spPr>
          <a:xfrm>
            <a:off x="5183188" y="987425"/>
            <a:ext cx="6172200" cy="4873625"/>
          </a:xfrm>
          <a:prstGeom prst="rect">
            <a:avLst/>
          </a:prstGeom>
          <a:noFill/>
          <a:ln>
            <a:noFill/>
          </a:ln>
        </p:spPr>
      </p:sp>
      <p:sp>
        <p:nvSpPr>
          <p:cNvPr id="80" name="Google Shape;80;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84"/>
        <p:cNvGrpSpPr/>
        <p:nvPr/>
      </p:nvGrpSpPr>
      <p:grpSpPr>
        <a:xfrm>
          <a:off x="0" y="0"/>
          <a:ext cx="0" cy="0"/>
          <a:chOff x="0" y="0"/>
          <a:chExt cx="0" cy="0"/>
        </a:xfrm>
      </p:grpSpPr>
      <p:sp>
        <p:nvSpPr>
          <p:cNvPr id="85" name="Google Shape;8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90"/>
        <p:cNvGrpSpPr/>
        <p:nvPr/>
      </p:nvGrpSpPr>
      <p:grpSpPr>
        <a:xfrm>
          <a:off x="0" y="0"/>
          <a:ext cx="0" cy="0"/>
          <a:chOff x="0" y="0"/>
          <a:chExt cx="0" cy="0"/>
        </a:xfrm>
      </p:grpSpPr>
      <p:sp>
        <p:nvSpPr>
          <p:cNvPr id="91" name="Google Shape;91;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656079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590696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4028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039086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8" name="Platshållare för sidfot 7"/>
          <p:cNvSpPr>
            <a:spLocks noGrp="1"/>
          </p:cNvSpPr>
          <p:nvPr>
            <p:ph type="ftr" sz="quarter" idx="11"/>
          </p:nvPr>
        </p:nvSpPr>
        <p:spPr/>
        <p:txBody>
          <a:bodyPr/>
          <a:lstStyle/>
          <a:p>
            <a:endParaRPr lang="sv-SE">
              <a:solidFill>
                <a:prstClr val="black">
                  <a:tint val="75000"/>
                </a:prstClr>
              </a:solidFill>
            </a:endParaRPr>
          </a:p>
        </p:txBody>
      </p:sp>
      <p:sp>
        <p:nvSpPr>
          <p:cNvPr id="9" name="Platshållare för bildnummer 8"/>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125293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4" name="Platshållare för sidfot 3"/>
          <p:cNvSpPr>
            <a:spLocks noGrp="1"/>
          </p:cNvSpPr>
          <p:nvPr>
            <p:ph type="ftr" sz="quarter" idx="11"/>
          </p:nvPr>
        </p:nvSpPr>
        <p:spPr/>
        <p:txBody>
          <a:bodyPr/>
          <a:lstStyle/>
          <a:p>
            <a:endParaRPr lang="sv-SE">
              <a:solidFill>
                <a:prstClr val="black">
                  <a:tint val="75000"/>
                </a:prstClr>
              </a:solidFill>
            </a:endParaRPr>
          </a:p>
        </p:txBody>
      </p:sp>
      <p:sp>
        <p:nvSpPr>
          <p:cNvPr id="5" name="Platshållare för bildnummer 4"/>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27178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3" name="Platshållare för sidfot 2"/>
          <p:cNvSpPr>
            <a:spLocks noGrp="1"/>
          </p:cNvSpPr>
          <p:nvPr>
            <p:ph type="ftr" sz="quarter" idx="11"/>
          </p:nvPr>
        </p:nvSpPr>
        <p:spPr/>
        <p:txBody>
          <a:bodyPr/>
          <a:lstStyle/>
          <a:p>
            <a:endParaRPr lang="sv-SE">
              <a:solidFill>
                <a:prstClr val="black">
                  <a:tint val="75000"/>
                </a:prstClr>
              </a:solidFill>
            </a:endParaRPr>
          </a:p>
        </p:txBody>
      </p:sp>
      <p:sp>
        <p:nvSpPr>
          <p:cNvPr id="4" name="Platshållare för bildnummer 3"/>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42097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324510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189969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865736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350716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1860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837315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0434824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312681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8" name="Platshållare för sidfot 7"/>
          <p:cNvSpPr>
            <a:spLocks noGrp="1"/>
          </p:cNvSpPr>
          <p:nvPr>
            <p:ph type="ftr" sz="quarter" idx="11"/>
          </p:nvPr>
        </p:nvSpPr>
        <p:spPr/>
        <p:txBody>
          <a:bodyPr/>
          <a:lstStyle/>
          <a:p>
            <a:endParaRPr lang="sv-SE">
              <a:solidFill>
                <a:prstClr val="black">
                  <a:tint val="75000"/>
                </a:prstClr>
              </a:solidFill>
            </a:endParaRPr>
          </a:p>
        </p:txBody>
      </p:sp>
      <p:sp>
        <p:nvSpPr>
          <p:cNvPr id="9" name="Platshållare för bildnummer 8"/>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29143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4" name="Platshållare för sidfot 3"/>
          <p:cNvSpPr>
            <a:spLocks noGrp="1"/>
          </p:cNvSpPr>
          <p:nvPr>
            <p:ph type="ftr" sz="quarter" idx="11"/>
          </p:nvPr>
        </p:nvSpPr>
        <p:spPr/>
        <p:txBody>
          <a:bodyPr/>
          <a:lstStyle/>
          <a:p>
            <a:endParaRPr lang="sv-SE">
              <a:solidFill>
                <a:prstClr val="black">
                  <a:tint val="75000"/>
                </a:prstClr>
              </a:solidFill>
            </a:endParaRPr>
          </a:p>
        </p:txBody>
      </p:sp>
      <p:sp>
        <p:nvSpPr>
          <p:cNvPr id="5" name="Platshållare för bildnummer 4"/>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7869011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3" name="Platshållare för sidfot 2"/>
          <p:cNvSpPr>
            <a:spLocks noGrp="1"/>
          </p:cNvSpPr>
          <p:nvPr>
            <p:ph type="ftr" sz="quarter" idx="11"/>
          </p:nvPr>
        </p:nvSpPr>
        <p:spPr/>
        <p:txBody>
          <a:bodyPr/>
          <a:lstStyle/>
          <a:p>
            <a:endParaRPr lang="sv-SE">
              <a:solidFill>
                <a:prstClr val="black">
                  <a:tint val="75000"/>
                </a:prstClr>
              </a:solidFill>
            </a:endParaRPr>
          </a:p>
        </p:txBody>
      </p:sp>
      <p:sp>
        <p:nvSpPr>
          <p:cNvPr id="4" name="Platshållare för bildnummer 3"/>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828231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076848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6" name="Platshållare för sidfot 5"/>
          <p:cNvSpPr>
            <a:spLocks noGrp="1"/>
          </p:cNvSpPr>
          <p:nvPr>
            <p:ph type="ftr" sz="quarter" idx="11"/>
          </p:nvPr>
        </p:nvSpPr>
        <p:spPr/>
        <p:txBody>
          <a:bodyPr/>
          <a:lstStyle/>
          <a:p>
            <a:endParaRPr lang="sv-SE">
              <a:solidFill>
                <a:prstClr val="black">
                  <a:tint val="75000"/>
                </a:prstClr>
              </a:solidFill>
            </a:endParaRPr>
          </a:p>
        </p:txBody>
      </p:sp>
      <p:sp>
        <p:nvSpPr>
          <p:cNvPr id="7" name="Platshållare för bildnummer 6"/>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2377711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942731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1FC5A6D-FFC4-4C1F-ADC6-C5E5705D803A}" type="datetimeFigureOut">
              <a:rPr lang="sv-SE" smtClean="0">
                <a:solidFill>
                  <a:prstClr val="black">
                    <a:tint val="75000"/>
                  </a:prstClr>
                </a:solidFill>
              </a:rPr>
              <a:pPr/>
              <a:t>2026-10-15</a:t>
            </a:fld>
            <a:endParaRPr lang="sv-SE">
              <a:solidFill>
                <a:prstClr val="black">
                  <a:tint val="75000"/>
                </a:prstClr>
              </a:solidFill>
            </a:endParaRPr>
          </a:p>
        </p:txBody>
      </p:sp>
      <p:sp>
        <p:nvSpPr>
          <p:cNvPr id="5" name="Platshållare för sidfot 4"/>
          <p:cNvSpPr>
            <a:spLocks noGrp="1"/>
          </p:cNvSpPr>
          <p:nvPr>
            <p:ph type="ftr" sz="quarter" idx="11"/>
          </p:nvPr>
        </p:nvSpPr>
        <p:spPr/>
        <p:txBody>
          <a:bodyPr/>
          <a:lstStyle/>
          <a:p>
            <a:endParaRPr lang="sv-SE">
              <a:solidFill>
                <a:prstClr val="black">
                  <a:tint val="75000"/>
                </a:prstClr>
              </a:solidFill>
            </a:endParaRPr>
          </a:p>
        </p:txBody>
      </p:sp>
      <p:sp>
        <p:nvSpPr>
          <p:cNvPr id="6" name="Platshållare för bildnummer 5"/>
          <p:cNvSpPr>
            <a:spLocks noGrp="1"/>
          </p:cNvSpPr>
          <p:nvPr>
            <p:ph type="sldNum" sz="quarter" idx="12"/>
          </p:nvPr>
        </p:nvSpPr>
        <p:spPr/>
        <p:txBody>
          <a:bodyPr/>
          <a:lstStyle/>
          <a:p>
            <a:fld id="{685C7988-94A2-4357-B494-FF446E7ACE94}"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57699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rgbClr val="888888"/>
                </a:solidFill>
                <a:latin typeface="Calibri"/>
                <a:ea typeface="Calibri"/>
                <a:cs typeface="Calibri"/>
                <a:sym typeface="Calibri"/>
              </a:defRPr>
            </a:lvl1pPr>
            <a:lvl2pPr marL="0" marR="0" lvl="1" indent="0" algn="r" rtl="0">
              <a:spcBef>
                <a:spcPts val="0"/>
              </a:spcBef>
              <a:buNone/>
              <a:defRPr sz="1200" b="0" u="none">
                <a:solidFill>
                  <a:srgbClr val="888888"/>
                </a:solidFill>
                <a:latin typeface="Calibri"/>
                <a:ea typeface="Calibri"/>
                <a:cs typeface="Calibri"/>
                <a:sym typeface="Calibri"/>
              </a:defRPr>
            </a:lvl2pPr>
            <a:lvl3pPr marL="0" marR="0" lvl="2" indent="0" algn="r" rtl="0">
              <a:spcBef>
                <a:spcPts val="0"/>
              </a:spcBef>
              <a:buNone/>
              <a:defRPr sz="1200" b="0" u="none">
                <a:solidFill>
                  <a:srgbClr val="888888"/>
                </a:solidFill>
                <a:latin typeface="Calibri"/>
                <a:ea typeface="Calibri"/>
                <a:cs typeface="Calibri"/>
                <a:sym typeface="Calibri"/>
              </a:defRPr>
            </a:lvl3pPr>
            <a:lvl4pPr marL="0" marR="0" lvl="3" indent="0" algn="r" rtl="0">
              <a:spcBef>
                <a:spcPts val="0"/>
              </a:spcBef>
              <a:buNone/>
              <a:defRPr sz="1200" b="0" u="none">
                <a:solidFill>
                  <a:srgbClr val="888888"/>
                </a:solidFill>
                <a:latin typeface="Calibri"/>
                <a:ea typeface="Calibri"/>
                <a:cs typeface="Calibri"/>
                <a:sym typeface="Calibri"/>
              </a:defRPr>
            </a:lvl4pPr>
            <a:lvl5pPr marL="0" marR="0" lvl="4" indent="0" algn="r" rtl="0">
              <a:spcBef>
                <a:spcPts val="0"/>
              </a:spcBef>
              <a:buNone/>
              <a:defRPr sz="1200" b="0" u="none">
                <a:solidFill>
                  <a:srgbClr val="888888"/>
                </a:solidFill>
                <a:latin typeface="Calibri"/>
                <a:ea typeface="Calibri"/>
                <a:cs typeface="Calibri"/>
                <a:sym typeface="Calibri"/>
              </a:defRPr>
            </a:lvl5pPr>
            <a:lvl6pPr marL="0" marR="0" lvl="5" indent="0" algn="r" rtl="0">
              <a:spcBef>
                <a:spcPts val="0"/>
              </a:spcBef>
              <a:buNone/>
              <a:defRPr sz="1200" b="0" u="none">
                <a:solidFill>
                  <a:srgbClr val="888888"/>
                </a:solidFill>
                <a:latin typeface="Calibri"/>
                <a:ea typeface="Calibri"/>
                <a:cs typeface="Calibri"/>
                <a:sym typeface="Calibri"/>
              </a:defRPr>
            </a:lvl6pPr>
            <a:lvl7pPr marL="0" marR="0" lvl="6" indent="0" algn="r" rtl="0">
              <a:spcBef>
                <a:spcPts val="0"/>
              </a:spcBef>
              <a:buNone/>
              <a:defRPr sz="1200" b="0" u="none">
                <a:solidFill>
                  <a:srgbClr val="888888"/>
                </a:solidFill>
                <a:latin typeface="Calibri"/>
                <a:ea typeface="Calibri"/>
                <a:cs typeface="Calibri"/>
                <a:sym typeface="Calibri"/>
              </a:defRPr>
            </a:lvl7pPr>
            <a:lvl8pPr marL="0" marR="0" lvl="7" indent="0" algn="r" rtl="0">
              <a:spcBef>
                <a:spcPts val="0"/>
              </a:spcBef>
              <a:buNone/>
              <a:defRPr sz="1200" b="0" u="none">
                <a:solidFill>
                  <a:srgbClr val="888888"/>
                </a:solidFill>
                <a:latin typeface="Calibri"/>
                <a:ea typeface="Calibri"/>
                <a:cs typeface="Calibri"/>
                <a:sym typeface="Calibri"/>
              </a:defRPr>
            </a:lvl8pPr>
            <a:lvl9pPr marL="0" marR="0" lvl="8" indent="0" algn="r" rtl="0">
              <a:spcBef>
                <a:spcPts val="0"/>
              </a:spcBef>
              <a:buNone/>
              <a:defRPr sz="1200" b="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6" r:id="rId3"/>
    <p:sldLayoutId id="2147483658" r:id="rId4"/>
    <p:sldLayoutId id="2147483659" r:id="rId5"/>
    <p:sldLayoutId id="2147483660" r:id="rId6"/>
    <p:sldLayoutId id="214748366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51FC5A6D-FFC4-4C1F-ADC6-C5E5705D803A}" type="datetimeFigureOut">
              <a:rPr lang="sv-SE" kern="1200" smtClean="0">
                <a:solidFill>
                  <a:prstClr val="black">
                    <a:tint val="75000"/>
                  </a:prstClr>
                </a:solidFill>
                <a:latin typeface="Calibri" panose="020F0502020204030204"/>
                <a:ea typeface="+mn-ea"/>
                <a:cs typeface="+mn-cs"/>
              </a:rPr>
              <a:pPr>
                <a:buClrTx/>
                <a:buFontTx/>
                <a:buNone/>
              </a:pPr>
              <a:t>2026-10-15</a:t>
            </a:fld>
            <a:endParaRPr lang="sv-SE" kern="1200">
              <a:solidFill>
                <a:prstClr val="black">
                  <a:tint val="75000"/>
                </a:prstClr>
              </a:solidFill>
              <a:latin typeface="Calibri" panose="020F0502020204030204"/>
              <a:ea typeface="+mn-ea"/>
              <a:cs typeface="+mn-cs"/>
            </a:endParaRPr>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sv-SE" kern="1200">
              <a:solidFill>
                <a:prstClr val="black">
                  <a:tint val="75000"/>
                </a:prstClr>
              </a:solidFill>
              <a:latin typeface="Calibri" panose="020F0502020204030204"/>
              <a:ea typeface="+mn-ea"/>
              <a:cs typeface="+mn-cs"/>
            </a:endParaRPr>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685C7988-94A2-4357-B494-FF446E7ACE94}" type="slidenum">
              <a:rPr lang="sv-SE" kern="1200" smtClean="0">
                <a:solidFill>
                  <a:prstClr val="black">
                    <a:tint val="75000"/>
                  </a:prstClr>
                </a:solidFill>
                <a:latin typeface="Calibri" panose="020F0502020204030204"/>
                <a:ea typeface="+mn-ea"/>
                <a:cs typeface="+mn-cs"/>
              </a:rPr>
              <a:pPr>
                <a:buClrTx/>
                <a:buFontTx/>
                <a:buNone/>
              </a:pPr>
              <a:t>‹#›</a:t>
            </a:fld>
            <a:endParaRPr lang="sv-SE"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76163682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51FC5A6D-FFC4-4C1F-ADC6-C5E5705D803A}" type="datetimeFigureOut">
              <a:rPr lang="sv-SE" kern="1200" smtClean="0">
                <a:solidFill>
                  <a:prstClr val="black">
                    <a:tint val="75000"/>
                  </a:prstClr>
                </a:solidFill>
                <a:latin typeface="Calibri" panose="020F0502020204030204"/>
                <a:ea typeface="+mn-ea"/>
                <a:cs typeface="+mn-cs"/>
              </a:rPr>
              <a:pPr>
                <a:buClrTx/>
                <a:buFontTx/>
                <a:buNone/>
              </a:pPr>
              <a:t>2026-10-15</a:t>
            </a:fld>
            <a:endParaRPr lang="sv-SE" kern="1200">
              <a:solidFill>
                <a:prstClr val="black">
                  <a:tint val="75000"/>
                </a:prstClr>
              </a:solidFill>
              <a:latin typeface="Calibri" panose="020F0502020204030204"/>
              <a:ea typeface="+mn-ea"/>
              <a:cs typeface="+mn-cs"/>
            </a:endParaRPr>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sv-SE" kern="1200">
              <a:solidFill>
                <a:prstClr val="black">
                  <a:tint val="75000"/>
                </a:prstClr>
              </a:solidFill>
              <a:latin typeface="Calibri" panose="020F0502020204030204"/>
              <a:ea typeface="+mn-ea"/>
              <a:cs typeface="+mn-cs"/>
            </a:endParaRPr>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685C7988-94A2-4357-B494-FF446E7ACE94}" type="slidenum">
              <a:rPr lang="sv-SE" kern="1200" smtClean="0">
                <a:solidFill>
                  <a:prstClr val="black">
                    <a:tint val="75000"/>
                  </a:prstClr>
                </a:solidFill>
                <a:latin typeface="Calibri" panose="020F0502020204030204"/>
                <a:ea typeface="+mn-ea"/>
                <a:cs typeface="+mn-cs"/>
              </a:rPr>
              <a:pPr>
                <a:buClrTx/>
                <a:buFontTx/>
                <a:buNone/>
              </a:pPr>
              <a:t>‹#›</a:t>
            </a:fld>
            <a:endParaRPr lang="sv-SE"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729500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69">
            <a:extLst>
              <a:ext uri="{FF2B5EF4-FFF2-40B4-BE49-F238E27FC236}">
                <a16:creationId xmlns:a16="http://schemas.microsoft.com/office/drawing/2014/main" id="{B0354608-2C0B-45C8-8C8B-8E3ED2EF5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pic>
        <p:nvPicPr>
          <p:cNvPr id="8" name="Bildobjekt 7" descr="En bild som visar person, skidåkning, personer, skatebordåkning&#10;&#10;Automatiskt genererad beskrivning">
            <a:extLst>
              <a:ext uri="{FF2B5EF4-FFF2-40B4-BE49-F238E27FC236}">
                <a16:creationId xmlns:a16="http://schemas.microsoft.com/office/drawing/2014/main" id="{76E9B5F4-F026-4227-B8E3-A9B4CC227722}"/>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t="7376" b="8669"/>
          <a:stretch/>
        </p:blipFill>
        <p:spPr>
          <a:xfrm>
            <a:off x="2" y="10"/>
            <a:ext cx="12191997" cy="6857990"/>
          </a:xfrm>
          <a:prstGeom prst="rect">
            <a:avLst/>
          </a:prstGeom>
        </p:spPr>
      </p:pic>
      <p:sp>
        <p:nvSpPr>
          <p:cNvPr id="7" name="textruta 6">
            <a:extLst>
              <a:ext uri="{FF2B5EF4-FFF2-40B4-BE49-F238E27FC236}">
                <a16:creationId xmlns:a16="http://schemas.microsoft.com/office/drawing/2014/main" id="{79FC9238-DBE2-4DBA-96B3-0C1659D59E37}"/>
              </a:ext>
            </a:extLst>
          </p:cNvPr>
          <p:cNvSpPr txBox="1"/>
          <p:nvPr/>
        </p:nvSpPr>
        <p:spPr>
          <a:xfrm>
            <a:off x="1703512" y="-531440"/>
            <a:ext cx="8784976" cy="2288225"/>
          </a:xfrm>
          <a:prstGeom prst="rect">
            <a:avLst/>
          </a:prstGeom>
        </p:spPr>
        <p:txBody>
          <a:bodyPr vert="horz" lIns="91440" tIns="45720" rIns="91440" bIns="45720" rtlCol="0" anchor="b">
            <a:normAutofit/>
          </a:bodyPr>
          <a:lstStyle/>
          <a:p>
            <a:pPr>
              <a:lnSpc>
                <a:spcPct val="90000"/>
              </a:lnSpc>
              <a:spcBef>
                <a:spcPct val="0"/>
              </a:spcBef>
              <a:spcAft>
                <a:spcPts val="600"/>
              </a:spcAft>
              <a:buClrTx/>
              <a:buFontTx/>
              <a:buNone/>
            </a:pPr>
            <a:r>
              <a:rPr lang="en-US" sz="4400" kern="1200" dirty="0" err="1">
                <a:solidFill>
                  <a:prstClr val="white"/>
                </a:solidFill>
                <a:effectLst>
                  <a:outerShdw blurRad="38100" dist="38100" dir="2700000" algn="tl">
                    <a:srgbClr val="000000">
                      <a:alpha val="43137"/>
                    </a:srgbClr>
                  </a:outerShdw>
                </a:effectLst>
                <a:latin typeface="Calibri Light" panose="020F0302020204030204"/>
                <a:ea typeface="+mn-ea"/>
                <a:cs typeface="+mn-cs"/>
              </a:rPr>
              <a:t>Välkomna</a:t>
            </a:r>
            <a:r>
              <a:rPr lang="en-US" sz="4000" kern="1200" dirty="0">
                <a:solidFill>
                  <a:prstClr val="white"/>
                </a:solidFill>
                <a:effectLst>
                  <a:outerShdw blurRad="38100" dist="38100" dir="2700000" algn="tl">
                    <a:srgbClr val="000000">
                      <a:alpha val="43137"/>
                    </a:srgbClr>
                  </a:outerShdw>
                </a:effectLst>
                <a:latin typeface="Calibri Light" panose="020F0302020204030204"/>
                <a:ea typeface="+mn-ea"/>
                <a:cs typeface="+mn-cs"/>
              </a:rPr>
              <a:t> </a:t>
            </a:r>
            <a:r>
              <a:rPr lang="en-US" sz="4400" kern="1200" dirty="0">
                <a:solidFill>
                  <a:prstClr val="white"/>
                </a:solidFill>
                <a:effectLst>
                  <a:outerShdw blurRad="38100" dist="38100" dir="2700000" algn="tl">
                    <a:srgbClr val="000000">
                      <a:alpha val="43137"/>
                    </a:srgbClr>
                  </a:outerShdw>
                </a:effectLst>
                <a:latin typeface="Calibri Light" panose="020F0302020204030204"/>
                <a:ea typeface="+mn-ea"/>
                <a:cs typeface="+mn-cs"/>
              </a:rPr>
              <a:t>till </a:t>
            </a:r>
            <a:r>
              <a:rPr lang="en-US" sz="4400" kern="1200" dirty="0" err="1">
                <a:solidFill>
                  <a:prstClr val="white"/>
                </a:solidFill>
                <a:effectLst>
                  <a:outerShdw blurRad="38100" dist="38100" dir="2700000" algn="tl">
                    <a:srgbClr val="000000">
                      <a:alpha val="43137"/>
                    </a:srgbClr>
                  </a:outerShdw>
                </a:effectLst>
                <a:latin typeface="Calibri Light" panose="020F0302020204030204"/>
                <a:ea typeface="+mn-ea"/>
                <a:cs typeface="+mn-cs"/>
              </a:rPr>
              <a:t>säsongen</a:t>
            </a:r>
            <a:r>
              <a:rPr lang="en-US" sz="4400" kern="1200" dirty="0">
                <a:solidFill>
                  <a:prstClr val="white"/>
                </a:solidFill>
                <a:effectLst>
                  <a:outerShdw blurRad="38100" dist="38100" dir="2700000" algn="tl">
                    <a:srgbClr val="000000">
                      <a:alpha val="43137"/>
                    </a:srgbClr>
                  </a:outerShdw>
                </a:effectLst>
                <a:latin typeface="Calibri Light" panose="020F0302020204030204"/>
                <a:ea typeface="+mn-ea"/>
                <a:cs typeface="+mn-cs"/>
              </a:rPr>
              <a:t> 2026/2027</a:t>
            </a:r>
            <a:endParaRPr lang="en-US" sz="4000" kern="1200" dirty="0">
              <a:solidFill>
                <a:prstClr val="white"/>
              </a:solidFill>
              <a:effectLst>
                <a:outerShdw blurRad="38100" dist="38100" dir="2700000" algn="tl">
                  <a:srgbClr val="000000">
                    <a:alpha val="43137"/>
                  </a:srgbClr>
                </a:outerShdw>
              </a:effectLst>
              <a:latin typeface="Calibri Light" panose="020F0302020204030204"/>
              <a:ea typeface="+mn-ea"/>
              <a:cs typeface="+mn-cs"/>
            </a:endParaRPr>
          </a:p>
        </p:txBody>
      </p:sp>
      <p:sp>
        <p:nvSpPr>
          <p:cNvPr id="77" name="Freeform 5">
            <a:extLst>
              <a:ext uri="{FF2B5EF4-FFF2-40B4-BE49-F238E27FC236}">
                <a16:creationId xmlns:a16="http://schemas.microsoft.com/office/drawing/2014/main" id="{A69EB637-CEDE-43AD-8B65-DDD63C08F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0870" y="2245586"/>
            <a:ext cx="1262906" cy="1108260"/>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tx1">
              <a:alpha val="40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pPr>
              <a:buClrTx/>
              <a:buFontTx/>
              <a:buNone/>
            </a:pPr>
            <a:endParaRPr lang="en-US" sz="1800" kern="1200" dirty="0">
              <a:solidFill>
                <a:prstClr val="white"/>
              </a:solidFill>
              <a:latin typeface="Calibri" panose="020F0502020204030204"/>
              <a:ea typeface="+mn-ea"/>
              <a:cs typeface="+mn-cs"/>
            </a:endParaRPr>
          </a:p>
        </p:txBody>
      </p:sp>
      <p:pic>
        <p:nvPicPr>
          <p:cNvPr id="2" name="Bildobjekt 1">
            <a:extLst>
              <a:ext uri="{FF2B5EF4-FFF2-40B4-BE49-F238E27FC236}">
                <a16:creationId xmlns:a16="http://schemas.microsoft.com/office/drawing/2014/main" id="{F08953E4-FBE0-207E-E1F8-B87E5C56B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5860" y="4437112"/>
            <a:ext cx="2520280" cy="1534083"/>
          </a:xfrm>
          <a:prstGeom prst="rect">
            <a:avLst/>
          </a:prstGeom>
        </p:spPr>
      </p:pic>
      <p:pic>
        <p:nvPicPr>
          <p:cNvPr id="4" name="Bildobjekt 3">
            <a:extLst>
              <a:ext uri="{FF2B5EF4-FFF2-40B4-BE49-F238E27FC236}">
                <a16:creationId xmlns:a16="http://schemas.microsoft.com/office/drawing/2014/main" id="{1F505560-0808-35F0-EBF2-EE74C12F0CCF}"/>
              </a:ext>
            </a:extLst>
          </p:cNvPr>
          <p:cNvPicPr>
            <a:picLocks noChangeAspect="1"/>
          </p:cNvPicPr>
          <p:nvPr/>
        </p:nvPicPr>
        <p:blipFill>
          <a:blip r:embed="rId5"/>
          <a:stretch>
            <a:fillRect/>
          </a:stretch>
        </p:blipFill>
        <p:spPr>
          <a:xfrm>
            <a:off x="279685" y="1756785"/>
            <a:ext cx="2285275" cy="2238795"/>
          </a:xfrm>
          <a:prstGeom prst="rect">
            <a:avLst/>
          </a:prstGeom>
          <a:effectLst>
            <a:softEdge rad="317500"/>
          </a:effectLst>
        </p:spPr>
      </p:pic>
      <p:pic>
        <p:nvPicPr>
          <p:cNvPr id="5" name="Bildobjekt 4">
            <a:extLst>
              <a:ext uri="{FF2B5EF4-FFF2-40B4-BE49-F238E27FC236}">
                <a16:creationId xmlns:a16="http://schemas.microsoft.com/office/drawing/2014/main" id="{262304EF-693C-5DEF-7752-C5CC8AD3D28E}"/>
              </a:ext>
            </a:extLst>
          </p:cNvPr>
          <p:cNvPicPr>
            <a:picLocks noChangeAspect="1"/>
          </p:cNvPicPr>
          <p:nvPr/>
        </p:nvPicPr>
        <p:blipFill>
          <a:blip r:embed="rId6">
            <a:alphaModFix amt="85000"/>
          </a:blip>
          <a:stretch>
            <a:fillRect/>
          </a:stretch>
        </p:blipFill>
        <p:spPr>
          <a:xfrm>
            <a:off x="9422769" y="1756785"/>
            <a:ext cx="2293783" cy="2238795"/>
          </a:xfrm>
          <a:prstGeom prst="rect">
            <a:avLst/>
          </a:prstGeom>
          <a:effectLst>
            <a:softEdge rad="317500"/>
          </a:effectLst>
        </p:spPr>
      </p:pic>
    </p:spTree>
    <p:extLst>
      <p:ext uri="{BB962C8B-B14F-4D97-AF65-F5344CB8AC3E}">
        <p14:creationId xmlns:p14="http://schemas.microsoft.com/office/powerpoint/2010/main" val="92482681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latshållare för innehåll 5">
            <a:extLst>
              <a:ext uri="{FF2B5EF4-FFF2-40B4-BE49-F238E27FC236}">
                <a16:creationId xmlns:a16="http://schemas.microsoft.com/office/drawing/2014/main" id="{89BC4858-D37F-4766-A17F-EE62DB152DA6}"/>
              </a:ext>
            </a:extLst>
          </p:cNvPr>
          <p:cNvSpPr txBox="1">
            <a:spLocks/>
          </p:cNvSpPr>
          <p:nvPr/>
        </p:nvSpPr>
        <p:spPr>
          <a:xfrm>
            <a:off x="407368" y="692696"/>
            <a:ext cx="8064896" cy="52446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buNone/>
            </a:pPr>
            <a:endParaRPr lang="en-US" dirty="0"/>
          </a:p>
          <a:p>
            <a:pPr marL="0" lvl="1" indent="0">
              <a:lnSpc>
                <a:spcPct val="100000"/>
              </a:lnSpc>
              <a:buNone/>
            </a:pPr>
            <a:r>
              <a:rPr lang="en-US" dirty="0" err="1"/>
              <a:t>Förutom</a:t>
            </a:r>
            <a:r>
              <a:rPr lang="en-US" dirty="0"/>
              <a:t> </a:t>
            </a:r>
            <a:r>
              <a:rPr lang="en-US" dirty="0" err="1"/>
              <a:t>ledare</a:t>
            </a:r>
            <a:r>
              <a:rPr lang="en-US" dirty="0"/>
              <a:t> </a:t>
            </a:r>
            <a:r>
              <a:rPr lang="en-US" dirty="0" err="1"/>
              <a:t>måste</a:t>
            </a:r>
            <a:r>
              <a:rPr lang="en-US" dirty="0"/>
              <a:t> </a:t>
            </a:r>
            <a:r>
              <a:rPr lang="en-US" dirty="0" err="1"/>
              <a:t>andra</a:t>
            </a:r>
            <a:r>
              <a:rPr lang="en-US" dirty="0"/>
              <a:t> </a:t>
            </a:r>
            <a:r>
              <a:rPr lang="en-US" dirty="0" err="1"/>
              <a:t>personer</a:t>
            </a:r>
            <a:r>
              <a:rPr lang="en-US" dirty="0"/>
              <a:t> </a:t>
            </a:r>
            <a:r>
              <a:rPr lang="en-US" dirty="0" err="1"/>
              <a:t>i</a:t>
            </a:r>
            <a:r>
              <a:rPr lang="en-US" dirty="0"/>
              <a:t> </a:t>
            </a:r>
            <a:r>
              <a:rPr lang="en-US" dirty="0" err="1"/>
              <a:t>lagen</a:t>
            </a:r>
            <a:r>
              <a:rPr lang="en-US" dirty="0"/>
              <a:t> </a:t>
            </a:r>
            <a:r>
              <a:rPr lang="en-US" dirty="0" err="1"/>
              <a:t>engagera</a:t>
            </a:r>
            <a:r>
              <a:rPr lang="en-US" dirty="0"/>
              <a:t> sig.</a:t>
            </a:r>
          </a:p>
          <a:p>
            <a:pPr marL="0" lvl="1" indent="0">
              <a:lnSpc>
                <a:spcPct val="100000"/>
              </a:lnSpc>
              <a:buNone/>
            </a:pPr>
            <a:r>
              <a:rPr lang="en-US" dirty="0"/>
              <a:t> </a:t>
            </a:r>
          </a:p>
          <a:p>
            <a:pPr marL="342900" lvl="1" indent="-342900">
              <a:lnSpc>
                <a:spcPct val="100000"/>
              </a:lnSpc>
            </a:pPr>
            <a:r>
              <a:rPr lang="en-US" dirty="0" err="1"/>
              <a:t>Kioskverksamhet</a:t>
            </a:r>
            <a:endParaRPr lang="en-US" dirty="0"/>
          </a:p>
          <a:p>
            <a:pPr marL="342900" lvl="1" indent="-342900">
              <a:lnSpc>
                <a:spcPct val="100000"/>
              </a:lnSpc>
            </a:pPr>
            <a:r>
              <a:rPr lang="en-US" dirty="0" err="1"/>
              <a:t>Matcharrangemang</a:t>
            </a:r>
            <a:r>
              <a:rPr lang="en-US" dirty="0"/>
              <a:t> </a:t>
            </a:r>
          </a:p>
          <a:p>
            <a:pPr marL="342900" lvl="1" indent="-342900">
              <a:lnSpc>
                <a:spcPct val="100000"/>
              </a:lnSpc>
            </a:pPr>
            <a:r>
              <a:rPr lang="en-US" dirty="0" err="1"/>
              <a:t>Klassinnebandy</a:t>
            </a:r>
            <a:endParaRPr lang="en-US" dirty="0"/>
          </a:p>
          <a:p>
            <a:pPr marL="342900" lvl="1" indent="-342900">
              <a:lnSpc>
                <a:spcPct val="100000"/>
              </a:lnSpc>
            </a:pPr>
            <a:r>
              <a:rPr lang="en-US" dirty="0" err="1"/>
              <a:t>Föreningsavslutning</a:t>
            </a:r>
            <a:r>
              <a:rPr lang="en-US" dirty="0"/>
              <a:t>  </a:t>
            </a:r>
          </a:p>
          <a:p>
            <a:pPr marL="342900" lvl="1" indent="-342900">
              <a:lnSpc>
                <a:spcPct val="100000"/>
              </a:lnSpc>
            </a:pPr>
            <a:r>
              <a:rPr lang="en-US" dirty="0" err="1"/>
              <a:t>Sibben</a:t>
            </a:r>
            <a:r>
              <a:rPr lang="en-US" dirty="0"/>
              <a:t> Cup</a:t>
            </a:r>
          </a:p>
          <a:p>
            <a:pPr marL="0" lvl="1" indent="0">
              <a:lnSpc>
                <a:spcPct val="100000"/>
              </a:lnSpc>
              <a:buNone/>
            </a:pPr>
            <a:endParaRPr lang="en-US" dirty="0"/>
          </a:p>
          <a:p>
            <a:pPr marL="0" lvl="1" indent="0">
              <a:lnSpc>
                <a:spcPct val="100000"/>
              </a:lnSpc>
              <a:buNone/>
            </a:pPr>
            <a:r>
              <a:rPr lang="sv-SE" dirty="0"/>
              <a:t>Tack vare alla ideella krafter kan vi ha låga avgifter i vår förening. </a:t>
            </a:r>
          </a:p>
          <a:p>
            <a:pPr marL="0" lvl="1" indent="0">
              <a:lnSpc>
                <a:spcPct val="100000"/>
              </a:lnSpc>
              <a:buNone/>
            </a:pPr>
            <a:endParaRPr lang="sv-SE" dirty="0"/>
          </a:p>
          <a:p>
            <a:pPr marL="0"/>
            <a:endParaRPr lang="en-US" sz="1800" dirty="0"/>
          </a:p>
        </p:txBody>
      </p:sp>
      <p:pic>
        <p:nvPicPr>
          <p:cNvPr id="2" name="Bildobjekt 1">
            <a:extLst>
              <a:ext uri="{FF2B5EF4-FFF2-40B4-BE49-F238E27FC236}">
                <a16:creationId xmlns:a16="http://schemas.microsoft.com/office/drawing/2014/main" id="{FD269704-A463-954F-334F-A4889B940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320" y="548680"/>
            <a:ext cx="2826657" cy="1720573"/>
          </a:xfrm>
          <a:prstGeom prst="rect">
            <a:avLst/>
          </a:prstGeom>
        </p:spPr>
      </p:pic>
    </p:spTree>
    <p:extLst>
      <p:ext uri="{BB962C8B-B14F-4D97-AF65-F5344CB8AC3E}">
        <p14:creationId xmlns:p14="http://schemas.microsoft.com/office/powerpoint/2010/main" val="87564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B74A9-554D-E040-E00A-7C9F2927855F}"/>
            </a:ext>
          </a:extLst>
        </p:cNvPr>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E5A3611B-7E09-FBF6-BDB7-EAF9BE054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Rectangle 2070">
            <a:extLst>
              <a:ext uri="{FF2B5EF4-FFF2-40B4-BE49-F238E27FC236}">
                <a16:creationId xmlns:a16="http://schemas.microsoft.com/office/drawing/2014/main" id="{CE4C8BF2-D5F9-2548-F073-3885D933E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atshållare för innehåll 5">
            <a:extLst>
              <a:ext uri="{FF2B5EF4-FFF2-40B4-BE49-F238E27FC236}">
                <a16:creationId xmlns:a16="http://schemas.microsoft.com/office/drawing/2014/main" id="{891866C2-BFF3-E827-C303-51B687EC9DE2}"/>
              </a:ext>
            </a:extLst>
          </p:cNvPr>
          <p:cNvSpPr>
            <a:spLocks noGrp="1"/>
          </p:cNvSpPr>
          <p:nvPr>
            <p:ph idx="1"/>
          </p:nvPr>
        </p:nvSpPr>
        <p:spPr>
          <a:xfrm>
            <a:off x="441345" y="426515"/>
            <a:ext cx="11411771" cy="5467086"/>
          </a:xfrm>
        </p:spPr>
        <p:txBody>
          <a:bodyPr vert="horz" lIns="91440" tIns="45720" rIns="91440" bIns="45720" rtlCol="0">
            <a:normAutofit/>
          </a:bodyPr>
          <a:lstStyle/>
          <a:p>
            <a:pPr marL="228600" lvl="1" indent="0" algn="ctr">
              <a:buNone/>
            </a:pPr>
            <a:r>
              <a:rPr lang="en-US" sz="3200" dirty="0" err="1"/>
              <a:t>Inför</a:t>
            </a:r>
            <a:r>
              <a:rPr lang="en-US" sz="3200" dirty="0"/>
              <a:t> </a:t>
            </a:r>
            <a:r>
              <a:rPr lang="en-US" sz="3200" dirty="0" err="1"/>
              <a:t>denna</a:t>
            </a:r>
            <a:r>
              <a:rPr lang="en-US" sz="3200" dirty="0"/>
              <a:t> </a:t>
            </a:r>
            <a:r>
              <a:rPr lang="en-US" sz="3200" dirty="0" err="1"/>
              <a:t>säsong</a:t>
            </a:r>
            <a:r>
              <a:rPr lang="en-US" sz="3200" dirty="0"/>
              <a:t> </a:t>
            </a:r>
            <a:r>
              <a:rPr lang="en-US" sz="3200" dirty="0" err="1"/>
              <a:t>har</a:t>
            </a:r>
            <a:r>
              <a:rPr lang="en-US" sz="3200" dirty="0"/>
              <a:t> vi </a:t>
            </a:r>
            <a:r>
              <a:rPr lang="en-US" sz="3200" dirty="0" err="1"/>
              <a:t>tecknat</a:t>
            </a:r>
            <a:r>
              <a:rPr lang="en-US" sz="3200" dirty="0"/>
              <a:t> </a:t>
            </a:r>
            <a:r>
              <a:rPr lang="en-US" sz="3200" dirty="0" err="1"/>
              <a:t>nytt</a:t>
            </a:r>
            <a:r>
              <a:rPr lang="en-US" sz="3200" dirty="0"/>
              <a:t> </a:t>
            </a:r>
            <a:r>
              <a:rPr lang="en-US" sz="3200" dirty="0" err="1"/>
              <a:t>avtal</a:t>
            </a:r>
            <a:r>
              <a:rPr lang="en-US" sz="3200" dirty="0"/>
              <a:t> med Intersport.</a:t>
            </a:r>
          </a:p>
          <a:p>
            <a:pPr marL="228600" lvl="1" indent="0" algn="ctr">
              <a:buNone/>
            </a:pPr>
            <a:r>
              <a:rPr lang="en-US" sz="2000" dirty="0"/>
              <a:t>Craft </a:t>
            </a:r>
            <a:r>
              <a:rPr lang="en-US" sz="2000" dirty="0" err="1"/>
              <a:t>Unihoc</a:t>
            </a:r>
            <a:r>
              <a:rPr lang="en-US" sz="2000" dirty="0"/>
              <a:t> Mizuno</a:t>
            </a:r>
          </a:p>
          <a:p>
            <a:pPr marL="228600" lvl="1" indent="0" algn="ctr">
              <a:buNone/>
            </a:pPr>
            <a:r>
              <a:rPr lang="en-US" sz="2000" dirty="0"/>
              <a:t>Dam A, Herr A, Herr U, DJ </a:t>
            </a:r>
            <a:r>
              <a:rPr lang="en-US" sz="2000" dirty="0" err="1"/>
              <a:t>samt</a:t>
            </a:r>
            <a:r>
              <a:rPr lang="en-US" sz="2000" dirty="0"/>
              <a:t> </a:t>
            </a:r>
            <a:r>
              <a:rPr lang="en-US" sz="2000" dirty="0" err="1"/>
              <a:t>äldsta</a:t>
            </a:r>
            <a:r>
              <a:rPr lang="en-US" sz="2000" dirty="0"/>
              <a:t> flick och </a:t>
            </a:r>
            <a:r>
              <a:rPr lang="en-US" sz="2000" dirty="0" err="1"/>
              <a:t>pojk</a:t>
            </a:r>
            <a:r>
              <a:rPr lang="en-US" sz="2000" dirty="0"/>
              <a:t> </a:t>
            </a:r>
            <a:r>
              <a:rPr lang="en-US" sz="2000" dirty="0" err="1"/>
              <a:t>är</a:t>
            </a:r>
            <a:r>
              <a:rPr lang="en-US" sz="2000" dirty="0"/>
              <a:t> de lag </a:t>
            </a:r>
            <a:r>
              <a:rPr lang="en-US" sz="2000" dirty="0" err="1"/>
              <a:t>som</a:t>
            </a:r>
            <a:r>
              <a:rPr lang="en-US" sz="2000" dirty="0"/>
              <a:t> </a:t>
            </a:r>
            <a:r>
              <a:rPr lang="en-US" sz="2000" dirty="0" err="1"/>
              <a:t>får</a:t>
            </a:r>
            <a:r>
              <a:rPr lang="en-US" sz="2000" dirty="0"/>
              <a:t> </a:t>
            </a:r>
            <a:r>
              <a:rPr lang="en-US" sz="2000" dirty="0" err="1"/>
              <a:t>nya</a:t>
            </a:r>
            <a:r>
              <a:rPr lang="en-US" sz="2000" dirty="0"/>
              <a:t> </a:t>
            </a:r>
            <a:r>
              <a:rPr lang="en-US" sz="2000" dirty="0" err="1"/>
              <a:t>matchställ</a:t>
            </a:r>
            <a:r>
              <a:rPr lang="en-US" sz="2000" dirty="0"/>
              <a:t> </a:t>
            </a:r>
            <a:r>
              <a:rPr lang="en-US" sz="2000" dirty="0" err="1"/>
              <a:t>denna</a:t>
            </a:r>
            <a:r>
              <a:rPr lang="en-US" sz="2000" dirty="0"/>
              <a:t> </a:t>
            </a:r>
            <a:r>
              <a:rPr lang="en-US" sz="2000" dirty="0" err="1"/>
              <a:t>säsong</a:t>
            </a:r>
            <a:r>
              <a:rPr lang="en-US" sz="2000" dirty="0"/>
              <a:t>. </a:t>
            </a:r>
          </a:p>
          <a:p>
            <a:pPr marL="228600" lvl="1" indent="0" algn="ctr">
              <a:buNone/>
            </a:pPr>
            <a:r>
              <a:rPr lang="en-US" sz="2000" dirty="0" err="1"/>
              <a:t>Yngre</a:t>
            </a:r>
            <a:r>
              <a:rPr lang="en-US" sz="2000" dirty="0"/>
              <a:t> lag </a:t>
            </a:r>
            <a:r>
              <a:rPr lang="en-US" sz="2000" dirty="0" err="1"/>
              <a:t>kommer</a:t>
            </a:r>
            <a:r>
              <a:rPr lang="en-US" sz="2000" dirty="0"/>
              <a:t> </a:t>
            </a:r>
            <a:r>
              <a:rPr lang="en-US" sz="2000" dirty="0" err="1"/>
              <a:t>få</a:t>
            </a:r>
            <a:r>
              <a:rPr lang="en-US" sz="2000" dirty="0"/>
              <a:t> </a:t>
            </a:r>
            <a:r>
              <a:rPr lang="en-US" sz="2000" dirty="0" err="1"/>
              <a:t>nya</a:t>
            </a:r>
            <a:r>
              <a:rPr lang="en-US" sz="2000" dirty="0"/>
              <a:t> </a:t>
            </a:r>
            <a:r>
              <a:rPr lang="en-US" sz="2000" dirty="0" err="1"/>
              <a:t>ställen</a:t>
            </a:r>
            <a:r>
              <a:rPr lang="en-US" sz="2000" dirty="0"/>
              <a:t> </a:t>
            </a:r>
            <a:r>
              <a:rPr lang="en-US" sz="2000" dirty="0" err="1"/>
              <a:t>nästa</a:t>
            </a:r>
            <a:r>
              <a:rPr lang="en-US" sz="2000" dirty="0"/>
              <a:t> </a:t>
            </a:r>
            <a:r>
              <a:rPr lang="en-US" sz="2000" dirty="0" err="1"/>
              <a:t>säsong</a:t>
            </a:r>
            <a:r>
              <a:rPr lang="en-US" sz="2000" dirty="0"/>
              <a:t>. </a:t>
            </a:r>
          </a:p>
          <a:p>
            <a:pPr marL="228600" lvl="1" indent="0" algn="ctr">
              <a:buNone/>
            </a:pPr>
            <a:endParaRPr lang="en-US" sz="2000" dirty="0">
              <a:latin typeface="+mj-lt"/>
            </a:endParaRPr>
          </a:p>
          <a:p>
            <a:pPr marL="228600" lvl="1" indent="0" algn="ctr">
              <a:buNone/>
            </a:pPr>
            <a:br>
              <a:rPr lang="en-US" sz="2000" dirty="0">
                <a:latin typeface="+mj-lt"/>
              </a:rPr>
            </a:br>
            <a:endParaRPr lang="en-US" sz="2000" dirty="0">
              <a:latin typeface="+mj-lt"/>
            </a:endParaRPr>
          </a:p>
          <a:p>
            <a:pPr marL="228600" lvl="1" indent="0" algn="ctr">
              <a:buNone/>
            </a:pPr>
            <a:endParaRPr lang="en-US" sz="2000" dirty="0">
              <a:latin typeface="+mj-lt"/>
            </a:endParaRPr>
          </a:p>
          <a:p>
            <a:pPr marL="228600" lvl="1" indent="0" algn="ctr">
              <a:buNone/>
            </a:pPr>
            <a:br>
              <a:rPr lang="en-US" sz="2000" dirty="0">
                <a:latin typeface="+mj-lt"/>
              </a:rPr>
            </a:br>
            <a:endParaRPr lang="en-US" sz="1700" dirty="0"/>
          </a:p>
          <a:p>
            <a:pPr marL="0" algn="ctr"/>
            <a:endParaRPr lang="en-US" sz="1700" dirty="0"/>
          </a:p>
        </p:txBody>
      </p:sp>
      <p:pic>
        <p:nvPicPr>
          <p:cNvPr id="6" name="Bildobjekt 5">
            <a:extLst>
              <a:ext uri="{FF2B5EF4-FFF2-40B4-BE49-F238E27FC236}">
                <a16:creationId xmlns:a16="http://schemas.microsoft.com/office/drawing/2014/main" id="{75358BC7-03F7-0D5F-9579-7ABA46E58212}"/>
              </a:ext>
            </a:extLst>
          </p:cNvPr>
          <p:cNvPicPr>
            <a:picLocks noChangeAspect="1"/>
          </p:cNvPicPr>
          <p:nvPr/>
        </p:nvPicPr>
        <p:blipFill>
          <a:blip r:embed="rId2">
            <a:alphaModFix amt="50000"/>
          </a:blip>
          <a:srcRect t="12000" b="12000"/>
          <a:stretch>
            <a:fillRect/>
          </a:stretch>
        </p:blipFill>
        <p:spPr>
          <a:xfrm>
            <a:off x="8591003" y="1964226"/>
            <a:ext cx="2733768" cy="2736304"/>
          </a:xfrm>
          <a:prstGeom prst="ellipse">
            <a:avLst/>
          </a:prstGeom>
          <a:ln>
            <a:noFill/>
          </a:ln>
          <a:effectLst>
            <a:softEdge rad="112500"/>
          </a:effectLst>
        </p:spPr>
      </p:pic>
      <p:pic>
        <p:nvPicPr>
          <p:cNvPr id="4" name="Bildobjekt 3">
            <a:extLst>
              <a:ext uri="{FF2B5EF4-FFF2-40B4-BE49-F238E27FC236}">
                <a16:creationId xmlns:a16="http://schemas.microsoft.com/office/drawing/2014/main" id="{799CB15D-5B0F-2A77-5AAC-A954A28F837D}"/>
              </a:ext>
            </a:extLst>
          </p:cNvPr>
          <p:cNvPicPr>
            <a:picLocks noChangeAspect="1"/>
          </p:cNvPicPr>
          <p:nvPr/>
        </p:nvPicPr>
        <p:blipFill>
          <a:blip r:embed="rId3"/>
          <a:stretch>
            <a:fillRect/>
          </a:stretch>
        </p:blipFill>
        <p:spPr>
          <a:xfrm>
            <a:off x="338883" y="2079933"/>
            <a:ext cx="7390263" cy="4351551"/>
          </a:xfrm>
          <a:prstGeom prst="rect">
            <a:avLst/>
          </a:prstGeom>
        </p:spPr>
      </p:pic>
      <p:sp>
        <p:nvSpPr>
          <p:cNvPr id="7" name="textruta 6">
            <a:extLst>
              <a:ext uri="{FF2B5EF4-FFF2-40B4-BE49-F238E27FC236}">
                <a16:creationId xmlns:a16="http://schemas.microsoft.com/office/drawing/2014/main" id="{C6816F21-B7F3-1C81-CFAF-428C32D2E5A5}"/>
              </a:ext>
            </a:extLst>
          </p:cNvPr>
          <p:cNvSpPr txBox="1"/>
          <p:nvPr/>
        </p:nvSpPr>
        <p:spPr>
          <a:xfrm>
            <a:off x="4365231" y="4077072"/>
            <a:ext cx="4232249" cy="12003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sv-SE" sz="1800" dirty="0"/>
              <a:t>När ni ska handla nyttja er av vår </a:t>
            </a:r>
            <a:r>
              <a:rPr lang="sv-SE" sz="1800" dirty="0" err="1"/>
              <a:t>webshop</a:t>
            </a:r>
            <a:r>
              <a:rPr lang="sv-SE" sz="1800" dirty="0"/>
              <a:t>.</a:t>
            </a:r>
          </a:p>
          <a:p>
            <a:r>
              <a:rPr lang="sv-SE" sz="1800" dirty="0"/>
              <a:t>Länk på hemsidan.</a:t>
            </a:r>
          </a:p>
          <a:p>
            <a:r>
              <a:rPr lang="sv-SE" sz="1800" dirty="0"/>
              <a:t>Provstegar finns hos Intersport så ni kan </a:t>
            </a:r>
          </a:p>
          <a:p>
            <a:r>
              <a:rPr lang="sv-SE" sz="1800" dirty="0"/>
              <a:t>prova innan ni beställer.</a:t>
            </a:r>
          </a:p>
        </p:txBody>
      </p:sp>
    </p:spTree>
    <p:extLst>
      <p:ext uri="{BB962C8B-B14F-4D97-AF65-F5344CB8AC3E}">
        <p14:creationId xmlns:p14="http://schemas.microsoft.com/office/powerpoint/2010/main" val="3560593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Rectangle 207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atshållare för innehåll 5">
            <a:extLst>
              <a:ext uri="{FF2B5EF4-FFF2-40B4-BE49-F238E27FC236}">
                <a16:creationId xmlns:a16="http://schemas.microsoft.com/office/drawing/2014/main" id="{1769D77B-D498-0A8E-0311-96E2AC132749}"/>
              </a:ext>
            </a:extLst>
          </p:cNvPr>
          <p:cNvSpPr>
            <a:spLocks noGrp="1"/>
          </p:cNvSpPr>
          <p:nvPr>
            <p:ph idx="1"/>
          </p:nvPr>
        </p:nvSpPr>
        <p:spPr>
          <a:xfrm>
            <a:off x="-3051" y="695457"/>
            <a:ext cx="5378971" cy="5467086"/>
          </a:xfrm>
        </p:spPr>
        <p:txBody>
          <a:bodyPr vert="horz" lIns="91440" tIns="45720" rIns="91440" bIns="45720" rtlCol="0">
            <a:normAutofit/>
          </a:bodyPr>
          <a:lstStyle/>
          <a:p>
            <a:pPr marL="228600" lvl="1" indent="0">
              <a:buNone/>
            </a:pPr>
            <a:r>
              <a:rPr lang="en-US" sz="3200" dirty="0" err="1"/>
              <a:t>Sibben</a:t>
            </a:r>
            <a:r>
              <a:rPr lang="en-US" sz="3200" dirty="0"/>
              <a:t> cup</a:t>
            </a:r>
            <a:r>
              <a:rPr lang="en-US" sz="2000" dirty="0"/>
              <a:t> </a:t>
            </a:r>
          </a:p>
          <a:p>
            <a:pPr marL="571500" lvl="1" indent="-342900">
              <a:buFontTx/>
              <a:buChar char="-"/>
            </a:pPr>
            <a:r>
              <a:rPr lang="en-US" sz="2000" dirty="0"/>
              <a:t>3-5 </a:t>
            </a:r>
            <a:r>
              <a:rPr lang="en-US" sz="2000" dirty="0" err="1"/>
              <a:t>januari</a:t>
            </a:r>
            <a:r>
              <a:rPr lang="en-US" sz="2000" dirty="0"/>
              <a:t> 2027</a:t>
            </a:r>
          </a:p>
          <a:p>
            <a:pPr marL="571500" lvl="1" indent="-342900">
              <a:buFontTx/>
              <a:buChar char="-"/>
            </a:pPr>
            <a:r>
              <a:rPr lang="en-US" sz="2000" dirty="0" err="1"/>
              <a:t>Sibbens</a:t>
            </a:r>
            <a:r>
              <a:rPr lang="en-US" sz="2000" dirty="0"/>
              <a:t> </a:t>
            </a:r>
            <a:r>
              <a:rPr lang="en-US" sz="2000" dirty="0" err="1"/>
              <a:t>viktigaste</a:t>
            </a:r>
            <a:r>
              <a:rPr lang="en-US" sz="2000" dirty="0"/>
              <a:t> </a:t>
            </a:r>
            <a:r>
              <a:rPr lang="en-US" sz="2000" dirty="0" err="1"/>
              <a:t>inkomstkälla</a:t>
            </a:r>
            <a:r>
              <a:rPr lang="en-US" sz="2000" dirty="0"/>
              <a:t>.</a:t>
            </a:r>
          </a:p>
          <a:p>
            <a:pPr marL="228600" lvl="1" indent="0">
              <a:buNone/>
            </a:pPr>
            <a:endParaRPr lang="en-US" sz="2000" dirty="0"/>
          </a:p>
          <a:p>
            <a:pPr marL="228600" lvl="1" indent="0">
              <a:buNone/>
            </a:pPr>
            <a:r>
              <a:rPr lang="en-US" sz="2000" dirty="0" err="1"/>
              <a:t>Föräldrainsats</a:t>
            </a:r>
            <a:r>
              <a:rPr lang="en-US" sz="2000" dirty="0"/>
              <a:t> under </a:t>
            </a:r>
            <a:r>
              <a:rPr lang="en-US" sz="2000" dirty="0" err="1"/>
              <a:t>cupen</a:t>
            </a:r>
            <a:r>
              <a:rPr lang="en-US" sz="2000" dirty="0"/>
              <a:t>:</a:t>
            </a:r>
          </a:p>
          <a:p>
            <a:pPr marL="571500" lvl="1" indent="-342900">
              <a:buFontTx/>
              <a:buChar char="-"/>
            </a:pPr>
            <a:r>
              <a:rPr lang="en-US" sz="2000" b="1" dirty="0"/>
              <a:t>3 pass om 3 h/</a:t>
            </a:r>
            <a:r>
              <a:rPr lang="en-US" sz="2000" b="1" dirty="0" err="1"/>
              <a:t>spelare</a:t>
            </a:r>
            <a:r>
              <a:rPr lang="en-US" sz="2000" b="1" dirty="0"/>
              <a:t>.</a:t>
            </a:r>
            <a:r>
              <a:rPr lang="en-US" sz="2000" dirty="0"/>
              <a:t> </a:t>
            </a:r>
          </a:p>
          <a:p>
            <a:pPr marL="571500" lvl="1" indent="-342900">
              <a:buFontTx/>
              <a:buChar char="-"/>
            </a:pPr>
            <a:r>
              <a:rPr lang="en-US" sz="2000" b="1" dirty="0" err="1"/>
              <a:t>Alternativt</a:t>
            </a:r>
            <a:r>
              <a:rPr lang="en-US" sz="2000" b="1" dirty="0"/>
              <a:t> 2 pass/</a:t>
            </a:r>
            <a:r>
              <a:rPr lang="en-US" sz="2000" b="1" dirty="0" err="1"/>
              <a:t>syskon</a:t>
            </a:r>
            <a:r>
              <a:rPr lang="en-US" sz="2000" b="1" dirty="0"/>
              <a:t>.</a:t>
            </a:r>
          </a:p>
          <a:p>
            <a:pPr marL="571500" lvl="1" indent="-342900">
              <a:buFontTx/>
              <a:buChar char="-"/>
            </a:pPr>
            <a:r>
              <a:rPr lang="en-US" sz="2000" b="1" dirty="0"/>
              <a:t>Vara </a:t>
            </a:r>
            <a:r>
              <a:rPr lang="en-US" sz="2000" b="1" dirty="0" err="1"/>
              <a:t>på</a:t>
            </a:r>
            <a:r>
              <a:rPr lang="en-US" sz="2000" b="1" dirty="0"/>
              <a:t> plats och </a:t>
            </a:r>
            <a:r>
              <a:rPr lang="en-US" sz="2000" b="1" dirty="0" err="1"/>
              <a:t>heja</a:t>
            </a:r>
            <a:r>
              <a:rPr lang="en-US" sz="2000" b="1" dirty="0"/>
              <a:t> </a:t>
            </a:r>
            <a:r>
              <a:rPr lang="en-US" sz="2000" b="1" dirty="0" err="1"/>
              <a:t>på</a:t>
            </a:r>
            <a:r>
              <a:rPr lang="en-US" sz="2000" b="1" dirty="0"/>
              <a:t> era barns lag!</a:t>
            </a:r>
          </a:p>
          <a:p>
            <a:pPr marL="571500" lvl="1" indent="-342900">
              <a:buFontTx/>
              <a:buChar char="-"/>
            </a:pPr>
            <a:endParaRPr lang="en-US" sz="2000" dirty="0"/>
          </a:p>
          <a:p>
            <a:pPr marL="228600" lvl="1" indent="0" algn="ctr">
              <a:buNone/>
            </a:pPr>
            <a:r>
              <a:rPr lang="en-US" sz="2000" dirty="0" err="1"/>
              <a:t>Är</a:t>
            </a:r>
            <a:r>
              <a:rPr lang="en-US" sz="2000" dirty="0"/>
              <a:t> du </a:t>
            </a:r>
            <a:r>
              <a:rPr lang="en-US" sz="2000" dirty="0" err="1"/>
              <a:t>intresserad</a:t>
            </a:r>
            <a:r>
              <a:rPr lang="en-US" sz="2000" dirty="0"/>
              <a:t> </a:t>
            </a:r>
            <a:r>
              <a:rPr lang="en-US" sz="2000" dirty="0" err="1"/>
              <a:t>att</a:t>
            </a:r>
            <a:r>
              <a:rPr lang="en-US" sz="2000" dirty="0"/>
              <a:t> </a:t>
            </a:r>
            <a:r>
              <a:rPr lang="en-US" sz="2000" dirty="0" err="1"/>
              <a:t>bidra</a:t>
            </a:r>
            <a:r>
              <a:rPr lang="en-US" sz="2000" dirty="0"/>
              <a:t> </a:t>
            </a:r>
            <a:r>
              <a:rPr lang="en-US" sz="2000" dirty="0" err="1"/>
              <a:t>ytterligare</a:t>
            </a:r>
            <a:r>
              <a:rPr lang="en-US" sz="2000" dirty="0"/>
              <a:t> och </a:t>
            </a:r>
            <a:r>
              <a:rPr lang="en-US" sz="2000" dirty="0" err="1"/>
              <a:t>jobba</a:t>
            </a:r>
            <a:r>
              <a:rPr lang="en-US" sz="2000" dirty="0"/>
              <a:t> med </a:t>
            </a:r>
            <a:r>
              <a:rPr lang="en-US" sz="2000" dirty="0" err="1"/>
              <a:t>cupen</a:t>
            </a:r>
            <a:r>
              <a:rPr lang="en-US" sz="2000" dirty="0"/>
              <a:t>. </a:t>
            </a:r>
            <a:r>
              <a:rPr lang="en-US" sz="2000" dirty="0" err="1"/>
              <a:t>Kontakta</a:t>
            </a:r>
            <a:r>
              <a:rPr lang="en-US" sz="2000" dirty="0"/>
              <a:t> </a:t>
            </a:r>
            <a:r>
              <a:rPr lang="en-US" sz="2000" dirty="0" err="1"/>
              <a:t>cupledningen</a:t>
            </a:r>
            <a:r>
              <a:rPr lang="en-US" sz="2000" dirty="0"/>
              <a:t> </a:t>
            </a:r>
            <a:r>
              <a:rPr lang="en-US" sz="2000" dirty="0" err="1"/>
              <a:t>på</a:t>
            </a:r>
            <a:endParaRPr lang="en-US" sz="2000" dirty="0"/>
          </a:p>
          <a:p>
            <a:pPr marL="228600" lvl="1" indent="0" algn="ctr">
              <a:buNone/>
            </a:pPr>
            <a:r>
              <a:rPr lang="en-US" sz="2000" dirty="0"/>
              <a:t> </a:t>
            </a:r>
            <a:r>
              <a:rPr lang="en-US" sz="2000" u="sng" dirty="0">
                <a:solidFill>
                  <a:srgbClr val="0070C0"/>
                </a:solidFill>
              </a:rPr>
              <a:t>sibbencup@gmail.com</a:t>
            </a:r>
            <a:br>
              <a:rPr lang="en-US" sz="2000" dirty="0"/>
            </a:br>
            <a:endParaRPr lang="en-US" sz="2000" dirty="0"/>
          </a:p>
          <a:p>
            <a:pPr marL="228600" lvl="1" indent="0">
              <a:buNone/>
            </a:pPr>
            <a:endParaRPr lang="en-US" sz="2000" dirty="0"/>
          </a:p>
          <a:p>
            <a:pPr marL="228600" lvl="1" indent="0">
              <a:buNone/>
            </a:pPr>
            <a:br>
              <a:rPr lang="en-US" sz="2000" dirty="0"/>
            </a:br>
            <a:endParaRPr lang="en-US" sz="1700" dirty="0"/>
          </a:p>
        </p:txBody>
      </p:sp>
      <p:pic>
        <p:nvPicPr>
          <p:cNvPr id="2" name="Bildobjekt 1">
            <a:extLst>
              <a:ext uri="{FF2B5EF4-FFF2-40B4-BE49-F238E27FC236}">
                <a16:creationId xmlns:a16="http://schemas.microsoft.com/office/drawing/2014/main" id="{94BE0172-555D-8317-5922-F8B848771594}"/>
              </a:ext>
            </a:extLst>
          </p:cNvPr>
          <p:cNvPicPr>
            <a:picLocks noChangeAspect="1"/>
          </p:cNvPicPr>
          <p:nvPr/>
        </p:nvPicPr>
        <p:blipFill>
          <a:blip r:embed="rId2">
            <a:alphaModFix/>
          </a:blip>
          <a:stretch>
            <a:fillRect/>
          </a:stretch>
        </p:blipFill>
        <p:spPr>
          <a:xfrm>
            <a:off x="5203581" y="138624"/>
            <a:ext cx="6985370" cy="6580752"/>
          </a:xfrm>
          <a:prstGeom prst="rect">
            <a:avLst/>
          </a:prstGeom>
          <a:effectLst>
            <a:softEdge rad="635000"/>
          </a:effectLst>
        </p:spPr>
      </p:pic>
    </p:spTree>
    <p:extLst>
      <p:ext uri="{BB962C8B-B14F-4D97-AF65-F5344CB8AC3E}">
        <p14:creationId xmlns:p14="http://schemas.microsoft.com/office/powerpoint/2010/main" val="1406748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39560-AE8B-5B93-CD13-8835F4D24075}"/>
            </a:ext>
          </a:extLst>
        </p:cNvPr>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1BCBFCEA-59B5-DEBC-834E-4CE87541D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Rectangle 2070">
            <a:extLst>
              <a:ext uri="{FF2B5EF4-FFF2-40B4-BE49-F238E27FC236}">
                <a16:creationId xmlns:a16="http://schemas.microsoft.com/office/drawing/2014/main" id="{4621A2DE-25D9-FB56-DA08-215AC57AC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Bildobjekt 1">
            <a:extLst>
              <a:ext uri="{FF2B5EF4-FFF2-40B4-BE49-F238E27FC236}">
                <a16:creationId xmlns:a16="http://schemas.microsoft.com/office/drawing/2014/main" id="{E58A07EB-88B3-B6B5-70CC-426629F7F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320" y="548680"/>
            <a:ext cx="2826657" cy="1720573"/>
          </a:xfrm>
          <a:prstGeom prst="rect">
            <a:avLst/>
          </a:prstGeom>
        </p:spPr>
      </p:pic>
      <p:pic>
        <p:nvPicPr>
          <p:cNvPr id="4" name="Bildobjekt 3">
            <a:extLst>
              <a:ext uri="{FF2B5EF4-FFF2-40B4-BE49-F238E27FC236}">
                <a16:creationId xmlns:a16="http://schemas.microsoft.com/office/drawing/2014/main" id="{5F2EFD17-B56B-E8B3-75CD-1C8CC953F43E}"/>
              </a:ext>
            </a:extLst>
          </p:cNvPr>
          <p:cNvPicPr>
            <a:picLocks noChangeAspect="1"/>
          </p:cNvPicPr>
          <p:nvPr/>
        </p:nvPicPr>
        <p:blipFill>
          <a:blip r:embed="rId3"/>
          <a:srcRect r="2167"/>
          <a:stretch>
            <a:fillRect/>
          </a:stretch>
        </p:blipFill>
        <p:spPr>
          <a:xfrm>
            <a:off x="119336" y="2712335"/>
            <a:ext cx="8958145" cy="726864"/>
          </a:xfrm>
          <a:prstGeom prst="rect">
            <a:avLst/>
          </a:prstGeom>
        </p:spPr>
      </p:pic>
      <p:pic>
        <p:nvPicPr>
          <p:cNvPr id="7" name="Bildobjekt 6">
            <a:extLst>
              <a:ext uri="{FF2B5EF4-FFF2-40B4-BE49-F238E27FC236}">
                <a16:creationId xmlns:a16="http://schemas.microsoft.com/office/drawing/2014/main" id="{87395F1E-BCC9-75F4-387F-5DBC6C04ECC3}"/>
              </a:ext>
            </a:extLst>
          </p:cNvPr>
          <p:cNvPicPr>
            <a:picLocks noChangeAspect="1"/>
          </p:cNvPicPr>
          <p:nvPr/>
        </p:nvPicPr>
        <p:blipFill>
          <a:blip r:embed="rId4"/>
          <a:srcRect l="1857" r="1791"/>
          <a:stretch>
            <a:fillRect/>
          </a:stretch>
        </p:blipFill>
        <p:spPr>
          <a:xfrm>
            <a:off x="2495600" y="5373216"/>
            <a:ext cx="9292936" cy="783889"/>
          </a:xfrm>
          <a:prstGeom prst="rect">
            <a:avLst/>
          </a:prstGeom>
        </p:spPr>
      </p:pic>
      <p:pic>
        <p:nvPicPr>
          <p:cNvPr id="8" name="Bildobjekt 7">
            <a:extLst>
              <a:ext uri="{FF2B5EF4-FFF2-40B4-BE49-F238E27FC236}">
                <a16:creationId xmlns:a16="http://schemas.microsoft.com/office/drawing/2014/main" id="{3DB45128-963E-629A-7026-87F9EB723364}"/>
              </a:ext>
            </a:extLst>
          </p:cNvPr>
          <p:cNvPicPr>
            <a:picLocks noChangeAspect="1"/>
          </p:cNvPicPr>
          <p:nvPr/>
        </p:nvPicPr>
        <p:blipFill>
          <a:blip r:embed="rId5"/>
          <a:srcRect t="6655" r="1241" b="10057"/>
          <a:stretch>
            <a:fillRect/>
          </a:stretch>
        </p:blipFill>
        <p:spPr>
          <a:xfrm>
            <a:off x="1631504" y="4509120"/>
            <a:ext cx="9292512" cy="666443"/>
          </a:xfrm>
          <a:prstGeom prst="rect">
            <a:avLst/>
          </a:prstGeom>
        </p:spPr>
      </p:pic>
      <p:pic>
        <p:nvPicPr>
          <p:cNvPr id="9" name="Bildobjekt 8">
            <a:extLst>
              <a:ext uri="{FF2B5EF4-FFF2-40B4-BE49-F238E27FC236}">
                <a16:creationId xmlns:a16="http://schemas.microsoft.com/office/drawing/2014/main" id="{0FA1BCDA-0343-91A6-9BA7-F9056C848207}"/>
              </a:ext>
            </a:extLst>
          </p:cNvPr>
          <p:cNvPicPr>
            <a:picLocks noChangeAspect="1"/>
          </p:cNvPicPr>
          <p:nvPr/>
        </p:nvPicPr>
        <p:blipFill>
          <a:blip r:embed="rId6"/>
          <a:srcRect l="1481" t="4350" r="2167"/>
          <a:stretch>
            <a:fillRect/>
          </a:stretch>
        </p:blipFill>
        <p:spPr>
          <a:xfrm>
            <a:off x="695400" y="3638240"/>
            <a:ext cx="8822534" cy="726864"/>
          </a:xfrm>
          <a:prstGeom prst="rect">
            <a:avLst/>
          </a:prstGeom>
        </p:spPr>
      </p:pic>
      <p:sp>
        <p:nvSpPr>
          <p:cNvPr id="10" name="textruta 9">
            <a:extLst>
              <a:ext uri="{FF2B5EF4-FFF2-40B4-BE49-F238E27FC236}">
                <a16:creationId xmlns:a16="http://schemas.microsoft.com/office/drawing/2014/main" id="{566900C8-7C97-5480-8379-D6B42719ED21}"/>
              </a:ext>
            </a:extLst>
          </p:cNvPr>
          <p:cNvSpPr txBox="1"/>
          <p:nvPr/>
        </p:nvSpPr>
        <p:spPr>
          <a:xfrm>
            <a:off x="2815655" y="2226482"/>
            <a:ext cx="2291012" cy="461665"/>
          </a:xfrm>
          <a:prstGeom prst="rect">
            <a:avLst/>
          </a:prstGeom>
          <a:noFill/>
        </p:spPr>
        <p:txBody>
          <a:bodyPr wrap="none" rtlCol="0">
            <a:spAutoFit/>
          </a:bodyPr>
          <a:lstStyle/>
          <a:p>
            <a:r>
              <a:rPr lang="sv-SE" sz="2400" dirty="0"/>
              <a:t>Våra sponsorer</a:t>
            </a:r>
          </a:p>
        </p:txBody>
      </p:sp>
      <p:sp>
        <p:nvSpPr>
          <p:cNvPr id="16" name="textruta 15">
            <a:extLst>
              <a:ext uri="{FF2B5EF4-FFF2-40B4-BE49-F238E27FC236}">
                <a16:creationId xmlns:a16="http://schemas.microsoft.com/office/drawing/2014/main" id="{BA4F3CE6-3D74-BF00-EC8D-F615A6A6F8FC}"/>
              </a:ext>
            </a:extLst>
          </p:cNvPr>
          <p:cNvSpPr txBox="1"/>
          <p:nvPr/>
        </p:nvSpPr>
        <p:spPr>
          <a:xfrm>
            <a:off x="252717" y="404664"/>
            <a:ext cx="9153468" cy="1569660"/>
          </a:xfrm>
          <a:prstGeom prst="rect">
            <a:avLst/>
          </a:prstGeom>
          <a:noFill/>
        </p:spPr>
        <p:txBody>
          <a:bodyPr wrap="none" rtlCol="0">
            <a:spAutoFit/>
          </a:bodyPr>
          <a:lstStyle/>
          <a:p>
            <a:pPr algn="ctr"/>
            <a:r>
              <a:rPr lang="sv-SE" sz="2400" dirty="0"/>
              <a:t>Sponsorer och samarbetspartners är en viktig del för vår förening.</a:t>
            </a:r>
          </a:p>
          <a:p>
            <a:pPr algn="ctr"/>
            <a:r>
              <a:rPr lang="sv-SE" sz="2400" dirty="0"/>
              <a:t>Är du egen företagare och vill sponsra föreningen </a:t>
            </a:r>
          </a:p>
          <a:p>
            <a:pPr algn="ctr"/>
            <a:r>
              <a:rPr lang="sv-SE" sz="2400" dirty="0"/>
              <a:t>eller intresserad av att hjälpa vår sponsorgrupp?</a:t>
            </a:r>
          </a:p>
          <a:p>
            <a:pPr algn="ctr"/>
            <a:r>
              <a:rPr lang="sv-SE" sz="2400" dirty="0"/>
              <a:t>Kontakta dem på </a:t>
            </a:r>
            <a:r>
              <a:rPr lang="sv-SE" sz="2400" u="sng" dirty="0" err="1">
                <a:solidFill>
                  <a:srgbClr val="0070C0"/>
                </a:solidFill>
              </a:rPr>
              <a:t>sib.sponsring@gmail.com</a:t>
            </a:r>
            <a:endParaRPr lang="sv-SE" sz="2400" u="sng" dirty="0">
              <a:solidFill>
                <a:srgbClr val="0070C0"/>
              </a:solidFill>
            </a:endParaRPr>
          </a:p>
        </p:txBody>
      </p:sp>
    </p:spTree>
    <p:extLst>
      <p:ext uri="{BB962C8B-B14F-4D97-AF65-F5344CB8AC3E}">
        <p14:creationId xmlns:p14="http://schemas.microsoft.com/office/powerpoint/2010/main" val="112599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Beskrivning saknas.">
            <a:extLst>
              <a:ext uri="{FF2B5EF4-FFF2-40B4-BE49-F238E27FC236}">
                <a16:creationId xmlns:a16="http://schemas.microsoft.com/office/drawing/2014/main" id="{FA99699A-8DA1-42FF-8EB2-3E872EB3AF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620"/>
          <a:stretch/>
        </p:blipFill>
        <p:spPr bwMode="auto">
          <a:xfrm>
            <a:off x="0" y="0"/>
            <a:ext cx="11376049" cy="6858000"/>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latshållare för innehåll 5">
            <a:extLst>
              <a:ext uri="{FF2B5EF4-FFF2-40B4-BE49-F238E27FC236}">
                <a16:creationId xmlns:a16="http://schemas.microsoft.com/office/drawing/2014/main" id="{C8AA1C21-887E-4D46-89E9-4002950995B5}"/>
              </a:ext>
            </a:extLst>
          </p:cNvPr>
          <p:cNvSpPr txBox="1">
            <a:spLocks/>
          </p:cNvSpPr>
          <p:nvPr/>
        </p:nvSpPr>
        <p:spPr>
          <a:xfrm>
            <a:off x="7629874" y="1332512"/>
            <a:ext cx="4531860"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lgn="ctr">
              <a:spcBef>
                <a:spcPct val="0"/>
              </a:spcBef>
              <a:spcAft>
                <a:spcPts val="600"/>
              </a:spcAft>
            </a:pPr>
            <a:endParaRPr lang="en-US" sz="2000" dirty="0"/>
          </a:p>
          <a:p>
            <a:pPr marL="0" lvl="1" indent="0" algn="ctr">
              <a:spcBef>
                <a:spcPct val="0"/>
              </a:spcBef>
              <a:spcAft>
                <a:spcPts val="600"/>
              </a:spcAft>
              <a:buNone/>
            </a:pPr>
            <a:r>
              <a:rPr lang="en-US" sz="4400" dirty="0" err="1"/>
              <a:t>Välkomna</a:t>
            </a:r>
            <a:r>
              <a:rPr lang="en-US" sz="4400" dirty="0"/>
              <a:t> till </a:t>
            </a:r>
            <a:r>
              <a:rPr lang="en-US" sz="4400" dirty="0" err="1"/>
              <a:t>en</a:t>
            </a:r>
            <a:r>
              <a:rPr lang="en-US" sz="4400" dirty="0"/>
              <a:t> </a:t>
            </a:r>
            <a:r>
              <a:rPr lang="en-US" sz="4400" dirty="0" err="1"/>
              <a:t>härlig</a:t>
            </a:r>
            <a:r>
              <a:rPr lang="en-US" sz="4400" dirty="0"/>
              <a:t> </a:t>
            </a:r>
            <a:r>
              <a:rPr lang="en-US" sz="4400" dirty="0" err="1"/>
              <a:t>säsong</a:t>
            </a:r>
            <a:r>
              <a:rPr lang="en-US" sz="4400" dirty="0"/>
              <a:t> </a:t>
            </a:r>
            <a:r>
              <a:rPr lang="en-US" sz="4400" dirty="0" err="1"/>
              <a:t>tillsammans</a:t>
            </a:r>
            <a:r>
              <a:rPr lang="en-US" sz="4400" dirty="0"/>
              <a:t>!</a:t>
            </a:r>
          </a:p>
          <a:p>
            <a:pPr marL="0" lvl="1" indent="0" algn="ctr">
              <a:spcBef>
                <a:spcPct val="0"/>
              </a:spcBef>
              <a:spcAft>
                <a:spcPts val="600"/>
              </a:spcAft>
              <a:buNone/>
            </a:pPr>
            <a:r>
              <a:rPr lang="en-US" sz="3600" dirty="0" err="1"/>
              <a:t>hälsar</a:t>
            </a:r>
            <a:endParaRPr lang="en-US" sz="3600" dirty="0"/>
          </a:p>
          <a:p>
            <a:pPr marL="0" lvl="1" indent="0" algn="ctr">
              <a:spcBef>
                <a:spcPct val="0"/>
              </a:spcBef>
              <a:spcAft>
                <a:spcPts val="600"/>
              </a:spcAft>
              <a:buNone/>
            </a:pPr>
            <a:r>
              <a:rPr lang="en-US" sz="3200" dirty="0" err="1"/>
              <a:t>Skövde</a:t>
            </a:r>
            <a:r>
              <a:rPr lang="en-US" sz="3200" dirty="0"/>
              <a:t> IBF:s </a:t>
            </a:r>
            <a:r>
              <a:rPr lang="en-US" sz="3200" dirty="0" err="1"/>
              <a:t>styrelse</a:t>
            </a:r>
            <a:endParaRPr lang="en-US" sz="3200" dirty="0"/>
          </a:p>
          <a:p>
            <a:pPr marL="0" algn="ctr">
              <a:spcBef>
                <a:spcPct val="0"/>
              </a:spcBef>
              <a:spcAft>
                <a:spcPts val="600"/>
              </a:spcAft>
            </a:pPr>
            <a:endParaRPr lang="en-US" sz="2000" dirty="0"/>
          </a:p>
        </p:txBody>
      </p:sp>
    </p:spTree>
    <p:extLst>
      <p:ext uri="{BB962C8B-B14F-4D97-AF65-F5344CB8AC3E}">
        <p14:creationId xmlns:p14="http://schemas.microsoft.com/office/powerpoint/2010/main" val="209283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4"/>
          <p:cNvSpPr txBox="1">
            <a:spLocks noGrp="1"/>
          </p:cNvSpPr>
          <p:nvPr>
            <p:ph type="ctrTitle"/>
          </p:nvPr>
        </p:nvSpPr>
        <p:spPr>
          <a:xfrm>
            <a:off x="1524000" y="1122363"/>
            <a:ext cx="9144000" cy="218405"/>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6000"/>
              <a:buFont typeface="Calibri"/>
              <a:buNone/>
            </a:pPr>
            <a:r>
              <a:rPr lang="en-US" b="1" dirty="0"/>
              <a:t>Information </a:t>
            </a:r>
            <a:r>
              <a:rPr lang="en-US" b="1" dirty="0" err="1"/>
              <a:t>från</a:t>
            </a:r>
            <a:r>
              <a:rPr lang="en-US" b="1" dirty="0"/>
              <a:t> </a:t>
            </a:r>
            <a:r>
              <a:rPr lang="en-US" b="1" dirty="0" err="1"/>
              <a:t>egna</a:t>
            </a:r>
            <a:r>
              <a:rPr lang="en-US" b="1" dirty="0"/>
              <a:t> </a:t>
            </a:r>
            <a:r>
              <a:rPr lang="en-US" b="1" dirty="0" err="1"/>
              <a:t>laget</a:t>
            </a:r>
            <a:endParaRPr dirty="0"/>
          </a:p>
        </p:txBody>
      </p:sp>
      <p:pic>
        <p:nvPicPr>
          <p:cNvPr id="227" name="Google Shape;227;p14"/>
          <p:cNvPicPr preferRelativeResize="0"/>
          <p:nvPr/>
        </p:nvPicPr>
        <p:blipFill rotWithShape="1">
          <a:blip r:embed="rId3">
            <a:alphaModFix/>
          </a:blip>
          <a:srcRect/>
          <a:stretch/>
        </p:blipFill>
        <p:spPr>
          <a:xfrm>
            <a:off x="770999" y="2981871"/>
            <a:ext cx="2479834" cy="1511516"/>
          </a:xfrm>
          <a:prstGeom prst="rect">
            <a:avLst/>
          </a:prstGeom>
          <a:noFill/>
          <a:ln>
            <a:noFill/>
          </a:ln>
        </p:spPr>
      </p:pic>
      <p:pic>
        <p:nvPicPr>
          <p:cNvPr id="3" name="Google Shape;227;p14">
            <a:extLst>
              <a:ext uri="{FF2B5EF4-FFF2-40B4-BE49-F238E27FC236}">
                <a16:creationId xmlns:a16="http://schemas.microsoft.com/office/drawing/2014/main" id="{6865AC7E-C769-8E38-2438-7DEFF3B83EA2}"/>
              </a:ext>
            </a:extLst>
          </p:cNvPr>
          <p:cNvPicPr preferRelativeResize="0"/>
          <p:nvPr/>
        </p:nvPicPr>
        <p:blipFill rotWithShape="1">
          <a:blip r:embed="rId3">
            <a:alphaModFix/>
          </a:blip>
          <a:srcRect/>
          <a:stretch/>
        </p:blipFill>
        <p:spPr>
          <a:xfrm>
            <a:off x="8976320" y="2981871"/>
            <a:ext cx="2479834" cy="1511516"/>
          </a:xfrm>
          <a:prstGeom prst="rect">
            <a:avLst/>
          </a:prstGeom>
          <a:noFill/>
          <a:ln>
            <a:noFill/>
          </a:ln>
        </p:spPr>
      </p:pic>
      <p:pic>
        <p:nvPicPr>
          <p:cNvPr id="5" name="Bildobjekt 4">
            <a:extLst>
              <a:ext uri="{FF2B5EF4-FFF2-40B4-BE49-F238E27FC236}">
                <a16:creationId xmlns:a16="http://schemas.microsoft.com/office/drawing/2014/main" id="{53ADA237-B778-A664-FE35-2D51A70F96B1}"/>
              </a:ext>
            </a:extLst>
          </p:cNvPr>
          <p:cNvPicPr>
            <a:picLocks noChangeAspect="1"/>
          </p:cNvPicPr>
          <p:nvPr/>
        </p:nvPicPr>
        <p:blipFill>
          <a:blip r:embed="rId4"/>
          <a:stretch>
            <a:fillRect/>
          </a:stretch>
        </p:blipFill>
        <p:spPr>
          <a:xfrm>
            <a:off x="4018279" y="1663756"/>
            <a:ext cx="4155442" cy="41477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A09C9B43-C750-3D04-88AC-094CD4679DD2}"/>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17766283-C868-3258-1B33-D570028B979D}"/>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a:bodyPr>
          <a:lstStyle/>
          <a:p>
            <a:pPr lvl="0" algn="l"/>
            <a:r>
              <a:rPr lang="en-US" sz="3600" b="1" u="sng" dirty="0" err="1"/>
              <a:t>Ledare</a:t>
            </a:r>
            <a:r>
              <a:rPr lang="en-US" sz="3600" b="1" u="sng" dirty="0"/>
              <a:t>:</a:t>
            </a:r>
            <a:br>
              <a:rPr lang="en-US" sz="3600" b="1" u="sng" dirty="0"/>
            </a:br>
            <a:br>
              <a:rPr lang="en-US" sz="3200" b="1" u="sng" dirty="0"/>
            </a:br>
            <a:r>
              <a:rPr lang="en-US" sz="3200" dirty="0"/>
              <a:t>Oscar Hjerpe		</a:t>
            </a:r>
            <a:r>
              <a:rPr lang="en-US" sz="3200" dirty="0" err="1"/>
              <a:t>Huvudtränare</a:t>
            </a:r>
            <a:br>
              <a:rPr lang="en-US" sz="3200" dirty="0"/>
            </a:br>
            <a:r>
              <a:rPr lang="en-US" sz="3200" dirty="0"/>
              <a:t>Daniel </a:t>
            </a:r>
            <a:r>
              <a:rPr lang="en-US" sz="3200" dirty="0" err="1"/>
              <a:t>Ledstedt</a:t>
            </a:r>
            <a:r>
              <a:rPr lang="en-US" sz="3200" dirty="0"/>
              <a:t>		</a:t>
            </a:r>
            <a:r>
              <a:rPr lang="en-US" sz="3200" dirty="0" err="1"/>
              <a:t>Assisterande</a:t>
            </a:r>
            <a:r>
              <a:rPr lang="en-US" sz="3200" dirty="0"/>
              <a:t> </a:t>
            </a:r>
            <a:r>
              <a:rPr lang="en-US" sz="3200" dirty="0" err="1"/>
              <a:t>tränare</a:t>
            </a:r>
            <a:br>
              <a:rPr lang="en-US" sz="3200" dirty="0"/>
            </a:br>
            <a:r>
              <a:rPr lang="en-US" sz="3200" dirty="0"/>
              <a:t>Björn </a:t>
            </a:r>
            <a:r>
              <a:rPr lang="en-US" sz="3200" dirty="0" err="1"/>
              <a:t>Lackdal</a:t>
            </a:r>
            <a:r>
              <a:rPr lang="en-US" sz="3200" dirty="0"/>
              <a:t>		Mv-</a:t>
            </a:r>
            <a:r>
              <a:rPr lang="en-US" sz="3200" dirty="0" err="1"/>
              <a:t>tränare</a:t>
            </a:r>
            <a:r>
              <a:rPr lang="en-US" sz="3200" dirty="0"/>
              <a:t> + </a:t>
            </a:r>
            <a:r>
              <a:rPr lang="en-US" sz="3200" dirty="0" err="1"/>
              <a:t>lagledare</a:t>
            </a:r>
            <a:br>
              <a:rPr lang="en-US" sz="3200" dirty="0"/>
            </a:br>
            <a:r>
              <a:rPr lang="en-US" sz="3200" dirty="0"/>
              <a:t>Andreas Göransson	Mv-</a:t>
            </a:r>
            <a:r>
              <a:rPr lang="en-US" sz="3200" dirty="0" err="1"/>
              <a:t>tränare</a:t>
            </a:r>
            <a:r>
              <a:rPr lang="en-US" sz="3200" dirty="0"/>
              <a:t> + </a:t>
            </a:r>
            <a:r>
              <a:rPr lang="en-US" sz="3200" dirty="0" err="1"/>
              <a:t>Lagledare</a:t>
            </a:r>
            <a:r>
              <a:rPr lang="en-US" sz="3200" dirty="0"/>
              <a:t> + </a:t>
            </a:r>
            <a:r>
              <a:rPr lang="en-US" sz="3200" dirty="0" err="1"/>
              <a:t>admin.ansvarig</a:t>
            </a:r>
            <a:br>
              <a:rPr lang="en-US" sz="3200" dirty="0"/>
            </a:br>
            <a:br>
              <a:rPr lang="en-US" sz="3100" b="1" dirty="0"/>
            </a:br>
            <a:br>
              <a:rPr lang="en-US" sz="3100" b="1" dirty="0"/>
            </a:br>
            <a:endParaRPr sz="4000" dirty="0">
              <a:solidFill>
                <a:srgbClr val="FF0000"/>
              </a:solidFill>
            </a:endParaRPr>
          </a:p>
        </p:txBody>
      </p:sp>
      <p:pic>
        <p:nvPicPr>
          <p:cNvPr id="227" name="Google Shape;227;p14">
            <a:extLst>
              <a:ext uri="{FF2B5EF4-FFF2-40B4-BE49-F238E27FC236}">
                <a16:creationId xmlns:a16="http://schemas.microsoft.com/office/drawing/2014/main" id="{1980BF5A-D121-7674-C1B3-335FA2BE4E25}"/>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994001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ABB2A765-6C6D-763C-9709-3397C1FEE935}"/>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AF2C3C98-AD9B-FB33-DAC4-1879E8224DEF}"/>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fontScale="90000"/>
          </a:bodyPr>
          <a:lstStyle/>
          <a:p>
            <a:pPr lvl="0" algn="l"/>
            <a:r>
              <a:rPr lang="en-US" sz="4000" b="1" u="sng" dirty="0" err="1"/>
              <a:t>Träningar</a:t>
            </a:r>
            <a:r>
              <a:rPr lang="en-US" sz="4000" b="1" u="sng" dirty="0"/>
              <a:t>:</a:t>
            </a:r>
            <a:br>
              <a:rPr lang="en-US" sz="4000" b="1" u="sng" dirty="0"/>
            </a:br>
            <a:br>
              <a:rPr lang="en-US" sz="4000" b="1" u="sng" dirty="0"/>
            </a:br>
            <a:r>
              <a:rPr lang="en-US" sz="3600" b="1" u="sng" dirty="0" err="1"/>
              <a:t>Måndagar</a:t>
            </a:r>
            <a:r>
              <a:rPr lang="en-US" sz="3600" b="1" u="sng" dirty="0"/>
              <a:t>:</a:t>
            </a:r>
            <a:br>
              <a:rPr lang="en-US" sz="3600" b="1" u="sng" dirty="0"/>
            </a:br>
            <a:r>
              <a:rPr lang="en-US" sz="3600" dirty="0" err="1"/>
              <a:t>Kavelbrohallen</a:t>
            </a:r>
            <a:r>
              <a:rPr lang="en-US" sz="3600" dirty="0"/>
              <a:t>	18.30-20.00</a:t>
            </a:r>
            <a:br>
              <a:rPr lang="en-US" sz="3600" dirty="0"/>
            </a:br>
            <a:br>
              <a:rPr lang="en-US" sz="3600" dirty="0"/>
            </a:br>
            <a:r>
              <a:rPr lang="en-US" sz="3600" b="1" u="sng" dirty="0" err="1"/>
              <a:t>Onsdagar</a:t>
            </a:r>
            <a:r>
              <a:rPr lang="en-US" sz="3600" b="1" u="sng" dirty="0"/>
              <a:t>:</a:t>
            </a:r>
            <a:br>
              <a:rPr lang="en-US" sz="3600" dirty="0"/>
            </a:br>
            <a:r>
              <a:rPr lang="en-US" sz="3600" dirty="0" err="1"/>
              <a:t>Kavelbrohallen</a:t>
            </a:r>
            <a:r>
              <a:rPr lang="en-US" sz="3600" dirty="0"/>
              <a:t> 17.45-19, </a:t>
            </a:r>
            <a:r>
              <a:rPr lang="en-US" sz="3600" dirty="0" err="1"/>
              <a:t>Teoripass</a:t>
            </a:r>
            <a:r>
              <a:rPr lang="en-US" sz="3600" dirty="0"/>
              <a:t> 19-19.45 (</a:t>
            </a:r>
            <a:r>
              <a:rPr lang="en-US" sz="3600" dirty="0" err="1"/>
              <a:t>vissa</a:t>
            </a:r>
            <a:r>
              <a:rPr lang="en-US" sz="3600" dirty="0"/>
              <a:t> </a:t>
            </a:r>
            <a:r>
              <a:rPr lang="en-US" sz="3600" dirty="0" err="1"/>
              <a:t>onsdagar</a:t>
            </a:r>
            <a:r>
              <a:rPr lang="en-US" sz="3600" dirty="0"/>
              <a:t>)</a:t>
            </a:r>
            <a:br>
              <a:rPr lang="en-US" sz="3600" dirty="0"/>
            </a:br>
            <a:br>
              <a:rPr lang="en-US" sz="3600" dirty="0"/>
            </a:br>
            <a:r>
              <a:rPr lang="en-US" sz="3600" b="1" u="sng" dirty="0" err="1"/>
              <a:t>Fredagar</a:t>
            </a:r>
            <a:r>
              <a:rPr lang="en-US" sz="3600" b="1" u="sng" dirty="0"/>
              <a:t>:</a:t>
            </a:r>
            <a:br>
              <a:rPr lang="en-US" sz="3600" dirty="0"/>
            </a:br>
            <a:r>
              <a:rPr lang="en-US" sz="3600" dirty="0" err="1"/>
              <a:t>Kavelbrohallen</a:t>
            </a:r>
            <a:r>
              <a:rPr lang="en-US" sz="3600" dirty="0"/>
              <a:t> 17.15-18.45</a:t>
            </a:r>
            <a:br>
              <a:rPr lang="en-US" sz="3600" dirty="0"/>
            </a:br>
            <a:br>
              <a:rPr lang="en-US" sz="3600" dirty="0"/>
            </a:br>
            <a:r>
              <a:rPr lang="en-US" sz="3600" dirty="0" err="1"/>
              <a:t>Obs</a:t>
            </a:r>
            <a:r>
              <a:rPr lang="en-US" sz="3600" dirty="0"/>
              <a:t>!! Samling 15 min </a:t>
            </a:r>
            <a:r>
              <a:rPr lang="en-US" sz="3600" dirty="0" err="1"/>
              <a:t>innan</a:t>
            </a:r>
            <a:r>
              <a:rPr lang="en-US" sz="3600" dirty="0"/>
              <a:t>. I </a:t>
            </a:r>
            <a:r>
              <a:rPr lang="en-US" sz="3600" dirty="0" err="1"/>
              <a:t>samband</a:t>
            </a:r>
            <a:r>
              <a:rPr lang="en-US" sz="3600" dirty="0"/>
              <a:t> med </a:t>
            </a:r>
            <a:r>
              <a:rPr lang="en-US" sz="3600" dirty="0" err="1"/>
              <a:t>lov</a:t>
            </a:r>
            <a:r>
              <a:rPr lang="en-US" sz="3600" dirty="0"/>
              <a:t> </a:t>
            </a:r>
            <a:r>
              <a:rPr lang="en-US" sz="3600" dirty="0" err="1"/>
              <a:t>kan</a:t>
            </a:r>
            <a:r>
              <a:rPr lang="en-US" sz="3600" dirty="0"/>
              <a:t> det </a:t>
            </a:r>
            <a:r>
              <a:rPr lang="en-US" sz="3600" dirty="0" err="1"/>
              <a:t>bli</a:t>
            </a:r>
            <a:r>
              <a:rPr lang="en-US" sz="3600" dirty="0"/>
              <a:t> </a:t>
            </a:r>
            <a:r>
              <a:rPr lang="en-US" sz="3600" dirty="0" err="1"/>
              <a:t>justeringar</a:t>
            </a:r>
            <a:r>
              <a:rPr lang="en-US" sz="3600" dirty="0"/>
              <a:t> av </a:t>
            </a:r>
            <a:r>
              <a:rPr lang="en-US" sz="3600" dirty="0" err="1"/>
              <a:t>tider</a:t>
            </a:r>
            <a:r>
              <a:rPr lang="en-US" sz="3600" dirty="0"/>
              <a:t>.</a:t>
            </a:r>
            <a:br>
              <a:rPr lang="en-US" sz="3100" b="1" dirty="0"/>
            </a:br>
            <a:endParaRPr sz="4000" dirty="0">
              <a:solidFill>
                <a:srgbClr val="FF0000"/>
              </a:solidFill>
            </a:endParaRPr>
          </a:p>
        </p:txBody>
      </p:sp>
      <p:pic>
        <p:nvPicPr>
          <p:cNvPr id="227" name="Google Shape;227;p14">
            <a:extLst>
              <a:ext uri="{FF2B5EF4-FFF2-40B4-BE49-F238E27FC236}">
                <a16:creationId xmlns:a16="http://schemas.microsoft.com/office/drawing/2014/main" id="{7A6FC7D3-F206-9AB0-A11A-6FADFFB9D0BD}"/>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1219206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8FD90F49-4B6E-477E-2708-A8251AC96F33}"/>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56A80B00-0A32-72D7-DA76-F705DC569184}"/>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a:bodyPr>
          <a:lstStyle/>
          <a:p>
            <a:pPr lvl="0" algn="l"/>
            <a:r>
              <a:rPr lang="en-US" sz="4400" b="1" u="sng" dirty="0"/>
              <a:t>Matcher:</a:t>
            </a:r>
            <a:br>
              <a:rPr lang="en-US" sz="4400" b="1" u="sng" dirty="0"/>
            </a:br>
            <a:br>
              <a:rPr lang="en-US" sz="4000" b="1" u="sng" dirty="0"/>
            </a:br>
            <a:r>
              <a:rPr lang="en-US" sz="3200" dirty="0"/>
              <a:t>- </a:t>
            </a:r>
            <a:r>
              <a:rPr lang="en-US" sz="3200" dirty="0" err="1"/>
              <a:t>Anmälda</a:t>
            </a:r>
            <a:r>
              <a:rPr lang="en-US" sz="3200" dirty="0"/>
              <a:t> till </a:t>
            </a:r>
            <a:r>
              <a:rPr lang="en-US" sz="3200" dirty="0" err="1"/>
              <a:t>serie</a:t>
            </a:r>
            <a:r>
              <a:rPr lang="en-US" sz="3200" dirty="0"/>
              <a:t> </a:t>
            </a:r>
            <a:r>
              <a:rPr lang="en-US" sz="3200" dirty="0" err="1"/>
              <a:t>Röd</a:t>
            </a:r>
            <a:r>
              <a:rPr lang="en-US" sz="3200" dirty="0"/>
              <a:t> 2</a:t>
            </a:r>
            <a:br>
              <a:rPr lang="en-US" sz="3200" dirty="0"/>
            </a:br>
            <a:r>
              <a:rPr lang="en-US" sz="3200" dirty="0"/>
              <a:t>- </a:t>
            </a:r>
            <a:r>
              <a:rPr lang="en-US" sz="3200" dirty="0" err="1"/>
              <a:t>Sibben</a:t>
            </a:r>
            <a:r>
              <a:rPr lang="en-US" sz="3200" dirty="0"/>
              <a:t> Cup 3-5 </a:t>
            </a:r>
            <a:r>
              <a:rPr lang="en-US" sz="3200" dirty="0" err="1"/>
              <a:t>januari</a:t>
            </a:r>
            <a:r>
              <a:rPr lang="en-US" sz="3200" dirty="0"/>
              <a:t> 2027</a:t>
            </a:r>
            <a:br>
              <a:rPr lang="en-US" sz="3200" dirty="0"/>
            </a:br>
            <a:r>
              <a:rPr lang="en-US" sz="3200" dirty="0"/>
              <a:t>- </a:t>
            </a:r>
            <a:r>
              <a:rPr lang="en-US" sz="3200" dirty="0" err="1"/>
              <a:t>Avslutningscup</a:t>
            </a:r>
            <a:r>
              <a:rPr lang="en-US" sz="3200" dirty="0"/>
              <a:t>	</a:t>
            </a:r>
            <a:br>
              <a:rPr lang="en-US" sz="3200" dirty="0"/>
            </a:br>
            <a:r>
              <a:rPr lang="en-US" sz="3200" dirty="0"/>
              <a:t>	-	</a:t>
            </a:r>
            <a:r>
              <a:rPr lang="en-US" sz="3200" dirty="0" err="1"/>
              <a:t>Warbergsspelen</a:t>
            </a:r>
            <a:r>
              <a:rPr lang="en-US" sz="3200" dirty="0"/>
              <a:t> 9-11 </a:t>
            </a:r>
            <a:r>
              <a:rPr lang="en-US" sz="3200" dirty="0" err="1"/>
              <a:t>april</a:t>
            </a:r>
            <a:r>
              <a:rPr lang="en-US" sz="3200" dirty="0"/>
              <a:t> 2027</a:t>
            </a:r>
            <a:br>
              <a:rPr lang="en-US" sz="3200" b="1" dirty="0"/>
            </a:br>
            <a:endParaRPr sz="4000" dirty="0">
              <a:solidFill>
                <a:srgbClr val="FF0000"/>
              </a:solidFill>
            </a:endParaRPr>
          </a:p>
        </p:txBody>
      </p:sp>
      <p:pic>
        <p:nvPicPr>
          <p:cNvPr id="227" name="Google Shape;227;p14">
            <a:extLst>
              <a:ext uri="{FF2B5EF4-FFF2-40B4-BE49-F238E27FC236}">
                <a16:creationId xmlns:a16="http://schemas.microsoft.com/office/drawing/2014/main" id="{31F02FFE-3EDE-1863-BE88-1EDFAA102F6F}"/>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3383020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4CE1A96A-4E6F-FD44-C565-F882B848EF90}"/>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F35498A4-EE4D-101E-0945-B07E8C73A792}"/>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ts val="6000"/>
              <a:buFont typeface="Calibri"/>
              <a:buNone/>
            </a:pPr>
            <a:r>
              <a:rPr lang="en-US" sz="3100" b="1" u="sng" dirty="0" err="1"/>
              <a:t>Seriematcher</a:t>
            </a:r>
            <a:r>
              <a:rPr lang="en-US" sz="3100" b="1" u="sng" dirty="0"/>
              <a:t> 2026-27</a:t>
            </a:r>
            <a:br>
              <a:rPr lang="en-US" sz="3100" b="1" u="sng" dirty="0"/>
            </a:br>
            <a:br>
              <a:rPr lang="en-US" sz="1800" b="1" u="sng" dirty="0"/>
            </a:br>
            <a:r>
              <a:rPr lang="en-US" sz="2200" b="1" u="sng" dirty="0"/>
              <a:t>2026</a:t>
            </a:r>
            <a:br>
              <a:rPr lang="en-US" sz="1800" b="1" u="sng" dirty="0"/>
            </a:br>
            <a:r>
              <a:rPr lang="en-US" sz="2200" dirty="0"/>
              <a:t>25 </a:t>
            </a:r>
            <a:r>
              <a:rPr lang="en-US" sz="2200" dirty="0" err="1"/>
              <a:t>okt</a:t>
            </a:r>
            <a:r>
              <a:rPr lang="en-US" sz="2200" dirty="0"/>
              <a:t>	15.00	</a:t>
            </a:r>
            <a:r>
              <a:rPr lang="en-US" sz="2200" dirty="0" err="1"/>
              <a:t>Fritsla</a:t>
            </a:r>
            <a:r>
              <a:rPr lang="en-US" sz="2200" dirty="0"/>
              <a:t> IF		</a:t>
            </a:r>
            <a:r>
              <a:rPr lang="en-US" sz="2200" dirty="0" err="1"/>
              <a:t>Kavelbro</a:t>
            </a:r>
            <a:r>
              <a:rPr lang="en-US" sz="2200" dirty="0"/>
              <a:t> Arena</a:t>
            </a:r>
            <a:br>
              <a:rPr lang="en-US" sz="2200" dirty="0"/>
            </a:br>
            <a:r>
              <a:rPr lang="en-US" sz="2200" dirty="0"/>
              <a:t>8 </a:t>
            </a:r>
            <a:r>
              <a:rPr lang="en-US" sz="2200" dirty="0" err="1"/>
              <a:t>nov</a:t>
            </a:r>
            <a:r>
              <a:rPr lang="en-US" sz="2200" dirty="0"/>
              <a:t>	15.30 	</a:t>
            </a:r>
            <a:r>
              <a:rPr lang="en-US" sz="2200" dirty="0" err="1"/>
              <a:t>Mullsjö</a:t>
            </a:r>
            <a:r>
              <a:rPr lang="en-US" sz="2200" dirty="0"/>
              <a:t> AIS	</a:t>
            </a:r>
            <a:r>
              <a:rPr lang="en-US" sz="2200" dirty="0" err="1"/>
              <a:t>Nyhemshallen</a:t>
            </a:r>
            <a:r>
              <a:rPr lang="en-US" sz="2200" dirty="0"/>
              <a:t>, </a:t>
            </a:r>
            <a:r>
              <a:rPr lang="en-US" sz="2200" dirty="0" err="1"/>
              <a:t>Mullsjö</a:t>
            </a:r>
            <a:br>
              <a:rPr lang="en-US" sz="2200" dirty="0"/>
            </a:br>
            <a:r>
              <a:rPr lang="en-US" sz="2200" dirty="0"/>
              <a:t>14 </a:t>
            </a:r>
            <a:r>
              <a:rPr lang="en-US" sz="2200" dirty="0" err="1"/>
              <a:t>nov</a:t>
            </a:r>
            <a:r>
              <a:rPr lang="en-US" sz="2200" dirty="0"/>
              <a:t>	12.00 	IBK </a:t>
            </a:r>
            <a:r>
              <a:rPr lang="en-US" sz="2200" dirty="0" err="1"/>
              <a:t>Vänersborg</a:t>
            </a:r>
            <a:r>
              <a:rPr lang="en-US" sz="2200" dirty="0"/>
              <a:t>	</a:t>
            </a:r>
            <a:r>
              <a:rPr lang="en-US" sz="2200" dirty="0" err="1"/>
              <a:t>Kavelbro</a:t>
            </a:r>
            <a:r>
              <a:rPr lang="en-US" sz="2200" dirty="0"/>
              <a:t> Arena</a:t>
            </a:r>
            <a:br>
              <a:rPr lang="en-US" sz="2200" dirty="0"/>
            </a:br>
            <a:r>
              <a:rPr lang="en-US" sz="2200" dirty="0"/>
              <a:t>22 </a:t>
            </a:r>
            <a:r>
              <a:rPr lang="en-US" sz="2200" dirty="0" err="1"/>
              <a:t>nov</a:t>
            </a:r>
            <a:r>
              <a:rPr lang="en-US" sz="2200" dirty="0"/>
              <a:t>	13.00	IBK </a:t>
            </a:r>
            <a:r>
              <a:rPr lang="en-US" sz="2200" dirty="0" err="1"/>
              <a:t>Elfhög</a:t>
            </a:r>
            <a:r>
              <a:rPr lang="en-US" sz="2200" dirty="0"/>
              <a:t>	</a:t>
            </a:r>
            <a:r>
              <a:rPr lang="en-US" sz="2200" dirty="0" err="1"/>
              <a:t>Entréhallen</a:t>
            </a:r>
            <a:r>
              <a:rPr lang="en-US" sz="2200" dirty="0"/>
              <a:t>, Trollhättan</a:t>
            </a:r>
            <a:br>
              <a:rPr lang="en-US" sz="2200" dirty="0"/>
            </a:br>
            <a:r>
              <a:rPr lang="en-US" sz="2200" dirty="0"/>
              <a:t>27 </a:t>
            </a:r>
            <a:r>
              <a:rPr lang="en-US" sz="2200" dirty="0" err="1"/>
              <a:t>nov</a:t>
            </a:r>
            <a:r>
              <a:rPr lang="en-US" sz="2200" dirty="0"/>
              <a:t>	19.30	</a:t>
            </a:r>
            <a:r>
              <a:rPr lang="en-US" sz="2200" dirty="0" err="1"/>
              <a:t>Falköpings</a:t>
            </a:r>
            <a:r>
              <a:rPr lang="en-US" sz="2200" dirty="0"/>
              <a:t> IBK	</a:t>
            </a:r>
            <a:r>
              <a:rPr lang="en-US" sz="2200" dirty="0" err="1"/>
              <a:t>Kavelbro</a:t>
            </a:r>
            <a:r>
              <a:rPr lang="en-US" sz="2200" dirty="0"/>
              <a:t> Arena</a:t>
            </a:r>
            <a:br>
              <a:rPr lang="en-US" sz="2200" dirty="0"/>
            </a:br>
            <a:r>
              <a:rPr lang="en-US" sz="2200" dirty="0"/>
              <a:t>6 dec	10.00	IBK </a:t>
            </a:r>
            <a:r>
              <a:rPr lang="en-US" sz="2200" dirty="0" err="1"/>
              <a:t>Lockerud</a:t>
            </a:r>
            <a:r>
              <a:rPr lang="en-US" sz="2200" dirty="0"/>
              <a:t>	UW-</a:t>
            </a:r>
            <a:r>
              <a:rPr lang="en-US" sz="2200" dirty="0" err="1"/>
              <a:t>Elasthallen</a:t>
            </a:r>
            <a:r>
              <a:rPr lang="en-US" sz="2200" dirty="0"/>
              <a:t>, </a:t>
            </a:r>
            <a:r>
              <a:rPr lang="en-US" sz="2200" dirty="0" err="1"/>
              <a:t>Mariestad</a:t>
            </a:r>
            <a:br>
              <a:rPr lang="en-US" sz="2200" dirty="0"/>
            </a:br>
            <a:r>
              <a:rPr lang="en-US" sz="2200" dirty="0"/>
              <a:t>19 dec	10.00	</a:t>
            </a:r>
            <a:r>
              <a:rPr lang="en-US" sz="2200" dirty="0" err="1"/>
              <a:t>Wårgårda</a:t>
            </a:r>
            <a:r>
              <a:rPr lang="en-US" sz="2200" dirty="0"/>
              <a:t> IBK	</a:t>
            </a:r>
            <a:r>
              <a:rPr lang="en-US" sz="2200" dirty="0" err="1"/>
              <a:t>Kavelbro</a:t>
            </a:r>
            <a:r>
              <a:rPr lang="en-US" sz="2200" dirty="0"/>
              <a:t> Arena</a:t>
            </a:r>
            <a:br>
              <a:rPr lang="en-US" sz="1800" b="1" u="sng" dirty="0"/>
            </a:br>
            <a:br>
              <a:rPr lang="en-US" sz="1800" b="1" u="sng" dirty="0"/>
            </a:br>
            <a:r>
              <a:rPr lang="en-US" sz="2200" b="1" u="sng" dirty="0"/>
              <a:t>2027</a:t>
            </a:r>
            <a:br>
              <a:rPr lang="en-US" sz="1800" b="1" u="sng" dirty="0"/>
            </a:br>
            <a:r>
              <a:rPr lang="en-US" sz="2200" dirty="0"/>
              <a:t>9 </a:t>
            </a:r>
            <a:r>
              <a:rPr lang="en-US" sz="2200" dirty="0" err="1"/>
              <a:t>jan</a:t>
            </a:r>
            <a:r>
              <a:rPr lang="en-US" sz="2200" dirty="0"/>
              <a:t>	12.30	</a:t>
            </a:r>
            <a:r>
              <a:rPr lang="en-US" sz="2200" dirty="0" err="1"/>
              <a:t>Fritsla</a:t>
            </a:r>
            <a:r>
              <a:rPr lang="en-US" sz="2200" dirty="0"/>
              <a:t> IF		</a:t>
            </a:r>
            <a:r>
              <a:rPr lang="en-US" sz="2200" dirty="0" err="1"/>
              <a:t>Kungabergshallen</a:t>
            </a:r>
            <a:r>
              <a:rPr lang="en-US" sz="2200" dirty="0"/>
              <a:t>, </a:t>
            </a:r>
            <a:r>
              <a:rPr lang="en-US" sz="2200" dirty="0" err="1"/>
              <a:t>Fritsla</a:t>
            </a:r>
            <a:br>
              <a:rPr lang="en-US" sz="2200" dirty="0"/>
            </a:br>
            <a:r>
              <a:rPr lang="en-US" sz="2200" dirty="0"/>
              <a:t>23 </a:t>
            </a:r>
            <a:r>
              <a:rPr lang="en-US" sz="2200" dirty="0" err="1"/>
              <a:t>jan</a:t>
            </a:r>
            <a:r>
              <a:rPr lang="en-US" sz="2200" dirty="0"/>
              <a:t>	10.00	</a:t>
            </a:r>
            <a:r>
              <a:rPr lang="en-US" sz="2200" dirty="0" err="1"/>
              <a:t>Mullsjö</a:t>
            </a:r>
            <a:r>
              <a:rPr lang="en-US" sz="2200" dirty="0"/>
              <a:t> AIS	</a:t>
            </a:r>
            <a:r>
              <a:rPr lang="en-US" sz="2200" dirty="0" err="1"/>
              <a:t>Kavelbro</a:t>
            </a:r>
            <a:r>
              <a:rPr lang="en-US" sz="2200" dirty="0"/>
              <a:t> Arena</a:t>
            </a:r>
            <a:br>
              <a:rPr lang="en-US" sz="2200" dirty="0"/>
            </a:br>
            <a:r>
              <a:rPr lang="en-US" sz="2200" dirty="0"/>
              <a:t>31 </a:t>
            </a:r>
            <a:r>
              <a:rPr lang="en-US" sz="2200" dirty="0" err="1"/>
              <a:t>jan</a:t>
            </a:r>
            <a:r>
              <a:rPr lang="en-US" sz="2200" dirty="0"/>
              <a:t>	11.30	IBK </a:t>
            </a:r>
            <a:r>
              <a:rPr lang="en-US" sz="2200" dirty="0" err="1"/>
              <a:t>Vänersborg</a:t>
            </a:r>
            <a:r>
              <a:rPr lang="en-US" sz="2200" dirty="0"/>
              <a:t>	</a:t>
            </a:r>
            <a:r>
              <a:rPr lang="en-US" sz="2200" dirty="0" err="1"/>
              <a:t>Idrottshuset</a:t>
            </a:r>
            <a:r>
              <a:rPr lang="en-US" sz="2200" dirty="0"/>
              <a:t>, </a:t>
            </a:r>
            <a:r>
              <a:rPr lang="en-US" sz="2200" dirty="0" err="1"/>
              <a:t>Vänersborg</a:t>
            </a:r>
            <a:br>
              <a:rPr lang="en-US" sz="2200" dirty="0"/>
            </a:br>
            <a:r>
              <a:rPr lang="en-US" sz="2200" dirty="0"/>
              <a:t>13 </a:t>
            </a:r>
            <a:r>
              <a:rPr lang="en-US" sz="2200" dirty="0" err="1"/>
              <a:t>feb</a:t>
            </a:r>
            <a:r>
              <a:rPr lang="en-US" sz="2200" dirty="0"/>
              <a:t>	16.30	IBK </a:t>
            </a:r>
            <a:r>
              <a:rPr lang="en-US" sz="2200" dirty="0" err="1"/>
              <a:t>Elfhög</a:t>
            </a:r>
            <a:r>
              <a:rPr lang="en-US" sz="2200" dirty="0"/>
              <a:t>	</a:t>
            </a:r>
            <a:r>
              <a:rPr lang="en-US" sz="2200" dirty="0" err="1"/>
              <a:t>Kavelbro</a:t>
            </a:r>
            <a:r>
              <a:rPr lang="en-US" sz="2200" dirty="0"/>
              <a:t> Arena</a:t>
            </a:r>
            <a:br>
              <a:rPr lang="en-US" sz="2200" dirty="0"/>
            </a:br>
            <a:r>
              <a:rPr lang="en-US" sz="2200" dirty="0"/>
              <a:t>28 </a:t>
            </a:r>
            <a:r>
              <a:rPr lang="en-US" sz="2200" dirty="0" err="1"/>
              <a:t>feb</a:t>
            </a:r>
            <a:r>
              <a:rPr lang="en-US" sz="2200" dirty="0"/>
              <a:t>	12.00	</a:t>
            </a:r>
            <a:r>
              <a:rPr lang="en-US" sz="2200" dirty="0" err="1"/>
              <a:t>Falköpings</a:t>
            </a:r>
            <a:r>
              <a:rPr lang="en-US" sz="2200" dirty="0"/>
              <a:t> IBK	</a:t>
            </a:r>
            <a:r>
              <a:rPr lang="en-US" sz="2200" dirty="0" err="1"/>
              <a:t>Frejahallen</a:t>
            </a:r>
            <a:r>
              <a:rPr lang="en-US" sz="2200" dirty="0"/>
              <a:t>, </a:t>
            </a:r>
            <a:r>
              <a:rPr lang="en-US" sz="2200" dirty="0" err="1"/>
              <a:t>Falköping</a:t>
            </a:r>
            <a:br>
              <a:rPr lang="en-US" sz="2200" dirty="0"/>
            </a:br>
            <a:r>
              <a:rPr lang="en-US" sz="2200" dirty="0"/>
              <a:t>6 mars	14.30	IBK </a:t>
            </a:r>
            <a:r>
              <a:rPr lang="en-US" sz="2200" dirty="0" err="1"/>
              <a:t>Lockerud</a:t>
            </a:r>
            <a:r>
              <a:rPr lang="en-US" sz="2200" dirty="0"/>
              <a:t>	</a:t>
            </a:r>
            <a:r>
              <a:rPr lang="en-US" sz="2200" dirty="0" err="1"/>
              <a:t>Kavelbro</a:t>
            </a:r>
            <a:r>
              <a:rPr lang="en-US" sz="2200" dirty="0"/>
              <a:t> Arena</a:t>
            </a:r>
            <a:br>
              <a:rPr lang="en-US" sz="2200" dirty="0"/>
            </a:br>
            <a:r>
              <a:rPr lang="en-US" sz="2200" dirty="0"/>
              <a:t>27 mars	17.00	</a:t>
            </a:r>
            <a:r>
              <a:rPr lang="en-US" sz="2200" dirty="0" err="1"/>
              <a:t>Wårgårda</a:t>
            </a:r>
            <a:r>
              <a:rPr lang="en-US" sz="2200" dirty="0"/>
              <a:t> IBK	</a:t>
            </a:r>
            <a:r>
              <a:rPr lang="en-US" sz="2200" dirty="0" err="1"/>
              <a:t>Sporthallen</a:t>
            </a:r>
            <a:r>
              <a:rPr lang="en-US" sz="2200" dirty="0"/>
              <a:t>, </a:t>
            </a:r>
            <a:r>
              <a:rPr lang="en-US" sz="2200" dirty="0" err="1"/>
              <a:t>Vårgårda</a:t>
            </a:r>
            <a:br>
              <a:rPr lang="en-US" sz="2200" dirty="0"/>
            </a:br>
            <a:br>
              <a:rPr lang="en-US" sz="2200" dirty="0"/>
            </a:br>
            <a:r>
              <a:rPr lang="en-US" sz="2200" dirty="0"/>
              <a:t>+ </a:t>
            </a:r>
            <a:r>
              <a:rPr lang="en-US" sz="2200" dirty="0" err="1"/>
              <a:t>troligen</a:t>
            </a:r>
            <a:r>
              <a:rPr lang="en-US" sz="2200" dirty="0"/>
              <a:t> </a:t>
            </a:r>
            <a:r>
              <a:rPr lang="en-US" sz="2200" dirty="0" err="1"/>
              <a:t>två</a:t>
            </a:r>
            <a:r>
              <a:rPr lang="en-US" sz="2200" dirty="0"/>
              <a:t> matcher till</a:t>
            </a:r>
            <a:br>
              <a:rPr lang="en-US" sz="2200" u="sng" dirty="0"/>
            </a:br>
            <a:br>
              <a:rPr lang="en-US" sz="1800" b="1" u="sng" dirty="0"/>
            </a:br>
            <a:br>
              <a:rPr lang="en-US" sz="3100" b="1" dirty="0"/>
            </a:br>
            <a:br>
              <a:rPr lang="en-US" sz="3100" b="1" dirty="0"/>
            </a:br>
            <a:br>
              <a:rPr lang="en-US" sz="3100" b="1" dirty="0"/>
            </a:br>
            <a:br>
              <a:rPr lang="en-US" sz="3100" b="1" dirty="0"/>
            </a:br>
            <a:endParaRPr sz="4000" dirty="0">
              <a:solidFill>
                <a:srgbClr val="FF0000"/>
              </a:solidFill>
            </a:endParaRPr>
          </a:p>
        </p:txBody>
      </p:sp>
      <p:pic>
        <p:nvPicPr>
          <p:cNvPr id="227" name="Google Shape;227;p14">
            <a:extLst>
              <a:ext uri="{FF2B5EF4-FFF2-40B4-BE49-F238E27FC236}">
                <a16:creationId xmlns:a16="http://schemas.microsoft.com/office/drawing/2014/main" id="{FAF12C73-D9C0-C27D-3FA0-6A3DD46F0E88}"/>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953307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F75C-A6A3-F517-4D5A-04B42E80ABB1}"/>
            </a:ext>
          </a:extLst>
        </p:cNvPr>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C946AD59-0E2B-EE2B-22CE-3E05F39DA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Rectangle 2070">
            <a:extLst>
              <a:ext uri="{FF2B5EF4-FFF2-40B4-BE49-F238E27FC236}">
                <a16:creationId xmlns:a16="http://schemas.microsoft.com/office/drawing/2014/main" id="{2B5461D9-7DC4-7293-6D82-A8D263053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atshållare för innehåll 5">
            <a:extLst>
              <a:ext uri="{FF2B5EF4-FFF2-40B4-BE49-F238E27FC236}">
                <a16:creationId xmlns:a16="http://schemas.microsoft.com/office/drawing/2014/main" id="{2129A106-D799-3CED-13EC-8735B589EE6E}"/>
              </a:ext>
            </a:extLst>
          </p:cNvPr>
          <p:cNvSpPr>
            <a:spLocks noGrp="1"/>
          </p:cNvSpPr>
          <p:nvPr>
            <p:ph idx="1"/>
          </p:nvPr>
        </p:nvSpPr>
        <p:spPr>
          <a:xfrm>
            <a:off x="222950" y="1427168"/>
            <a:ext cx="5801042" cy="5467086"/>
          </a:xfrm>
        </p:spPr>
        <p:txBody>
          <a:bodyPr vert="horz" lIns="91440" tIns="45720" rIns="91440" bIns="45720" rtlCol="0">
            <a:normAutofit fontScale="85000" lnSpcReduction="20000"/>
          </a:bodyPr>
          <a:lstStyle/>
          <a:p>
            <a:pPr marL="0" indent="0">
              <a:buNone/>
            </a:pPr>
            <a:r>
              <a:rPr lang="sv-SE" sz="3300" b="1" dirty="0"/>
              <a:t>Höstsäsong</a:t>
            </a:r>
          </a:p>
          <a:p>
            <a:r>
              <a:rPr lang="sv-SE" dirty="0"/>
              <a:t>40- P2011/P2012</a:t>
            </a:r>
          </a:p>
          <a:p>
            <a:r>
              <a:rPr lang="sv-SE" dirty="0"/>
              <a:t>41- P2010</a:t>
            </a:r>
          </a:p>
          <a:p>
            <a:r>
              <a:rPr lang="sv-SE" dirty="0"/>
              <a:t>42- P2015, P2016/2017 klassinnebandy*</a:t>
            </a:r>
          </a:p>
          <a:p>
            <a:r>
              <a:rPr lang="sv-SE" sz="3300" b="1" dirty="0"/>
              <a:t>43 - F2012/2013</a:t>
            </a:r>
          </a:p>
          <a:p>
            <a:r>
              <a:rPr lang="sv-SE" dirty="0"/>
              <a:t>45 - P2013/2014</a:t>
            </a:r>
          </a:p>
          <a:p>
            <a:r>
              <a:rPr lang="sv-SE" dirty="0"/>
              <a:t>46 - F2014/2015</a:t>
            </a:r>
          </a:p>
          <a:p>
            <a:r>
              <a:rPr lang="sv-SE" dirty="0"/>
              <a:t>47 - P2011/2012</a:t>
            </a:r>
          </a:p>
          <a:p>
            <a:r>
              <a:rPr lang="sv-SE" dirty="0"/>
              <a:t>48 - P2010</a:t>
            </a:r>
          </a:p>
          <a:p>
            <a:r>
              <a:rPr lang="sv-SE" dirty="0"/>
              <a:t>49 - P2015</a:t>
            </a:r>
          </a:p>
          <a:p>
            <a:r>
              <a:rPr lang="sv-SE" dirty="0"/>
              <a:t>50 - P2016/2017</a:t>
            </a:r>
          </a:p>
          <a:p>
            <a:pPr marL="228600" lvl="1" indent="0">
              <a:buNone/>
            </a:pPr>
            <a:endParaRPr lang="en-US" dirty="0">
              <a:latin typeface="+mj-lt"/>
            </a:endParaRPr>
          </a:p>
          <a:p>
            <a:pPr marL="228600" lvl="1" indent="0">
              <a:buNone/>
            </a:pPr>
            <a:endParaRPr lang="en-US" dirty="0">
              <a:latin typeface="+mj-lt"/>
            </a:endParaRPr>
          </a:p>
          <a:p>
            <a:pPr marL="228600" lvl="1" indent="0">
              <a:buNone/>
            </a:pPr>
            <a:endParaRPr lang="en-US" sz="2000" dirty="0">
              <a:latin typeface="+mj-lt"/>
            </a:endParaRPr>
          </a:p>
          <a:p>
            <a:pPr marL="228600" lvl="1" indent="0">
              <a:buNone/>
            </a:pPr>
            <a:br>
              <a:rPr lang="en-US" sz="2000" dirty="0">
                <a:latin typeface="+mj-lt"/>
              </a:rPr>
            </a:br>
            <a:endParaRPr lang="en-US" sz="1700" dirty="0"/>
          </a:p>
          <a:p>
            <a:pPr marL="0"/>
            <a:endParaRPr lang="en-US" sz="1700" dirty="0"/>
          </a:p>
        </p:txBody>
      </p:sp>
      <p:pic>
        <p:nvPicPr>
          <p:cNvPr id="2" name="Bildobjekt 1">
            <a:extLst>
              <a:ext uri="{FF2B5EF4-FFF2-40B4-BE49-F238E27FC236}">
                <a16:creationId xmlns:a16="http://schemas.microsoft.com/office/drawing/2014/main" id="{BF11A2BC-B70D-4AAF-AA43-145FD787E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2393" y="2708920"/>
            <a:ext cx="2826657" cy="1720573"/>
          </a:xfrm>
          <a:prstGeom prst="rect">
            <a:avLst/>
          </a:prstGeom>
        </p:spPr>
      </p:pic>
      <p:sp>
        <p:nvSpPr>
          <p:cNvPr id="4" name="textruta 3">
            <a:extLst>
              <a:ext uri="{FF2B5EF4-FFF2-40B4-BE49-F238E27FC236}">
                <a16:creationId xmlns:a16="http://schemas.microsoft.com/office/drawing/2014/main" id="{5C14EAC2-3EFB-DE79-2D30-6EBDF8D32909}"/>
              </a:ext>
            </a:extLst>
          </p:cNvPr>
          <p:cNvSpPr txBox="1"/>
          <p:nvPr/>
        </p:nvSpPr>
        <p:spPr>
          <a:xfrm>
            <a:off x="5835308" y="1427168"/>
            <a:ext cx="2708964" cy="4698722"/>
          </a:xfrm>
          <a:prstGeom prst="rect">
            <a:avLst/>
          </a:prstGeom>
          <a:noFill/>
        </p:spPr>
        <p:txBody>
          <a:bodyPr wrap="square" rtlCol="0">
            <a:spAutoFit/>
          </a:bodyPr>
          <a:lstStyle/>
          <a:p>
            <a:pPr>
              <a:lnSpc>
                <a:spcPct val="70000"/>
              </a:lnSpc>
              <a:spcBef>
                <a:spcPts val="1000"/>
              </a:spcBef>
              <a:buFont typeface="Arial" panose="020B0604020202020204" pitchFamily="34" charset="0"/>
            </a:pPr>
            <a:r>
              <a:rPr lang="sv-SE" sz="2800" b="1" kern="1200" dirty="0">
                <a:solidFill>
                  <a:schemeClr val="tx1"/>
                </a:solidFill>
                <a:latin typeface="+mn-lt"/>
                <a:ea typeface="+mn-ea"/>
                <a:cs typeface="+mn-cs"/>
              </a:rPr>
              <a:t>Vårsäsong</a:t>
            </a:r>
          </a:p>
          <a:p>
            <a:pPr marL="285750" indent="-285750">
              <a:lnSpc>
                <a:spcPct val="70000"/>
              </a:lnSpc>
              <a:spcBef>
                <a:spcPts val="1000"/>
              </a:spcBef>
              <a:buFont typeface="Arial" panose="020B0604020202020204" pitchFamily="34" charset="0"/>
              <a:buChar char="•"/>
            </a:pPr>
            <a:r>
              <a:rPr lang="sv-SE" sz="2800" b="1" kern="1200" dirty="0">
                <a:solidFill>
                  <a:schemeClr val="tx1"/>
                </a:solidFill>
                <a:latin typeface="+mn-lt"/>
                <a:ea typeface="+mn-ea"/>
                <a:cs typeface="+mn-cs"/>
              </a:rPr>
              <a:t>2 - F2012/2013</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3 - F2014/2015</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4 - P2013/2014</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5 - P2011/2012</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6 - P2010</a:t>
            </a:r>
          </a:p>
          <a:p>
            <a:pPr marL="285750" indent="-285750">
              <a:lnSpc>
                <a:spcPct val="70000"/>
              </a:lnSpc>
              <a:spcBef>
                <a:spcPts val="1000"/>
              </a:spcBef>
              <a:buFont typeface="Arial" panose="020B0604020202020204" pitchFamily="34" charset="0"/>
              <a:buChar char="•"/>
            </a:pPr>
            <a:r>
              <a:rPr lang="sv-SE" sz="2800" b="1" kern="1200" dirty="0">
                <a:solidFill>
                  <a:schemeClr val="tx1"/>
                </a:solidFill>
                <a:latin typeface="+mn-lt"/>
                <a:ea typeface="+mn-ea"/>
                <a:cs typeface="+mn-cs"/>
              </a:rPr>
              <a:t>8 - F2012/2013</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9 - F2013/2014</a:t>
            </a:r>
          </a:p>
          <a:p>
            <a:pPr marL="285750" indent="-285750">
              <a:lnSpc>
                <a:spcPct val="70000"/>
              </a:lnSpc>
              <a:spcBef>
                <a:spcPts val="1000"/>
              </a:spcBef>
              <a:buFont typeface="Arial" panose="020B0604020202020204" pitchFamily="34" charset="0"/>
              <a:buChar char="•"/>
            </a:pPr>
            <a:r>
              <a:rPr lang="sv-SE" sz="2800" b="1" kern="1200" dirty="0">
                <a:solidFill>
                  <a:schemeClr val="tx1"/>
                </a:solidFill>
                <a:latin typeface="+mn-lt"/>
                <a:ea typeface="+mn-ea"/>
                <a:cs typeface="+mn-cs"/>
              </a:rPr>
              <a:t>10 F2012/2013</a:t>
            </a:r>
          </a:p>
          <a:p>
            <a:pPr marL="285750" indent="-285750">
              <a:lnSpc>
                <a:spcPct val="70000"/>
              </a:lnSpc>
              <a:spcBef>
                <a:spcPts val="1000"/>
              </a:spcBef>
              <a:buFont typeface="Arial" panose="020B0604020202020204" pitchFamily="34" charset="0"/>
              <a:buChar char="•"/>
            </a:pPr>
            <a:r>
              <a:rPr lang="sv-SE" sz="2400" kern="1200" dirty="0">
                <a:solidFill>
                  <a:schemeClr val="tx1"/>
                </a:solidFill>
                <a:latin typeface="+mn-lt"/>
                <a:ea typeface="+mn-ea"/>
                <a:cs typeface="+mn-cs"/>
              </a:rPr>
              <a:t>11 - P2011/2012 </a:t>
            </a:r>
          </a:p>
          <a:p>
            <a:pPr marL="285750" indent="-285750">
              <a:lnSpc>
                <a:spcPct val="70000"/>
              </a:lnSpc>
              <a:spcBef>
                <a:spcPts val="1000"/>
              </a:spcBef>
              <a:buFont typeface="Arial" panose="020B0604020202020204" pitchFamily="34" charset="0"/>
              <a:buChar char="•"/>
            </a:pPr>
            <a:r>
              <a:rPr lang="sv-SE" sz="2400" kern="1200" dirty="0" err="1">
                <a:solidFill>
                  <a:schemeClr val="tx1"/>
                </a:solidFill>
                <a:latin typeface="+mn-lt"/>
                <a:ea typeface="+mn-ea"/>
                <a:cs typeface="+mn-cs"/>
              </a:rPr>
              <a:t>Ev</a:t>
            </a:r>
            <a:r>
              <a:rPr lang="sv-SE" sz="2400" kern="1200" dirty="0">
                <a:solidFill>
                  <a:schemeClr val="tx1"/>
                </a:solidFill>
                <a:latin typeface="+mn-lt"/>
                <a:ea typeface="+mn-ea"/>
                <a:cs typeface="+mn-cs"/>
              </a:rPr>
              <a:t> Kval P2010</a:t>
            </a:r>
          </a:p>
          <a:p>
            <a:endParaRPr lang="sv-SE" sz="2000" dirty="0"/>
          </a:p>
        </p:txBody>
      </p:sp>
      <p:sp>
        <p:nvSpPr>
          <p:cNvPr id="6" name="textruta 5">
            <a:extLst>
              <a:ext uri="{FF2B5EF4-FFF2-40B4-BE49-F238E27FC236}">
                <a16:creationId xmlns:a16="http://schemas.microsoft.com/office/drawing/2014/main" id="{8337CAE5-9486-8655-EA19-0A80D426A011}"/>
              </a:ext>
            </a:extLst>
          </p:cNvPr>
          <p:cNvSpPr txBox="1"/>
          <p:nvPr/>
        </p:nvSpPr>
        <p:spPr>
          <a:xfrm>
            <a:off x="263352" y="5949280"/>
            <a:ext cx="4565673" cy="738664"/>
          </a:xfrm>
          <a:prstGeom prst="rect">
            <a:avLst/>
          </a:prstGeom>
          <a:noFill/>
        </p:spPr>
        <p:txBody>
          <a:bodyPr wrap="none" rtlCol="0">
            <a:spAutoFit/>
          </a:bodyPr>
          <a:lstStyle/>
          <a:p>
            <a:pPr marL="0" indent="0">
              <a:buNone/>
            </a:pPr>
            <a:r>
              <a:rPr lang="sv-SE" dirty="0"/>
              <a:t>* 4 personer i kiosken + 4 personer till övriga uppgifter. </a:t>
            </a:r>
          </a:p>
          <a:p>
            <a:pPr marL="0" indent="0">
              <a:buNone/>
            </a:pPr>
            <a:r>
              <a:rPr lang="sv-SE" dirty="0"/>
              <a:t>Lagen får göra ett eget schema</a:t>
            </a:r>
          </a:p>
          <a:p>
            <a:endParaRPr lang="sv-SE" dirty="0"/>
          </a:p>
        </p:txBody>
      </p:sp>
      <p:sp>
        <p:nvSpPr>
          <p:cNvPr id="7" name="textruta 6">
            <a:extLst>
              <a:ext uri="{FF2B5EF4-FFF2-40B4-BE49-F238E27FC236}">
                <a16:creationId xmlns:a16="http://schemas.microsoft.com/office/drawing/2014/main" id="{5777D460-566F-147E-16D3-A704FF9F5D45}"/>
              </a:ext>
            </a:extLst>
          </p:cNvPr>
          <p:cNvSpPr txBox="1"/>
          <p:nvPr/>
        </p:nvSpPr>
        <p:spPr>
          <a:xfrm>
            <a:off x="2257449" y="421197"/>
            <a:ext cx="7677102" cy="584775"/>
          </a:xfrm>
          <a:prstGeom prst="rect">
            <a:avLst/>
          </a:prstGeom>
          <a:noFill/>
        </p:spPr>
        <p:txBody>
          <a:bodyPr wrap="none" rtlCol="0">
            <a:spAutoFit/>
          </a:bodyPr>
          <a:lstStyle/>
          <a:p>
            <a:r>
              <a:rPr lang="sv-SE" sz="3200" dirty="0"/>
              <a:t>Schema kiosk, matchvärd och sargvakter</a:t>
            </a:r>
          </a:p>
        </p:txBody>
      </p:sp>
      <p:sp>
        <p:nvSpPr>
          <p:cNvPr id="3" name="textruta 2">
            <a:extLst>
              <a:ext uri="{FF2B5EF4-FFF2-40B4-BE49-F238E27FC236}">
                <a16:creationId xmlns:a16="http://schemas.microsoft.com/office/drawing/2014/main" id="{0A7E5E81-3EBA-BBBC-56C0-8FD3CB88C1B7}"/>
              </a:ext>
            </a:extLst>
          </p:cNvPr>
          <p:cNvSpPr txBox="1"/>
          <p:nvPr/>
        </p:nvSpPr>
        <p:spPr>
          <a:xfrm>
            <a:off x="5638669" y="5949280"/>
            <a:ext cx="5811206" cy="738664"/>
          </a:xfrm>
          <a:prstGeom prst="rect">
            <a:avLst/>
          </a:prstGeom>
          <a:noFill/>
        </p:spPr>
        <p:txBody>
          <a:bodyPr wrap="none" rtlCol="0">
            <a:spAutoFit/>
          </a:bodyPr>
          <a:lstStyle/>
          <a:p>
            <a:r>
              <a:rPr lang="sv-SE" dirty="0"/>
              <a:t>Vid A-lagsmatcher är bemanning enligt följande.</a:t>
            </a:r>
          </a:p>
          <a:p>
            <a:r>
              <a:rPr lang="sv-SE" dirty="0"/>
              <a:t>2 personer i kiosk, 4 personer matchvärdar entré mm och 4 sargvakter.</a:t>
            </a:r>
          </a:p>
          <a:p>
            <a:r>
              <a:rPr lang="sv-SE" dirty="0"/>
              <a:t>Följande personal ska vara på plats 60 min före matchstart.</a:t>
            </a:r>
          </a:p>
        </p:txBody>
      </p:sp>
    </p:spTree>
    <p:extLst>
      <p:ext uri="{BB962C8B-B14F-4D97-AF65-F5344CB8AC3E}">
        <p14:creationId xmlns:p14="http://schemas.microsoft.com/office/powerpoint/2010/main" val="1442605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3617A645-75BB-3C54-5E81-2FA67F5E49E5}"/>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0B243DF5-6BCB-9AA8-289A-25F44D772867}"/>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fontScale="90000"/>
          </a:bodyPr>
          <a:lstStyle/>
          <a:p>
            <a:pPr lvl="0" algn="l"/>
            <a:r>
              <a:rPr lang="en-US" sz="3600" b="1" u="sng" dirty="0" err="1"/>
              <a:t>Vårt</a:t>
            </a:r>
            <a:r>
              <a:rPr lang="en-US" sz="3600" b="1" u="sng" dirty="0"/>
              <a:t> lags </a:t>
            </a:r>
            <a:r>
              <a:rPr lang="en-US" sz="3600" b="1" u="sng" dirty="0" err="1"/>
              <a:t>föräldrauppgifter</a:t>
            </a:r>
            <a:r>
              <a:rPr lang="en-US" sz="3600" b="1" u="sng" dirty="0"/>
              <a:t> under </a:t>
            </a:r>
            <a:r>
              <a:rPr lang="en-US" sz="3600" b="1" u="sng" dirty="0" err="1"/>
              <a:t>säsongen</a:t>
            </a:r>
            <a:r>
              <a:rPr lang="en-US" sz="3600" b="1" u="sng" dirty="0"/>
              <a:t> 25/26</a:t>
            </a:r>
            <a:br>
              <a:rPr lang="en-US" sz="3600" b="1" dirty="0"/>
            </a:br>
            <a:br>
              <a:rPr lang="en-US" sz="3600" b="1" dirty="0"/>
            </a:br>
            <a:r>
              <a:rPr lang="en-US" sz="3100" b="1" dirty="0" err="1"/>
              <a:t>Sibben</a:t>
            </a:r>
            <a:r>
              <a:rPr lang="en-US" sz="3100" b="1" dirty="0"/>
              <a:t> Cup (Johan Österberg + Robin Bäckström)</a:t>
            </a:r>
            <a:br>
              <a:rPr lang="en-US" sz="3100" b="1" dirty="0"/>
            </a:br>
            <a:r>
              <a:rPr lang="en-US" sz="3100" dirty="0"/>
              <a:t>-	</a:t>
            </a:r>
            <a:r>
              <a:rPr lang="en-US" sz="3100" dirty="0" err="1"/>
              <a:t>Ansvarar</a:t>
            </a:r>
            <a:r>
              <a:rPr lang="en-US" sz="3100" dirty="0"/>
              <a:t> för </a:t>
            </a:r>
            <a:r>
              <a:rPr lang="en-US" sz="3100" dirty="0" err="1"/>
              <a:t>att</a:t>
            </a:r>
            <a:r>
              <a:rPr lang="en-US" sz="3100" dirty="0"/>
              <a:t> </a:t>
            </a:r>
            <a:r>
              <a:rPr lang="en-US" sz="3100" dirty="0" err="1"/>
              <a:t>vara</a:t>
            </a:r>
            <a:r>
              <a:rPr lang="en-US" sz="3100" dirty="0"/>
              <a:t> </a:t>
            </a:r>
            <a:r>
              <a:rPr lang="en-US" sz="3100" dirty="0" err="1"/>
              <a:t>lagets</a:t>
            </a:r>
            <a:r>
              <a:rPr lang="en-US" sz="3100" dirty="0"/>
              <a:t> </a:t>
            </a:r>
            <a:r>
              <a:rPr lang="en-US" sz="3100" dirty="0" err="1"/>
              <a:t>kontaktpersoner</a:t>
            </a:r>
            <a:br>
              <a:rPr lang="en-US" sz="3100" dirty="0"/>
            </a:br>
            <a:r>
              <a:rPr lang="en-US" sz="3100" dirty="0"/>
              <a:t>- 	</a:t>
            </a:r>
            <a:r>
              <a:rPr lang="en-US" sz="3100" dirty="0" err="1"/>
              <a:t>Bemanna</a:t>
            </a:r>
            <a:r>
              <a:rPr lang="en-US" sz="3100" dirty="0"/>
              <a:t> </a:t>
            </a:r>
            <a:r>
              <a:rPr lang="en-US" sz="3100" dirty="0" err="1"/>
              <a:t>lagets</a:t>
            </a:r>
            <a:r>
              <a:rPr lang="en-US" sz="3100" dirty="0"/>
              <a:t> </a:t>
            </a:r>
            <a:r>
              <a:rPr lang="en-US" sz="3100" dirty="0" err="1"/>
              <a:t>arbetsuppgifter</a:t>
            </a:r>
            <a:r>
              <a:rPr lang="en-US" sz="3100" dirty="0"/>
              <a:t> under </a:t>
            </a:r>
            <a:r>
              <a:rPr lang="en-US" sz="3100" dirty="0" err="1"/>
              <a:t>cupen</a:t>
            </a:r>
            <a:br>
              <a:rPr lang="en-US" sz="3100" dirty="0"/>
            </a:br>
            <a:br>
              <a:rPr lang="en-US" sz="3100" dirty="0"/>
            </a:br>
            <a:r>
              <a:rPr lang="en-US" sz="3100" b="1" dirty="0" err="1"/>
              <a:t>Evenemang</a:t>
            </a:r>
            <a:r>
              <a:rPr lang="en-US" sz="3100" b="1" dirty="0"/>
              <a:t> (Surabhi + 1 st)</a:t>
            </a:r>
            <a:br>
              <a:rPr lang="en-US" sz="3100" b="1" dirty="0"/>
            </a:br>
            <a:r>
              <a:rPr lang="en-US" sz="3100" dirty="0"/>
              <a:t>- 	</a:t>
            </a:r>
            <a:r>
              <a:rPr lang="en-US" sz="3100" dirty="0" err="1"/>
              <a:t>Ansvarar</a:t>
            </a:r>
            <a:r>
              <a:rPr lang="en-US" sz="3100" dirty="0"/>
              <a:t> för </a:t>
            </a:r>
            <a:r>
              <a:rPr lang="en-US" sz="3100" dirty="0" err="1"/>
              <a:t>att</a:t>
            </a:r>
            <a:r>
              <a:rPr lang="en-US" sz="3100" dirty="0"/>
              <a:t> </a:t>
            </a:r>
            <a:r>
              <a:rPr lang="en-US" sz="3100" dirty="0" err="1"/>
              <a:t>planera</a:t>
            </a:r>
            <a:r>
              <a:rPr lang="en-US" sz="3100" dirty="0"/>
              <a:t> och </a:t>
            </a:r>
            <a:r>
              <a:rPr lang="en-US" sz="3100" dirty="0" err="1"/>
              <a:t>genomföra</a:t>
            </a:r>
            <a:r>
              <a:rPr lang="en-US" sz="3100" dirty="0"/>
              <a:t> </a:t>
            </a:r>
            <a:r>
              <a:rPr lang="en-US" sz="3100" dirty="0" err="1"/>
              <a:t>klassinnebandy</a:t>
            </a:r>
            <a:r>
              <a:rPr lang="en-US" sz="3100" dirty="0"/>
              <a:t> </a:t>
            </a:r>
            <a:r>
              <a:rPr lang="en-US" sz="3100" dirty="0" err="1"/>
              <a:t>på</a:t>
            </a:r>
            <a:r>
              <a:rPr lang="en-US" sz="3100" dirty="0"/>
              <a:t> </a:t>
            </a:r>
            <a:r>
              <a:rPr lang="en-US" sz="3100" dirty="0" err="1"/>
              <a:t>hösten</a:t>
            </a:r>
            <a:r>
              <a:rPr lang="en-US" sz="3100" dirty="0"/>
              <a:t> och 	</a:t>
            </a:r>
            <a:r>
              <a:rPr lang="en-US" sz="3100" dirty="0" err="1"/>
              <a:t>avslutningen</a:t>
            </a:r>
            <a:r>
              <a:rPr lang="en-US" sz="3100" dirty="0"/>
              <a:t> </a:t>
            </a:r>
            <a:r>
              <a:rPr lang="en-US" sz="3100" dirty="0" err="1"/>
              <a:t>på</a:t>
            </a:r>
            <a:r>
              <a:rPr lang="en-US" sz="3100" dirty="0"/>
              <a:t> </a:t>
            </a:r>
            <a:r>
              <a:rPr lang="en-US" sz="3100" dirty="0" err="1"/>
              <a:t>våren</a:t>
            </a:r>
            <a:br>
              <a:rPr lang="en-US" sz="3100" dirty="0"/>
            </a:br>
            <a:br>
              <a:rPr lang="en-US" sz="3100" dirty="0"/>
            </a:br>
            <a:r>
              <a:rPr lang="en-US" sz="3100" b="1" dirty="0" err="1"/>
              <a:t>Lagförälder</a:t>
            </a:r>
            <a:r>
              <a:rPr lang="en-US" sz="3100" b="1" dirty="0"/>
              <a:t> (Mikael Thorvald + Robert Ottosson)</a:t>
            </a:r>
            <a:br>
              <a:rPr lang="en-US" sz="3100" dirty="0"/>
            </a:br>
            <a:r>
              <a:rPr lang="en-US" sz="3100" dirty="0"/>
              <a:t>- 	</a:t>
            </a:r>
            <a:r>
              <a:rPr lang="en-US" sz="3100" dirty="0" err="1"/>
              <a:t>Ansvarar</a:t>
            </a:r>
            <a:r>
              <a:rPr lang="en-US" sz="3100" dirty="0"/>
              <a:t> för </a:t>
            </a:r>
            <a:r>
              <a:rPr lang="en-US" sz="3100" dirty="0" err="1"/>
              <a:t>att</a:t>
            </a:r>
            <a:r>
              <a:rPr lang="en-US" sz="3100" dirty="0"/>
              <a:t> </a:t>
            </a:r>
            <a:r>
              <a:rPr lang="en-US" sz="3100" dirty="0" err="1"/>
              <a:t>vara</a:t>
            </a:r>
            <a:r>
              <a:rPr lang="en-US" sz="3100" dirty="0"/>
              <a:t> </a:t>
            </a:r>
            <a:r>
              <a:rPr lang="en-US" sz="3100" dirty="0" err="1"/>
              <a:t>kontaktperson</a:t>
            </a:r>
            <a:r>
              <a:rPr lang="en-US" sz="3100" dirty="0"/>
              <a:t> för </a:t>
            </a:r>
            <a:r>
              <a:rPr lang="en-US" sz="3100" dirty="0" err="1"/>
              <a:t>lagets</a:t>
            </a:r>
            <a:r>
              <a:rPr lang="en-US" sz="3100" dirty="0"/>
              <a:t> </a:t>
            </a:r>
            <a:r>
              <a:rPr lang="en-US" sz="3100" dirty="0" err="1"/>
              <a:t>kioskbemanning</a:t>
            </a:r>
            <a:br>
              <a:rPr lang="en-US" sz="3100" dirty="0"/>
            </a:br>
            <a:r>
              <a:rPr lang="en-US" sz="3100" dirty="0"/>
              <a:t>- 	</a:t>
            </a:r>
            <a:r>
              <a:rPr lang="en-US" sz="3100" dirty="0" err="1"/>
              <a:t>Idrottsrabatten</a:t>
            </a:r>
            <a:br>
              <a:rPr lang="en-US" sz="3100" dirty="0"/>
            </a:br>
            <a:r>
              <a:rPr lang="en-US" sz="3100" dirty="0"/>
              <a:t>- 	Schema </a:t>
            </a:r>
            <a:r>
              <a:rPr lang="en-US" sz="3100" dirty="0" err="1"/>
              <a:t>sekretariat</a:t>
            </a:r>
            <a:r>
              <a:rPr lang="en-US" sz="3100" dirty="0"/>
              <a:t>, </a:t>
            </a:r>
            <a:r>
              <a:rPr lang="en-US" sz="3100" dirty="0" err="1"/>
              <a:t>matchvärd</a:t>
            </a:r>
            <a:r>
              <a:rPr lang="en-US" sz="3100" dirty="0"/>
              <a:t> </a:t>
            </a:r>
            <a:r>
              <a:rPr lang="en-US" sz="3100" dirty="0" err="1"/>
              <a:t>m.m</a:t>
            </a:r>
            <a:br>
              <a:rPr lang="sv-SE" sz="4000" b="1" u="sng" dirty="0">
                <a:solidFill>
                  <a:schemeClr val="tx1"/>
                </a:solidFill>
              </a:rPr>
            </a:br>
            <a:br>
              <a:rPr lang="sv-SE" sz="3200" b="1" u="sng" dirty="0">
                <a:solidFill>
                  <a:schemeClr val="tx1"/>
                </a:solidFill>
              </a:rPr>
            </a:br>
            <a:br>
              <a:rPr lang="sv-SE" sz="3200" dirty="0">
                <a:solidFill>
                  <a:schemeClr val="tx1"/>
                </a:solidFill>
              </a:rPr>
            </a:br>
            <a:br>
              <a:rPr lang="sv-SE" sz="3200" dirty="0">
                <a:solidFill>
                  <a:schemeClr val="tx1"/>
                </a:solidFill>
              </a:rPr>
            </a:br>
            <a:br>
              <a:rPr lang="sv-SE" sz="4000" b="1" u="sng" dirty="0">
                <a:solidFill>
                  <a:schemeClr val="tx1"/>
                </a:solidFill>
              </a:rPr>
            </a:br>
            <a:br>
              <a:rPr lang="en-US" sz="3200" b="1" dirty="0"/>
            </a:br>
            <a:endParaRPr sz="4000" dirty="0">
              <a:solidFill>
                <a:srgbClr val="FF0000"/>
              </a:solidFill>
            </a:endParaRPr>
          </a:p>
        </p:txBody>
      </p:sp>
      <p:pic>
        <p:nvPicPr>
          <p:cNvPr id="227" name="Google Shape;227;p14">
            <a:extLst>
              <a:ext uri="{FF2B5EF4-FFF2-40B4-BE49-F238E27FC236}">
                <a16:creationId xmlns:a16="http://schemas.microsoft.com/office/drawing/2014/main" id="{42146052-B30F-D1B3-1D87-D5843A65A625}"/>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3660886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152E9802-F444-6909-6472-D1C20CAB11B3}"/>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0BE73F9B-4AA4-BA4E-EB8D-4958262BB818}"/>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a:bodyPr>
          <a:lstStyle/>
          <a:p>
            <a:pPr lvl="0" algn="l"/>
            <a:r>
              <a:rPr lang="sv-SE" sz="4000" b="1" u="sng" dirty="0">
                <a:solidFill>
                  <a:schemeClr val="tx1"/>
                </a:solidFill>
              </a:rPr>
              <a:t>Ekonomi</a:t>
            </a:r>
            <a:br>
              <a:rPr lang="sv-SE" sz="4000" b="1" dirty="0">
                <a:solidFill>
                  <a:schemeClr val="tx1"/>
                </a:solidFill>
              </a:rPr>
            </a:br>
            <a:r>
              <a:rPr lang="sv-SE" sz="2700" dirty="0">
                <a:solidFill>
                  <a:schemeClr val="tx1"/>
                </a:solidFill>
              </a:rPr>
              <a:t>Lagkassan: ca 9750 kr</a:t>
            </a:r>
            <a:br>
              <a:rPr lang="sv-SE" sz="2700" dirty="0">
                <a:solidFill>
                  <a:schemeClr val="tx1"/>
                </a:solidFill>
              </a:rPr>
            </a:br>
            <a:br>
              <a:rPr lang="sv-SE" sz="2700" dirty="0">
                <a:solidFill>
                  <a:schemeClr val="tx1"/>
                </a:solidFill>
              </a:rPr>
            </a:br>
            <a:r>
              <a:rPr lang="sv-SE" sz="2700" dirty="0">
                <a:solidFill>
                  <a:schemeClr val="tx1"/>
                </a:solidFill>
              </a:rPr>
              <a:t>-	7 900 kr för inventeringen</a:t>
            </a:r>
            <a:br>
              <a:rPr lang="sv-SE" sz="2700" dirty="0">
                <a:solidFill>
                  <a:schemeClr val="tx1"/>
                </a:solidFill>
              </a:rPr>
            </a:br>
            <a:r>
              <a:rPr lang="sv-SE" sz="2700" dirty="0">
                <a:solidFill>
                  <a:schemeClr val="tx1"/>
                </a:solidFill>
              </a:rPr>
              <a:t>-	Bingolotter?</a:t>
            </a:r>
            <a:br>
              <a:rPr lang="sv-SE" sz="2700" dirty="0">
                <a:solidFill>
                  <a:schemeClr val="tx1"/>
                </a:solidFill>
              </a:rPr>
            </a:br>
            <a:br>
              <a:rPr lang="sv-SE" sz="2700" dirty="0">
                <a:solidFill>
                  <a:schemeClr val="tx1"/>
                </a:solidFill>
              </a:rPr>
            </a:br>
            <a:r>
              <a:rPr lang="sv-SE" sz="2700" dirty="0">
                <a:solidFill>
                  <a:schemeClr val="tx1"/>
                </a:solidFill>
              </a:rPr>
              <a:t>Övrigt:</a:t>
            </a:r>
            <a:br>
              <a:rPr lang="sv-SE" sz="2700" dirty="0">
                <a:solidFill>
                  <a:schemeClr val="tx1"/>
                </a:solidFill>
              </a:rPr>
            </a:br>
            <a:r>
              <a:rPr lang="sv-SE" sz="2700" dirty="0">
                <a:solidFill>
                  <a:schemeClr val="tx1"/>
                </a:solidFill>
              </a:rPr>
              <a:t>-	Nytt för i år är ett test med Sportlotten*</a:t>
            </a:r>
            <a:br>
              <a:rPr lang="sv-SE" sz="2700" dirty="0">
                <a:solidFill>
                  <a:schemeClr val="tx1"/>
                </a:solidFill>
              </a:rPr>
            </a:br>
            <a:r>
              <a:rPr lang="sv-SE" sz="2700" dirty="0">
                <a:solidFill>
                  <a:schemeClr val="tx1"/>
                </a:solidFill>
              </a:rPr>
              <a:t>-	Förslag på inkomster?</a:t>
            </a:r>
            <a:br>
              <a:rPr lang="en-US" sz="3200" b="1" dirty="0"/>
            </a:br>
            <a:endParaRPr sz="4000" dirty="0">
              <a:solidFill>
                <a:srgbClr val="FF0000"/>
              </a:solidFill>
            </a:endParaRPr>
          </a:p>
        </p:txBody>
      </p:sp>
      <p:pic>
        <p:nvPicPr>
          <p:cNvPr id="227" name="Google Shape;227;p14">
            <a:extLst>
              <a:ext uri="{FF2B5EF4-FFF2-40B4-BE49-F238E27FC236}">
                <a16:creationId xmlns:a16="http://schemas.microsoft.com/office/drawing/2014/main" id="{99B3F1AF-6FE4-721E-BF4E-A0AE9C1BAECC}"/>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380505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A21D53F0-649D-9782-0691-CEA83C146F56}"/>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BBA99C8F-B494-D37D-8E8C-6C6568A81C30}"/>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fontScale="90000"/>
          </a:bodyPr>
          <a:lstStyle/>
          <a:p>
            <a:pPr lvl="0" algn="l"/>
            <a:r>
              <a:rPr lang="sv-SE" sz="4000" b="1" u="sng" dirty="0">
                <a:solidFill>
                  <a:schemeClr val="tx1"/>
                </a:solidFill>
              </a:rPr>
              <a:t>Sportlotten</a:t>
            </a:r>
            <a:br>
              <a:rPr lang="sv-SE" sz="4000" b="1" u="sng" dirty="0">
                <a:solidFill>
                  <a:schemeClr val="tx1"/>
                </a:solidFill>
              </a:rPr>
            </a:br>
            <a:br>
              <a:rPr lang="sv-SE" sz="3200" b="1" u="sng" dirty="0">
                <a:solidFill>
                  <a:schemeClr val="tx1"/>
                </a:solidFill>
              </a:rPr>
            </a:br>
            <a:r>
              <a:rPr lang="sv-SE" sz="3200" dirty="0">
                <a:solidFill>
                  <a:schemeClr val="tx1"/>
                </a:solidFill>
              </a:rPr>
              <a:t>-	Testas att säljas under fyra veckor.</a:t>
            </a:r>
            <a:br>
              <a:rPr lang="sv-SE" sz="3200" dirty="0">
                <a:solidFill>
                  <a:schemeClr val="tx1"/>
                </a:solidFill>
              </a:rPr>
            </a:br>
            <a:r>
              <a:rPr lang="sv-SE" sz="3200" dirty="0">
                <a:solidFill>
                  <a:schemeClr val="tx1"/>
                </a:solidFill>
              </a:rPr>
              <a:t>- 	10 lotter/spelare</a:t>
            </a:r>
            <a:br>
              <a:rPr lang="sv-SE" sz="3200" dirty="0">
                <a:solidFill>
                  <a:schemeClr val="tx1"/>
                </a:solidFill>
              </a:rPr>
            </a:br>
            <a:r>
              <a:rPr lang="sv-SE" sz="3200" dirty="0">
                <a:solidFill>
                  <a:schemeClr val="tx1"/>
                </a:solidFill>
              </a:rPr>
              <a:t>- 	50 kr/</a:t>
            </a:r>
            <a:r>
              <a:rPr lang="sv-SE" sz="3200" dirty="0" err="1">
                <a:solidFill>
                  <a:schemeClr val="tx1"/>
                </a:solidFill>
              </a:rPr>
              <a:t>st</a:t>
            </a:r>
            <a:br>
              <a:rPr lang="sv-SE" sz="3200" dirty="0">
                <a:solidFill>
                  <a:schemeClr val="tx1"/>
                </a:solidFill>
              </a:rPr>
            </a:br>
            <a:br>
              <a:rPr lang="sv-SE" sz="3200" b="1" dirty="0">
                <a:solidFill>
                  <a:schemeClr val="tx1"/>
                </a:solidFill>
              </a:rPr>
            </a:br>
            <a:r>
              <a:rPr lang="sv-SE" sz="3200" b="1" dirty="0">
                <a:solidFill>
                  <a:schemeClr val="tx1"/>
                </a:solidFill>
              </a:rPr>
              <a:t>Lite kort om lotten:</a:t>
            </a:r>
            <a:br>
              <a:rPr lang="sv-SE" sz="3200" dirty="0">
                <a:solidFill>
                  <a:schemeClr val="tx1"/>
                </a:solidFill>
              </a:rPr>
            </a:br>
            <a:br>
              <a:rPr lang="sv-SE" sz="3200" dirty="0">
                <a:solidFill>
                  <a:schemeClr val="tx1"/>
                </a:solidFill>
              </a:rPr>
            </a:br>
            <a:r>
              <a:rPr lang="sv-SE" sz="3200" dirty="0">
                <a:solidFill>
                  <a:schemeClr val="tx1"/>
                </a:solidFill>
              </a:rPr>
              <a:t>- 	Dubbel skraplott med fina vinstchanser, där mindre vinsterna kan lösas 	in i matbutiker.</a:t>
            </a:r>
            <a:br>
              <a:rPr lang="sv-SE" sz="3200" dirty="0">
                <a:solidFill>
                  <a:schemeClr val="tx1"/>
                </a:solidFill>
              </a:rPr>
            </a:br>
            <a:r>
              <a:rPr lang="sv-SE" sz="3200" dirty="0">
                <a:solidFill>
                  <a:schemeClr val="tx1"/>
                </a:solidFill>
              </a:rPr>
              <a:t>- 	Sveriges största rabatthäfte i mobilen, Sportlotten Deals ingår med 	många fina rabattkuponger från företag, inte bara lokalt, utan från hela 	Sverige.</a:t>
            </a:r>
            <a:br>
              <a:rPr lang="sv-SE" sz="3200" dirty="0">
                <a:solidFill>
                  <a:schemeClr val="tx1"/>
                </a:solidFill>
              </a:rPr>
            </a:br>
            <a:br>
              <a:rPr lang="sv-SE" sz="3200" dirty="0">
                <a:solidFill>
                  <a:schemeClr val="tx1"/>
                </a:solidFill>
              </a:rPr>
            </a:br>
            <a:br>
              <a:rPr lang="sv-SE" sz="3200" dirty="0">
                <a:solidFill>
                  <a:schemeClr val="tx1"/>
                </a:solidFill>
              </a:rPr>
            </a:br>
            <a:br>
              <a:rPr lang="sv-SE" sz="4000" b="1" u="sng" dirty="0">
                <a:solidFill>
                  <a:schemeClr val="tx1"/>
                </a:solidFill>
              </a:rPr>
            </a:br>
            <a:br>
              <a:rPr lang="en-US" sz="3200" b="1" dirty="0"/>
            </a:br>
            <a:endParaRPr sz="4000" dirty="0">
              <a:solidFill>
                <a:srgbClr val="FF0000"/>
              </a:solidFill>
            </a:endParaRPr>
          </a:p>
        </p:txBody>
      </p:sp>
      <p:pic>
        <p:nvPicPr>
          <p:cNvPr id="227" name="Google Shape;227;p14">
            <a:extLst>
              <a:ext uri="{FF2B5EF4-FFF2-40B4-BE49-F238E27FC236}">
                <a16:creationId xmlns:a16="http://schemas.microsoft.com/office/drawing/2014/main" id="{30391F68-DA23-F5A6-0F7B-02B31056AAEA}"/>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1327001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CC04C19D-2AB7-416A-32AD-FE6114AC2D92}"/>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7DEAD9E3-4ABB-E8ED-76CC-B49E5F603D9F}"/>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ts val="6000"/>
              <a:buFont typeface="Calibri"/>
              <a:buNone/>
            </a:pPr>
            <a:r>
              <a:rPr lang="en-US" sz="3100" b="1" u="sng" dirty="0" err="1"/>
              <a:t>Vårt</a:t>
            </a:r>
            <a:r>
              <a:rPr lang="en-US" sz="3100" b="1" u="sng" dirty="0"/>
              <a:t> lags </a:t>
            </a:r>
            <a:r>
              <a:rPr lang="en-US" sz="3100" b="1" u="sng" dirty="0" err="1"/>
              <a:t>uppgifter</a:t>
            </a:r>
            <a:r>
              <a:rPr lang="en-US" sz="3100" b="1" u="sng" dirty="0"/>
              <a:t> under </a:t>
            </a:r>
            <a:r>
              <a:rPr lang="en-US" sz="3100" b="1" u="sng" dirty="0" err="1"/>
              <a:t>säsongen</a:t>
            </a:r>
            <a:r>
              <a:rPr lang="en-US" sz="3100" b="1" u="sng" dirty="0"/>
              <a:t> 26/27.</a:t>
            </a:r>
            <a:br>
              <a:rPr lang="en-US" sz="3100" b="1" dirty="0"/>
            </a:br>
            <a:br>
              <a:rPr lang="en-US" sz="3100" b="1" dirty="0"/>
            </a:br>
            <a:r>
              <a:rPr lang="en-US" sz="3100" b="1" dirty="0" err="1"/>
              <a:t>Sälja</a:t>
            </a:r>
            <a:r>
              <a:rPr lang="en-US" sz="3100" b="1" dirty="0"/>
              <a:t> </a:t>
            </a:r>
            <a:r>
              <a:rPr lang="en-US" sz="3100" b="1" dirty="0" err="1"/>
              <a:t>idrottsrabatten</a:t>
            </a:r>
            <a:r>
              <a:rPr lang="en-US" sz="3100" b="1" dirty="0"/>
              <a:t>: </a:t>
            </a:r>
            <a:br>
              <a:rPr lang="en-US" sz="3100" b="1" dirty="0"/>
            </a:br>
            <a:r>
              <a:rPr lang="en-US" sz="3100" dirty="0"/>
              <a:t>-	5 st </a:t>
            </a:r>
            <a:r>
              <a:rPr lang="en-US" sz="3100" dirty="0" err="1"/>
              <a:t>häften</a:t>
            </a:r>
            <a:r>
              <a:rPr lang="en-US" sz="3100" dirty="0"/>
              <a:t> per </a:t>
            </a:r>
            <a:r>
              <a:rPr lang="en-US" sz="3100" dirty="0" err="1"/>
              <a:t>spelare</a:t>
            </a:r>
            <a:r>
              <a:rPr lang="en-US" sz="3100" dirty="0"/>
              <a:t> under </a:t>
            </a:r>
            <a:r>
              <a:rPr lang="en-US" sz="3100" dirty="0" err="1"/>
              <a:t>hösten</a:t>
            </a:r>
            <a:r>
              <a:rPr lang="en-US" sz="3100" dirty="0"/>
              <a:t> (inga </a:t>
            </a:r>
            <a:r>
              <a:rPr lang="en-US" sz="3100" dirty="0" err="1"/>
              <a:t>på</a:t>
            </a:r>
            <a:r>
              <a:rPr lang="en-US" sz="3100" dirty="0"/>
              <a:t> </a:t>
            </a:r>
            <a:r>
              <a:rPr lang="en-US" sz="3100" dirty="0" err="1"/>
              <a:t>våren</a:t>
            </a:r>
            <a:r>
              <a:rPr lang="en-US" sz="3100" dirty="0"/>
              <a:t>)</a:t>
            </a:r>
            <a:br>
              <a:rPr lang="en-US" sz="3100" b="1" dirty="0"/>
            </a:br>
            <a:br>
              <a:rPr lang="en-US" sz="3100" b="1" dirty="0"/>
            </a:br>
            <a:r>
              <a:rPr lang="en-US" sz="3100" b="1" dirty="0" err="1"/>
              <a:t>Arbete</a:t>
            </a:r>
            <a:r>
              <a:rPr lang="en-US" sz="3100" b="1" dirty="0"/>
              <a:t> under </a:t>
            </a:r>
            <a:r>
              <a:rPr lang="en-US" sz="3100" b="1" dirty="0" err="1"/>
              <a:t>Sibben</a:t>
            </a:r>
            <a:r>
              <a:rPr lang="en-US" sz="3100" b="1" dirty="0"/>
              <a:t> Cup: </a:t>
            </a:r>
            <a:br>
              <a:rPr lang="en-US" sz="3100" b="1" dirty="0"/>
            </a:br>
            <a:r>
              <a:rPr lang="en-US" sz="3100" dirty="0"/>
              <a:t>-	3 pass/</a:t>
            </a:r>
            <a:r>
              <a:rPr lang="en-US" sz="3100" dirty="0" err="1"/>
              <a:t>spelare</a:t>
            </a:r>
            <a:r>
              <a:rPr lang="en-US" sz="3100" dirty="0"/>
              <a:t> om 3 </a:t>
            </a:r>
            <a:r>
              <a:rPr lang="en-US" sz="3100" dirty="0" err="1"/>
              <a:t>timmar</a:t>
            </a:r>
            <a:r>
              <a:rPr lang="en-US" sz="3100" dirty="0"/>
              <a:t>, </a:t>
            </a:r>
            <a:r>
              <a:rPr lang="en-US" sz="3100" dirty="0" err="1"/>
              <a:t>alternativt</a:t>
            </a:r>
            <a:r>
              <a:rPr lang="en-US" sz="3100" dirty="0"/>
              <a:t> 2 pass/</a:t>
            </a:r>
            <a:r>
              <a:rPr lang="en-US" sz="3100" dirty="0" err="1"/>
              <a:t>syskon</a:t>
            </a:r>
            <a:r>
              <a:rPr lang="en-US" sz="3100" dirty="0"/>
              <a:t> under </a:t>
            </a:r>
            <a:r>
              <a:rPr lang="en-US" sz="3100" dirty="0" err="1"/>
              <a:t>cupen</a:t>
            </a:r>
            <a:r>
              <a:rPr lang="en-US" sz="3100" dirty="0"/>
              <a:t> (3-5 	</a:t>
            </a:r>
            <a:r>
              <a:rPr lang="en-US" sz="3100" dirty="0" err="1"/>
              <a:t>januari</a:t>
            </a:r>
            <a:r>
              <a:rPr lang="en-US" sz="3100" dirty="0"/>
              <a:t>)</a:t>
            </a:r>
            <a:br>
              <a:rPr lang="en-US" sz="3100" b="1" dirty="0"/>
            </a:br>
            <a:br>
              <a:rPr lang="en-US" sz="3100" b="1" dirty="0"/>
            </a:br>
            <a:r>
              <a:rPr lang="en-US" sz="3100" b="1" dirty="0" err="1"/>
              <a:t>Arrangemang</a:t>
            </a:r>
            <a:r>
              <a:rPr lang="en-US" sz="3100" b="1" dirty="0"/>
              <a:t> av </a:t>
            </a:r>
            <a:r>
              <a:rPr lang="en-US" sz="3100" b="1" dirty="0" err="1"/>
              <a:t>eget</a:t>
            </a:r>
            <a:r>
              <a:rPr lang="en-US" sz="3100" b="1" dirty="0"/>
              <a:t> lags </a:t>
            </a:r>
            <a:r>
              <a:rPr lang="en-US" sz="3100" b="1" dirty="0" err="1"/>
              <a:t>hemmamatcher</a:t>
            </a:r>
            <a:r>
              <a:rPr lang="en-US" sz="3100" b="1" dirty="0"/>
              <a:t>:</a:t>
            </a:r>
            <a:br>
              <a:rPr lang="en-US" sz="3100" b="1" dirty="0"/>
            </a:br>
            <a:r>
              <a:rPr lang="en-US" sz="3100" dirty="0"/>
              <a:t>-	</a:t>
            </a:r>
            <a:r>
              <a:rPr lang="en-US" sz="3100" dirty="0" err="1"/>
              <a:t>Hallvärd</a:t>
            </a:r>
            <a:r>
              <a:rPr lang="en-US" sz="3100" dirty="0"/>
              <a:t> (</a:t>
            </a:r>
            <a:r>
              <a:rPr lang="en-US" sz="3100" dirty="0" err="1"/>
              <a:t>minst</a:t>
            </a:r>
            <a:r>
              <a:rPr lang="en-US" sz="3100" dirty="0"/>
              <a:t> 1 </a:t>
            </a:r>
            <a:r>
              <a:rPr lang="en-US" sz="3100" dirty="0" err="1"/>
              <a:t>vuxen</a:t>
            </a:r>
            <a:r>
              <a:rPr lang="en-US" sz="3100" dirty="0"/>
              <a:t>)</a:t>
            </a:r>
            <a:br>
              <a:rPr lang="en-US" sz="3100" dirty="0"/>
            </a:br>
            <a:r>
              <a:rPr lang="en-US" sz="3100" dirty="0"/>
              <a:t>-	</a:t>
            </a:r>
            <a:r>
              <a:rPr lang="en-US" sz="3100" dirty="0" err="1"/>
              <a:t>Sekretariat</a:t>
            </a:r>
            <a:r>
              <a:rPr lang="en-US" sz="3100" dirty="0"/>
              <a:t> (1 st </a:t>
            </a:r>
            <a:r>
              <a:rPr lang="en-US" sz="3100" dirty="0" err="1"/>
              <a:t>klockan</a:t>
            </a:r>
            <a:r>
              <a:rPr lang="en-US" sz="3100" dirty="0"/>
              <a:t> och 1 st </a:t>
            </a:r>
            <a:r>
              <a:rPr lang="en-US" sz="3100" dirty="0" err="1"/>
              <a:t>matchprotokoll</a:t>
            </a:r>
            <a:r>
              <a:rPr lang="en-US" sz="3100" dirty="0"/>
              <a:t>)</a:t>
            </a:r>
            <a:br>
              <a:rPr lang="en-US" sz="3100" dirty="0"/>
            </a:br>
            <a:r>
              <a:rPr lang="en-US" sz="3100" dirty="0"/>
              <a:t>-	</a:t>
            </a:r>
            <a:r>
              <a:rPr lang="en-US" sz="3100" dirty="0" err="1"/>
              <a:t>Gärna</a:t>
            </a:r>
            <a:r>
              <a:rPr lang="en-US" sz="3100" dirty="0"/>
              <a:t> </a:t>
            </a:r>
            <a:r>
              <a:rPr lang="en-US" sz="3100" dirty="0" err="1"/>
              <a:t>även</a:t>
            </a:r>
            <a:r>
              <a:rPr lang="en-US" sz="3100" dirty="0"/>
              <a:t> Musik</a:t>
            </a:r>
            <a:br>
              <a:rPr lang="en-US" sz="3100" b="1" dirty="0"/>
            </a:br>
            <a:br>
              <a:rPr lang="en-US" sz="3100" b="1" dirty="0"/>
            </a:br>
            <a:endParaRPr sz="4000" dirty="0">
              <a:solidFill>
                <a:srgbClr val="FF0000"/>
              </a:solidFill>
            </a:endParaRPr>
          </a:p>
        </p:txBody>
      </p:sp>
      <p:pic>
        <p:nvPicPr>
          <p:cNvPr id="227" name="Google Shape;227;p14">
            <a:extLst>
              <a:ext uri="{FF2B5EF4-FFF2-40B4-BE49-F238E27FC236}">
                <a16:creationId xmlns:a16="http://schemas.microsoft.com/office/drawing/2014/main" id="{7D8DCCC7-0E60-1390-3A08-ACD775731CAC}"/>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2254779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a:extLst>
            <a:ext uri="{FF2B5EF4-FFF2-40B4-BE49-F238E27FC236}">
              <a16:creationId xmlns:a16="http://schemas.microsoft.com/office/drawing/2014/main" id="{68BC94F4-DB8F-FF48-F7BF-91288CB7C8FA}"/>
            </a:ext>
          </a:extLst>
        </p:cNvPr>
        <p:cNvGrpSpPr/>
        <p:nvPr/>
      </p:nvGrpSpPr>
      <p:grpSpPr>
        <a:xfrm>
          <a:off x="0" y="0"/>
          <a:ext cx="0" cy="0"/>
          <a:chOff x="0" y="0"/>
          <a:chExt cx="0" cy="0"/>
        </a:xfrm>
      </p:grpSpPr>
      <p:sp>
        <p:nvSpPr>
          <p:cNvPr id="226" name="Google Shape;226;p14">
            <a:extLst>
              <a:ext uri="{FF2B5EF4-FFF2-40B4-BE49-F238E27FC236}">
                <a16:creationId xmlns:a16="http://schemas.microsoft.com/office/drawing/2014/main" id="{E8632958-13D1-7967-59C1-903BA5D2E66C}"/>
              </a:ext>
            </a:extLst>
          </p:cNvPr>
          <p:cNvSpPr txBox="1">
            <a:spLocks noGrp="1"/>
          </p:cNvSpPr>
          <p:nvPr>
            <p:ph type="ctrTitle"/>
          </p:nvPr>
        </p:nvSpPr>
        <p:spPr>
          <a:xfrm>
            <a:off x="263352" y="476672"/>
            <a:ext cx="11768866" cy="62646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6000"/>
              <a:buFont typeface="Calibri"/>
              <a:buNone/>
            </a:pPr>
            <a:r>
              <a:rPr lang="en-US" sz="3100" b="1" u="sng" dirty="0" err="1"/>
              <a:t>Domare</a:t>
            </a:r>
            <a:br>
              <a:rPr lang="en-US" sz="3100" b="1" u="sng" dirty="0"/>
            </a:br>
            <a:br>
              <a:rPr lang="en-US" sz="3100" b="1" u="sng" dirty="0"/>
            </a:br>
            <a:r>
              <a:rPr lang="en-US" sz="2800" dirty="0"/>
              <a:t>-	</a:t>
            </a:r>
            <a:r>
              <a:rPr lang="en-US" sz="2800" dirty="0" err="1"/>
              <a:t>Genomfört</a:t>
            </a:r>
            <a:r>
              <a:rPr lang="en-US" sz="2800" dirty="0"/>
              <a:t> </a:t>
            </a:r>
            <a:r>
              <a:rPr lang="en-US" sz="2800" dirty="0" err="1"/>
              <a:t>utbildning</a:t>
            </a:r>
            <a:r>
              <a:rPr lang="en-US" sz="2800" dirty="0"/>
              <a:t> </a:t>
            </a:r>
            <a:br>
              <a:rPr lang="en-US" sz="2800" dirty="0"/>
            </a:br>
            <a:r>
              <a:rPr lang="en-US" sz="2800" dirty="0"/>
              <a:t>-	</a:t>
            </a:r>
            <a:r>
              <a:rPr lang="en-US" sz="2800" dirty="0" err="1"/>
              <a:t>Döma</a:t>
            </a:r>
            <a:r>
              <a:rPr lang="en-US" sz="2800" dirty="0"/>
              <a:t> </a:t>
            </a:r>
            <a:r>
              <a:rPr lang="en-US" sz="2800" dirty="0" err="1"/>
              <a:t>på</a:t>
            </a:r>
            <a:r>
              <a:rPr lang="en-US" sz="2800" dirty="0"/>
              <a:t> </a:t>
            </a:r>
            <a:r>
              <a:rPr lang="en-US" sz="2800" dirty="0" err="1"/>
              <a:t>grön</a:t>
            </a:r>
            <a:r>
              <a:rPr lang="en-US" sz="2800" dirty="0"/>
              <a:t> </a:t>
            </a:r>
            <a:r>
              <a:rPr lang="en-US" sz="2800" dirty="0" err="1"/>
              <a:t>nivå</a:t>
            </a:r>
            <a:r>
              <a:rPr lang="en-US" sz="2800" dirty="0"/>
              <a:t> (3mot3)</a:t>
            </a:r>
            <a:br>
              <a:rPr lang="en-US" sz="2800" dirty="0"/>
            </a:br>
            <a:r>
              <a:rPr lang="en-US" sz="2800" dirty="0"/>
              <a:t>-	Man </a:t>
            </a:r>
            <a:r>
              <a:rPr lang="en-US" sz="2800" dirty="0" err="1"/>
              <a:t>dömer</a:t>
            </a:r>
            <a:r>
              <a:rPr lang="en-US" sz="2800" dirty="0"/>
              <a:t> </a:t>
            </a:r>
            <a:r>
              <a:rPr lang="en-US" sz="2800" dirty="0" err="1"/>
              <a:t>två</a:t>
            </a:r>
            <a:r>
              <a:rPr lang="en-US" sz="2800" dirty="0"/>
              <a:t> och </a:t>
            </a:r>
            <a:r>
              <a:rPr lang="en-US" sz="2800" dirty="0" err="1"/>
              <a:t>två</a:t>
            </a:r>
            <a:br>
              <a:rPr lang="en-US" sz="2800" dirty="0"/>
            </a:br>
            <a:r>
              <a:rPr lang="en-US" sz="2800" dirty="0"/>
              <a:t>-	</a:t>
            </a:r>
            <a:r>
              <a:rPr lang="en-US" sz="2800" dirty="0" err="1"/>
              <a:t>Förebilder</a:t>
            </a:r>
            <a:r>
              <a:rPr lang="en-US" sz="2800" dirty="0"/>
              <a:t> för de </a:t>
            </a:r>
            <a:r>
              <a:rPr lang="en-US" sz="2800" dirty="0" err="1"/>
              <a:t>små</a:t>
            </a:r>
            <a:br>
              <a:rPr lang="en-US" sz="2800" dirty="0"/>
            </a:br>
            <a:r>
              <a:rPr lang="en-US" sz="2800" dirty="0"/>
              <a:t>-	</a:t>
            </a:r>
            <a:r>
              <a:rPr lang="en-US" sz="2800" dirty="0" err="1"/>
              <a:t>Att</a:t>
            </a:r>
            <a:r>
              <a:rPr lang="en-US" sz="2800" dirty="0"/>
              <a:t> prov </a:t>
            </a:r>
            <a:r>
              <a:rPr lang="en-US" sz="2800" dirty="0" err="1"/>
              <a:t>att</a:t>
            </a:r>
            <a:r>
              <a:rPr lang="en-US" sz="2800" dirty="0"/>
              <a:t> </a:t>
            </a:r>
            <a:r>
              <a:rPr lang="en-US" sz="2800" dirty="0" err="1"/>
              <a:t>döma</a:t>
            </a:r>
            <a:r>
              <a:rPr lang="en-US" sz="2800" dirty="0"/>
              <a:t> </a:t>
            </a:r>
            <a:r>
              <a:rPr lang="en-US" sz="2800" dirty="0" err="1"/>
              <a:t>är</a:t>
            </a:r>
            <a:r>
              <a:rPr lang="en-US" sz="2800" dirty="0"/>
              <a:t> </a:t>
            </a:r>
            <a:r>
              <a:rPr lang="en-US" sz="2800" dirty="0" err="1"/>
              <a:t>en</a:t>
            </a:r>
            <a:r>
              <a:rPr lang="en-US" sz="2800" dirty="0"/>
              <a:t> del </a:t>
            </a:r>
            <a:r>
              <a:rPr lang="en-US" sz="2800" dirty="0" err="1"/>
              <a:t>i</a:t>
            </a:r>
            <a:r>
              <a:rPr lang="en-US" sz="2800" dirty="0"/>
              <a:t> </a:t>
            </a:r>
            <a:r>
              <a:rPr lang="en-US" sz="2800" dirty="0" err="1"/>
              <a:t>utvecklingen</a:t>
            </a:r>
            <a:br>
              <a:rPr lang="en-US" sz="2800" dirty="0"/>
            </a:br>
            <a:r>
              <a:rPr lang="en-US" sz="2800" dirty="0"/>
              <a:t>-	</a:t>
            </a:r>
            <a:r>
              <a:rPr lang="en-US" sz="2800" dirty="0" err="1"/>
              <a:t>Stötta</a:t>
            </a:r>
            <a:r>
              <a:rPr lang="en-US" sz="2800" dirty="0"/>
              <a:t> era </a:t>
            </a:r>
            <a:r>
              <a:rPr lang="en-US" sz="2800" dirty="0" err="1"/>
              <a:t>tjejer</a:t>
            </a:r>
            <a:r>
              <a:rPr lang="en-US" sz="2800" dirty="0"/>
              <a:t> </a:t>
            </a:r>
            <a:r>
              <a:rPr lang="en-US" sz="2800" dirty="0" err="1"/>
              <a:t>att</a:t>
            </a:r>
            <a:r>
              <a:rPr lang="en-US" sz="2800" dirty="0"/>
              <a:t> </a:t>
            </a:r>
            <a:r>
              <a:rPr lang="en-US" sz="2800" dirty="0" err="1"/>
              <a:t>våga</a:t>
            </a:r>
            <a:r>
              <a:rPr lang="en-US" sz="2800" dirty="0"/>
              <a:t> </a:t>
            </a:r>
            <a:r>
              <a:rPr lang="en-US" sz="2800" dirty="0" err="1"/>
              <a:t>prova</a:t>
            </a:r>
            <a:br>
              <a:rPr lang="en-US" sz="2800" dirty="0"/>
            </a:br>
            <a:r>
              <a:rPr lang="en-US" sz="2800" dirty="0"/>
              <a:t>-	Dom </a:t>
            </a:r>
            <a:r>
              <a:rPr lang="en-US" sz="2800" dirty="0" err="1"/>
              <a:t>får</a:t>
            </a:r>
            <a:r>
              <a:rPr lang="en-US" sz="2800" dirty="0"/>
              <a:t> </a:t>
            </a:r>
            <a:r>
              <a:rPr lang="en-US" sz="2800" dirty="0" err="1"/>
              <a:t>en</a:t>
            </a:r>
            <a:r>
              <a:rPr lang="en-US" sz="2800" dirty="0"/>
              <a:t> slant </a:t>
            </a:r>
            <a:r>
              <a:rPr lang="en-US" sz="2800" dirty="0" err="1"/>
              <a:t>från</a:t>
            </a:r>
            <a:r>
              <a:rPr lang="en-US" sz="2800" dirty="0"/>
              <a:t> </a:t>
            </a:r>
            <a:r>
              <a:rPr lang="en-US" sz="2800" dirty="0" err="1"/>
              <a:t>föreningen</a:t>
            </a:r>
            <a:r>
              <a:rPr lang="en-US" sz="2800" dirty="0"/>
              <a:t> för </a:t>
            </a:r>
            <a:r>
              <a:rPr lang="en-US" sz="2800" dirty="0" err="1"/>
              <a:t>att</a:t>
            </a:r>
            <a:r>
              <a:rPr lang="en-US" sz="2800" dirty="0"/>
              <a:t> </a:t>
            </a:r>
            <a:r>
              <a:rPr lang="en-US" sz="2800" dirty="0" err="1"/>
              <a:t>döma</a:t>
            </a:r>
            <a:r>
              <a:rPr lang="en-US" sz="2800" dirty="0"/>
              <a:t>	</a:t>
            </a:r>
            <a:endParaRPr sz="4000" dirty="0">
              <a:solidFill>
                <a:srgbClr val="FF0000"/>
              </a:solidFill>
            </a:endParaRPr>
          </a:p>
        </p:txBody>
      </p:sp>
      <p:pic>
        <p:nvPicPr>
          <p:cNvPr id="227" name="Google Shape;227;p14">
            <a:extLst>
              <a:ext uri="{FF2B5EF4-FFF2-40B4-BE49-F238E27FC236}">
                <a16:creationId xmlns:a16="http://schemas.microsoft.com/office/drawing/2014/main" id="{D5E87EF2-536D-C163-BED9-B420EE0D726D}"/>
              </a:ext>
            </a:extLst>
          </p:cNvPr>
          <p:cNvPicPr preferRelativeResize="0"/>
          <p:nvPr/>
        </p:nvPicPr>
        <p:blipFill rotWithShape="1">
          <a:blip r:embed="rId3">
            <a:alphaModFix/>
          </a:blip>
          <a:srcRect/>
          <a:stretch/>
        </p:blipFill>
        <p:spPr>
          <a:xfrm>
            <a:off x="9552384" y="260648"/>
            <a:ext cx="2479834" cy="1511516"/>
          </a:xfrm>
          <a:prstGeom prst="rect">
            <a:avLst/>
          </a:prstGeom>
          <a:noFill/>
          <a:ln>
            <a:noFill/>
          </a:ln>
        </p:spPr>
      </p:pic>
    </p:spTree>
    <p:extLst>
      <p:ext uri="{BB962C8B-B14F-4D97-AF65-F5344CB8AC3E}">
        <p14:creationId xmlns:p14="http://schemas.microsoft.com/office/powerpoint/2010/main" val="2025282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4"/>
          <p:cNvSpPr txBox="1">
            <a:spLocks noGrp="1"/>
          </p:cNvSpPr>
          <p:nvPr>
            <p:ph type="ctrTitle"/>
          </p:nvPr>
        </p:nvSpPr>
        <p:spPr>
          <a:xfrm>
            <a:off x="1" y="-210623"/>
            <a:ext cx="12192000" cy="2775527"/>
          </a:xfrm>
          <a:prstGeom prst="rect">
            <a:avLst/>
          </a:prstGeom>
          <a:noFill/>
          <a:ln>
            <a:noFill/>
          </a:ln>
        </p:spPr>
        <p:txBody>
          <a:bodyPr spcFirstLastPara="1" wrap="square" lIns="91425" tIns="45700" rIns="91425" bIns="45700" anchor="b" anchorCtr="0">
            <a:normAutofit/>
          </a:bodyPr>
          <a:lstStyle/>
          <a:p>
            <a:pPr marL="0" lvl="0" indent="0" rtl="0">
              <a:lnSpc>
                <a:spcPct val="90000"/>
              </a:lnSpc>
              <a:spcBef>
                <a:spcPts val="0"/>
              </a:spcBef>
              <a:spcAft>
                <a:spcPts val="0"/>
              </a:spcAft>
              <a:buClr>
                <a:schemeClr val="dk1"/>
              </a:buClr>
              <a:buSzPts val="6000"/>
              <a:buFont typeface="Calibri"/>
              <a:buNone/>
            </a:pPr>
            <a:r>
              <a:rPr lang="en-US" b="1" dirty="0"/>
              <a:t>Nu </a:t>
            </a:r>
            <a:r>
              <a:rPr lang="en-US" b="1" dirty="0" err="1"/>
              <a:t>kör</a:t>
            </a:r>
            <a:r>
              <a:rPr lang="en-US" b="1" dirty="0"/>
              <a:t> vi!!!</a:t>
            </a:r>
            <a:endParaRPr dirty="0"/>
          </a:p>
        </p:txBody>
      </p:sp>
      <p:pic>
        <p:nvPicPr>
          <p:cNvPr id="227" name="Google Shape;227;p14"/>
          <p:cNvPicPr preferRelativeResize="0"/>
          <p:nvPr/>
        </p:nvPicPr>
        <p:blipFill rotWithShape="1">
          <a:blip r:embed="rId3">
            <a:alphaModFix/>
          </a:blip>
          <a:srcRect/>
          <a:stretch/>
        </p:blipFill>
        <p:spPr>
          <a:xfrm>
            <a:off x="4856083" y="3402857"/>
            <a:ext cx="2479834" cy="1511516"/>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1350</TotalTime>
  <Words>1126</Words>
  <Application>Microsoft Office PowerPoint</Application>
  <PresentationFormat>Bredbild</PresentationFormat>
  <Paragraphs>105</Paragraphs>
  <Slides>18</Slides>
  <Notes>12</Notes>
  <HiddenSlides>0</HiddenSlides>
  <MMClips>0</MMClips>
  <ScaleCrop>false</ScaleCrop>
  <HeadingPairs>
    <vt:vector size="6" baseType="variant">
      <vt:variant>
        <vt:lpstr>Använt teckensnitt</vt:lpstr>
      </vt:variant>
      <vt:variant>
        <vt:i4>3</vt:i4>
      </vt:variant>
      <vt:variant>
        <vt:lpstr>Tema</vt:lpstr>
      </vt:variant>
      <vt:variant>
        <vt:i4>3</vt:i4>
      </vt:variant>
      <vt:variant>
        <vt:lpstr>Bildrubriker</vt:lpstr>
      </vt:variant>
      <vt:variant>
        <vt:i4>18</vt:i4>
      </vt:variant>
    </vt:vector>
  </HeadingPairs>
  <TitlesOfParts>
    <vt:vector size="24" baseType="lpstr">
      <vt:lpstr>Arial</vt:lpstr>
      <vt:lpstr>Calibri</vt:lpstr>
      <vt:lpstr>Calibri Light</vt:lpstr>
      <vt:lpstr>Office-tema</vt:lpstr>
      <vt:lpstr>1_Office-tema</vt:lpstr>
      <vt:lpstr>2_Office-tema</vt:lpstr>
      <vt:lpstr>PowerPoint-presentation</vt:lpstr>
      <vt:lpstr>PowerPoint-presentation</vt:lpstr>
      <vt:lpstr>PowerPoint-presentation</vt:lpstr>
      <vt:lpstr>PowerPoint-presentation</vt:lpstr>
      <vt:lpstr>PowerPoint-presentation</vt:lpstr>
      <vt:lpstr>PowerPoint-presentation</vt:lpstr>
      <vt:lpstr>Information från egna laget</vt:lpstr>
      <vt:lpstr>Ledare:  Oscar Hjerpe  Huvudtränare Daniel Ledstedt  Assisterande tränare Björn Lackdal  Mv-tränare + lagledare Andreas Göransson Mv-tränare + Lagledare + admin.ansvarig   </vt:lpstr>
      <vt:lpstr>Träningar:  Måndagar: Kavelbrohallen 18.30-20.00  Onsdagar: Kavelbrohallen 17.45-19, Teoripass 19-19.45 (vissa onsdagar)  Fredagar: Kavelbrohallen 17.15-18.45  Obs!! Samling 15 min innan. I samband med lov kan det bli justeringar av tider. </vt:lpstr>
      <vt:lpstr>Matcher:  - Anmälda till serie Röd 2 - Sibben Cup 3-5 januari 2027 - Avslutningscup   - Warbergsspelen 9-11 april 2027 </vt:lpstr>
      <vt:lpstr>Seriematcher 2026-27  2026 25 okt 15.00 Fritsla IF  Kavelbro Arena 8 nov 15.30  Mullsjö AIS Nyhemshallen, Mullsjö 14 nov 12.00  IBK Vänersborg Kavelbro Arena 22 nov 13.00 IBK Elfhög Entréhallen, Trollhättan 27 nov 19.30 Falköpings IBK Kavelbro Arena 6 dec 10.00 IBK Lockerud UW-Elasthallen, Mariestad 19 dec 10.00 Wårgårda IBK Kavelbro Arena  2027 9 jan 12.30 Fritsla IF  Kungabergshallen, Fritsla 23 jan 10.00 Mullsjö AIS Kavelbro Arena 31 jan 11.30 IBK Vänersborg Idrottshuset, Vänersborg 13 feb 16.30 IBK Elfhög Kavelbro Arena 28 feb 12.00 Falköpings IBK Frejahallen, Falköping 6 mars 14.30 IBK Lockerud Kavelbro Arena 27 mars 17.00 Wårgårda IBK Sporthallen, Vårgårda  + troligen två matcher till      </vt:lpstr>
      <vt:lpstr>PowerPoint-presentation</vt:lpstr>
      <vt:lpstr>Vårt lags föräldrauppgifter under säsongen 25/26  Sibben Cup (Johan Österberg + Robin Bäckström) - Ansvarar för att vara lagets kontaktpersoner -  Bemanna lagets arbetsuppgifter under cupen  Evenemang (Surabhi + 1 st) -  Ansvarar för att planera och genomföra klassinnebandy på hösten och  avslutningen på våren  Lagförälder (Mikael Thorvald + Robert Ottosson) -  Ansvarar för att vara kontaktperson för lagets kioskbemanning -  Idrottsrabatten -  Schema sekretariat, matchvärd m.m      </vt:lpstr>
      <vt:lpstr>Ekonomi Lagkassan: ca 9750 kr  - 7 900 kr för inventeringen - Bingolotter?  Övrigt: - Nytt för i år är ett test med Sportlotten* - Förslag på inkomster? </vt:lpstr>
      <vt:lpstr>Sportlotten  - Testas att säljas under fyra veckor. -  10 lotter/spelare -  50 kr/st  Lite kort om lotten:  -  Dubbel skraplott med fina vinstchanser, där mindre vinsterna kan lösas  in i matbutiker. -  Sveriges största rabatthäfte i mobilen, Sportlotten Deals ingår med  många fina rabattkuponger från företag, inte bara lokalt, utan från hela  Sverige.     </vt:lpstr>
      <vt:lpstr>Vårt lags uppgifter under säsongen 26/27.  Sälja idrottsrabatten:  - 5 st häften per spelare under hösten (inga på våren)  Arbete under Sibben Cup:  - 3 pass/spelare om 3 timmar, alternativt 2 pass/syskon under cupen (3-5  januari)  Arrangemang av eget lags hemmamatcher: - Hallvärd (minst 1 vuxen) - Sekretariat (1 st klockan och 1 st matchprotokoll) - Gärna även Musik  </vt:lpstr>
      <vt:lpstr>Domare  - Genomfört utbildning  - Döma på grön nivå (3mot3) - Man dömer två och två - Förebilder för de små - Att prov att döma är en del i utvecklingen - Stötta era tjejer att våga prova - Dom får en slant från föreningen för att döma </vt:lpstr>
      <vt:lpstr>Nu kör vi!!!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Olofsson</dc:creator>
  <cp:lastModifiedBy>Andreas Göransson</cp:lastModifiedBy>
  <cp:revision>45</cp:revision>
  <dcterms:created xsi:type="dcterms:W3CDTF">2020-05-02T07:17:49Z</dcterms:created>
  <dcterms:modified xsi:type="dcterms:W3CDTF">2026-10-15T08:28:22Z</dcterms:modified>
</cp:coreProperties>
</file>