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3" autoAdjust="0"/>
    <p:restoredTop sz="94660"/>
  </p:normalViewPr>
  <p:slideViewPr>
    <p:cSldViewPr>
      <p:cViewPr varScale="1">
        <p:scale>
          <a:sx n="80" d="100"/>
          <a:sy n="80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8DB68-0A51-438D-B2A1-FBA28F5B6D78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514F-4AF2-4CA7-A254-45EB2ECBF3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61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36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65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0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6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03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0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13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56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25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86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7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BD71-1A83-4BDE-AF3F-B359BD2051D2}" type="datetimeFigureOut">
              <a:rPr lang="en-GB" smtClean="0"/>
              <a:t>03/05/2018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858C9-296C-4BFB-8F41-D8CD524891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54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mattiassvensson01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273292" cy="2003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599877" y="2967335"/>
            <a:ext cx="5944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Herr Junior 2018/19</a:t>
            </a:r>
            <a:endParaRPr lang="sv-SE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Mattias Svensson Skövde IBF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534075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Innehåll:</a:t>
            </a:r>
          </a:p>
          <a:p>
            <a:r>
              <a:rPr lang="sv-SE" dirty="0" smtClean="0"/>
              <a:t>Kort presentation av mig själv.</a:t>
            </a:r>
          </a:p>
          <a:p>
            <a:r>
              <a:rPr lang="sv-SE" dirty="0" smtClean="0"/>
              <a:t>Hur ser staben ut?</a:t>
            </a:r>
          </a:p>
          <a:p>
            <a:r>
              <a:rPr lang="sv-SE" dirty="0" smtClean="0"/>
              <a:t>Regler</a:t>
            </a:r>
          </a:p>
          <a:p>
            <a:r>
              <a:rPr lang="sv-SE" dirty="0" smtClean="0"/>
              <a:t>Försäsong</a:t>
            </a:r>
          </a:p>
          <a:p>
            <a:r>
              <a:rPr lang="sv-SE" dirty="0" smtClean="0"/>
              <a:t>Sportgruppen – info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02325"/>
            <a:ext cx="4240074" cy="29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0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Kort presentation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 smtClean="0"/>
              <a:t>Mattias Svensson – 43år </a:t>
            </a:r>
          </a:p>
          <a:p>
            <a:pPr marL="0" indent="0">
              <a:buNone/>
            </a:pPr>
            <a:r>
              <a:rPr lang="sv-SE" dirty="0" smtClean="0"/>
              <a:t>Född och uppvuxen i Falköping.</a:t>
            </a:r>
          </a:p>
          <a:p>
            <a:pPr marL="0" indent="0">
              <a:buNone/>
            </a:pPr>
            <a:r>
              <a:rPr lang="sv-SE" dirty="0" smtClean="0"/>
              <a:t>10 säsonger i Falköping IBK från 1988 – 1998</a:t>
            </a:r>
          </a:p>
          <a:p>
            <a:pPr marL="0" indent="0">
              <a:buNone/>
            </a:pPr>
            <a:r>
              <a:rPr lang="sv-SE" dirty="0" smtClean="0"/>
              <a:t>4 säsonger i Fröjered IF</a:t>
            </a:r>
          </a:p>
          <a:p>
            <a:pPr marL="0" indent="0">
              <a:buNone/>
            </a:pPr>
            <a:r>
              <a:rPr lang="sv-SE" dirty="0" smtClean="0"/>
              <a:t>Tränat ungdomslag 7 säsonger i Fröjered, 1 säsong Falköping herr Jun, 2 säsonger ass tränare/fystränare Fröjered Dam, allsvenskan, Skövde Dam 1 säsong ass tränare, Mullsjö Dam 1 säsong huvudtränare.</a:t>
            </a:r>
          </a:p>
          <a:p>
            <a:pPr marL="0" indent="0">
              <a:buNone/>
            </a:pPr>
            <a:r>
              <a:rPr lang="sv-SE" dirty="0" smtClean="0"/>
              <a:t>Skövde herr/Jun 2018 -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01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ser staben ut?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Mattias Svensson – Huvudansvarig</a:t>
            </a:r>
          </a:p>
          <a:p>
            <a:r>
              <a:rPr lang="sv-SE" dirty="0" smtClean="0"/>
              <a:t>Patrik Örqvist – Ass tränare/coach</a:t>
            </a:r>
          </a:p>
          <a:p>
            <a:r>
              <a:rPr lang="sv-SE" dirty="0" smtClean="0"/>
              <a:t>Linus Kruslock – Ass </a:t>
            </a:r>
            <a:r>
              <a:rPr lang="sv-SE" dirty="0" smtClean="0"/>
              <a:t>tränare/coach??</a:t>
            </a:r>
            <a:endParaRPr lang="sv-SE" dirty="0" smtClean="0"/>
          </a:p>
          <a:p>
            <a:r>
              <a:rPr lang="sv-SE" dirty="0" smtClean="0"/>
              <a:t>Ev. Micke Sand – Ass </a:t>
            </a:r>
            <a:r>
              <a:rPr lang="sv-SE" dirty="0" smtClean="0"/>
              <a:t>tränare/coach??</a:t>
            </a:r>
          </a:p>
          <a:p>
            <a:r>
              <a:rPr lang="sv-SE" dirty="0" smtClean="0"/>
              <a:t>Björn Åkesson – Ass tränare/coach</a:t>
            </a:r>
            <a:endParaRPr lang="sv-SE" dirty="0" smtClean="0"/>
          </a:p>
          <a:p>
            <a:r>
              <a:rPr lang="sv-SE" dirty="0" smtClean="0"/>
              <a:t>Morgan Degervik – </a:t>
            </a:r>
            <a:r>
              <a:rPr lang="sv-SE" dirty="0" err="1" smtClean="0"/>
              <a:t>admin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1857723" cy="17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3096344" cy="17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32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Regler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Ansvar – Gruppen ska ha disciplin att </a:t>
            </a:r>
            <a:r>
              <a:rPr lang="sv-SE" dirty="0"/>
              <a:t> </a:t>
            </a:r>
            <a:r>
              <a:rPr lang="sv-SE" dirty="0" smtClean="0"/>
              <a:t> genomföra uppvärmning på egen hand. Löp, stretch, uppmjukning, knä samt på plan genomföra målvaktsvärmning i samråd med målvakter..</a:t>
            </a:r>
          </a:p>
          <a:p>
            <a:r>
              <a:rPr lang="sv-SE" dirty="0" smtClean="0"/>
              <a:t>På plan är Innebandy fokus nr 1.</a:t>
            </a:r>
          </a:p>
          <a:p>
            <a:r>
              <a:rPr lang="sv-SE" dirty="0" smtClean="0"/>
              <a:t>All eventuell frånvaro skall meddelas senast lunchtid samma dag som träning. (godkänd frånvaro är sjukdom, skola/jobb, skada el privata skäl kommunicerade till tränare.</a:t>
            </a:r>
          </a:p>
          <a:p>
            <a:r>
              <a:rPr lang="sv-SE" dirty="0" smtClean="0"/>
              <a:t>Tänk på med vilken energi/attityd man kommer med till träning. (är man anti och urslag, kniper man igen och kör, INTE sprider dålig energi till gruppen.</a:t>
            </a:r>
          </a:p>
          <a:p>
            <a:r>
              <a:rPr lang="sv-SE" dirty="0" smtClean="0"/>
              <a:t>Tänk på kravbilden – Ställ samma krav på dig själv som du gör på dina kamrater på träning.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Ledord för laget.</a:t>
            </a:r>
          </a:p>
          <a:p>
            <a:pPr marL="0" indent="0">
              <a:buNone/>
            </a:pPr>
            <a:r>
              <a:rPr lang="sv-SE" dirty="0" smtClean="0"/>
              <a:t>- Kvalité – Kunskap – Kontinuitet – Koncentration - Kämpaglöd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49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Försäsong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Uppstart vecka 19 (nästa vecka)</a:t>
            </a:r>
          </a:p>
          <a:p>
            <a:r>
              <a:rPr lang="sv-SE" dirty="0" smtClean="0"/>
              <a:t>2 pass/vecka i grupp + 1 pass på egen hand.</a:t>
            </a:r>
          </a:p>
          <a:p>
            <a:r>
              <a:rPr lang="sv-SE" dirty="0" smtClean="0"/>
              <a:t>Syfte med försäsong. Förbereda oss för kommande säsong. (kondition, styrka, snabbhet, grupp utv.)</a:t>
            </a:r>
          </a:p>
          <a:p>
            <a:r>
              <a:rPr lang="sv-SE" dirty="0" smtClean="0"/>
              <a:t>Varierad träning samt konditionstester (Coopertest + Beeptest) </a:t>
            </a:r>
          </a:p>
          <a:p>
            <a:r>
              <a:rPr lang="sv-SE" dirty="0" smtClean="0"/>
              <a:t>Egen träning under industrisemestern (v28 – v31)</a:t>
            </a:r>
          </a:p>
          <a:p>
            <a:pPr marL="0" indent="0">
              <a:buNone/>
            </a:pPr>
            <a:r>
              <a:rPr lang="sv-SE" dirty="0" smtClean="0"/>
              <a:t>Korta och långa intervaller, funktionell styrka, Cross fit, snabbhet/explosivitet, klubba/boll &amp; föreläsning (kost/vila, grupputveckling)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9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 sportgruppen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Avtal/sammarbete (Team Sportia/Salming</a:t>
            </a:r>
          </a:p>
          <a:p>
            <a:r>
              <a:rPr lang="sv-SE" dirty="0" smtClean="0"/>
              <a:t>Vad ingår (utrustning)</a:t>
            </a:r>
          </a:p>
          <a:p>
            <a:r>
              <a:rPr lang="sv-SE" dirty="0" smtClean="0"/>
              <a:t>Kontrakt (junior satsning)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3744"/>
            <a:ext cx="2115319" cy="140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75727"/>
            <a:ext cx="4744765" cy="157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176">
            <a:off x="3558870" y="3416049"/>
            <a:ext cx="2332338" cy="9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Kontakt/dialog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Förespråkar en rak och öppen dialog – har man åsikter/synpunkter lyfter man det på konstruktivt sätt (efter avslutat pass)</a:t>
            </a:r>
          </a:p>
          <a:p>
            <a:r>
              <a:rPr lang="sv-SE" dirty="0" smtClean="0"/>
              <a:t>Undrar man något är de ok att ringa/sms´a</a:t>
            </a:r>
          </a:p>
          <a:p>
            <a:r>
              <a:rPr lang="sv-SE" dirty="0" smtClean="0"/>
              <a:t>Mejl – under semestern skicka resultat från egenträning.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Tel: 070-370 92 02</a:t>
            </a:r>
          </a:p>
          <a:p>
            <a:pPr marL="0" indent="0">
              <a:buNone/>
            </a:pPr>
            <a:r>
              <a:rPr lang="sv-SE" dirty="0"/>
              <a:t>M</a:t>
            </a:r>
            <a:r>
              <a:rPr lang="sv-SE" dirty="0" smtClean="0"/>
              <a:t>ejl: </a:t>
            </a:r>
            <a:r>
              <a:rPr lang="sv-SE" dirty="0" smtClean="0">
                <a:hlinkClick r:id="rId2"/>
              </a:rPr>
              <a:t>mattiassvensson01@gmail.com</a:t>
            </a:r>
            <a:r>
              <a:rPr lang="sv-SE" dirty="0" smtClean="0"/>
              <a:t> 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1238672" cy="12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0334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10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401</Words>
  <Application>Microsoft Office PowerPoint</Application>
  <PresentationFormat>Bildspel på skärmen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PowerPoint-presentation</vt:lpstr>
      <vt:lpstr>PowerPoint-presentation</vt:lpstr>
      <vt:lpstr>Kort presentation</vt:lpstr>
      <vt:lpstr>Hur ser staben ut?</vt:lpstr>
      <vt:lpstr>Regler</vt:lpstr>
      <vt:lpstr>Försäsong</vt:lpstr>
      <vt:lpstr>Info sportgruppen</vt:lpstr>
      <vt:lpstr>Kontakt/dialog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Svensson, Mattias</dc:creator>
  <cp:lastModifiedBy>Svensson, Mattias</cp:lastModifiedBy>
  <cp:revision>21</cp:revision>
  <dcterms:created xsi:type="dcterms:W3CDTF">2018-04-27T06:39:20Z</dcterms:created>
  <dcterms:modified xsi:type="dcterms:W3CDTF">2018-05-03T17:56:54Z</dcterms:modified>
</cp:coreProperties>
</file>