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1086" r:id="rId5"/>
    <p:sldId id="1078" r:id="rId6"/>
  </p:sldIdLst>
  <p:sldSz cx="12192000" cy="6858000"/>
  <p:notesSz cx="6797675" cy="9926638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Flex 70" panose="020B0604020202020204" charset="0"/>
      <p:regular r:id="rId13"/>
      <p:italic r:id="rId14"/>
    </p:embeddedFont>
    <p:embeddedFont>
      <p:font typeface="Flex Display 100 Black" panose="020B0604020202020204" charset="0"/>
      <p:bold r:id="rId15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FA0ACD66-4558-4E58-A710-67F90E268B3A}">
          <p14:sldIdLst>
            <p14:sldId id="1086"/>
            <p14:sldId id="10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A5F384-12DB-8D4B-09DB-9041E7C2D25D}" name="Sofie Wallin" initials="SW" userId="S::sofie.wallin@swehockey.se::97f4ca69-4de3-476f-9724-4309fe67cde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F59EB"/>
    <a:srgbClr val="1962EC"/>
    <a:srgbClr val="3172EE"/>
    <a:srgbClr val="014B92"/>
    <a:srgbClr val="0E5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86100" autoAdjust="0"/>
  </p:normalViewPr>
  <p:slideViewPr>
    <p:cSldViewPr snapToGrid="0" snapToObjects="1">
      <p:cViewPr varScale="1">
        <p:scale>
          <a:sx n="95" d="100"/>
          <a:sy n="95" d="100"/>
        </p:scale>
        <p:origin x="118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D833CC5-2BC3-486B-A6D6-AC3A5B574D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2385736-3BC6-42EB-9195-18181BB70C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A89E5-7232-48B9-B06E-82995B782C91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36CE4EB-7554-44F7-A0E5-3B5437D6E7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197E552-03F0-422C-BB3B-042C48414C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6A8F3-A831-454A-9964-BE864B2E86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908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96994-99EB-1242-AEF0-7A57D5B0A9F1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D22CC-A85D-B24E-8276-DE0B444409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90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Dessa kan ni skriva ut och be dom rita/skriva på och glöm inte att samla in!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5367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252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ihandsfigur 19">
            <a:extLst>
              <a:ext uri="{FF2B5EF4-FFF2-40B4-BE49-F238E27FC236}">
                <a16:creationId xmlns:a16="http://schemas.microsoft.com/office/drawing/2014/main" id="{2F6DD7AC-9642-6F48-B894-6FCF79843240}"/>
              </a:ext>
            </a:extLst>
          </p:cNvPr>
          <p:cNvSpPr/>
          <p:nvPr userDrawn="1"/>
        </p:nvSpPr>
        <p:spPr>
          <a:xfrm>
            <a:off x="6096000" y="10491"/>
            <a:ext cx="6110736" cy="6858000"/>
          </a:xfrm>
          <a:custGeom>
            <a:avLst/>
            <a:gdLst>
              <a:gd name="connsiteX0" fmla="*/ 3410552 w 6110736"/>
              <a:gd name="connsiteY0" fmla="*/ 0 h 6858000"/>
              <a:gd name="connsiteX1" fmla="*/ 6110736 w 6110736"/>
              <a:gd name="connsiteY1" fmla="*/ 0 h 6858000"/>
              <a:gd name="connsiteX2" fmla="*/ 6110736 w 6110736"/>
              <a:gd name="connsiteY2" fmla="*/ 6858000 h 6858000"/>
              <a:gd name="connsiteX3" fmla="*/ 0 w 61107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0736" h="6858000">
                <a:moveTo>
                  <a:pt x="3410552" y="0"/>
                </a:moveTo>
                <a:lnTo>
                  <a:pt x="6110736" y="0"/>
                </a:lnTo>
                <a:lnTo>
                  <a:pt x="611073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7" name="Rätvinklig triangel 16">
            <a:extLst>
              <a:ext uri="{FF2B5EF4-FFF2-40B4-BE49-F238E27FC236}">
                <a16:creationId xmlns:a16="http://schemas.microsoft.com/office/drawing/2014/main" id="{E5036009-7537-0D4D-9E90-5138A71E4321}"/>
              </a:ext>
            </a:extLst>
          </p:cNvPr>
          <p:cNvSpPr/>
          <p:nvPr userDrawn="1"/>
        </p:nvSpPr>
        <p:spPr>
          <a:xfrm flipH="1">
            <a:off x="7051313" y="527777"/>
            <a:ext cx="5155423" cy="6330223"/>
          </a:xfrm>
          <a:prstGeom prst="rt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66707B8-A044-1540-9C8D-A113D2811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944563"/>
            <a:ext cx="7308850" cy="3924300"/>
          </a:xfrm>
        </p:spPr>
        <p:txBody>
          <a:bodyPr anchor="t" anchorCtr="0">
            <a:noAutofit/>
          </a:bodyPr>
          <a:lstStyle>
            <a:lvl1pPr algn="l">
              <a:defRPr sz="8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186D2C0-A13A-4F46-819D-5FB4A6B3C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5132388"/>
            <a:ext cx="5400675" cy="1104899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5AB0991B-9DC7-C541-B785-D4DF979F38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6768" y="4875661"/>
            <a:ext cx="1570673" cy="157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02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EDA15B-DCEA-BF40-A94D-78E5795E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6106CA-A850-C349-8A5C-9286DB2C0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2349500"/>
            <a:ext cx="7308851" cy="388778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7A9EA7C5-98A5-EB49-96BC-942F5050CC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SVERIGES VIKTIGASTE HOCKEYLAG</a:t>
            </a:r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B371777A-EFBB-C845-9B94-6ED0B50E64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8B96CDE7-D709-5A4C-8A74-873073D6DBDD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AD44677-CE36-C64A-84EA-605486E90C91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>
            <a:extLst>
              <a:ext uri="{FF2B5EF4-FFF2-40B4-BE49-F238E27FC236}">
                <a16:creationId xmlns:a16="http://schemas.microsoft.com/office/drawing/2014/main" id="{CA9E33DF-49C7-774B-937C-92A986BA0CC8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ruta 12">
            <a:extLst>
              <a:ext uri="{FF2B5EF4-FFF2-40B4-BE49-F238E27FC236}">
                <a16:creationId xmlns:a16="http://schemas.microsoft.com/office/drawing/2014/main" id="{77704B15-F29F-7749-920D-E10A4678A3E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4280798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77BD3E-9CB2-5146-81B6-7B3D6E6A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625" y="2349499"/>
            <a:ext cx="5388913" cy="388778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9E8296F-689A-E842-A126-E96D3F6F2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462" y="2349500"/>
            <a:ext cx="5400676" cy="388775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90956305-92FB-8140-AF48-C669378DE677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908520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, under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77BD3E-9CB2-5146-81B6-7B3D6E6A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625" y="2841172"/>
            <a:ext cx="5388913" cy="339611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9E8296F-689A-E842-A126-E96D3F6F2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462" y="2841168"/>
            <a:ext cx="5400676" cy="33960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90956305-92FB-8140-AF48-C669378DE677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1299719-76E9-404C-828E-2AE5D1A5DB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974" y="2349501"/>
            <a:ext cx="5388913" cy="32385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 (1 rad)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3062BEC9-CB39-B74E-AAFE-5A69B0A091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462" y="2349501"/>
            <a:ext cx="5388913" cy="32385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 (1 rad)</a:t>
            </a:r>
          </a:p>
        </p:txBody>
      </p:sp>
    </p:spTree>
    <p:extLst>
      <p:ext uri="{BB962C8B-B14F-4D97-AF65-F5344CB8AC3E}">
        <p14:creationId xmlns:p14="http://schemas.microsoft.com/office/powerpoint/2010/main" val="3332407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E0DBA84-9ABA-E94A-A2E1-BF26F440CD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975" y="2349500"/>
            <a:ext cx="3517900" cy="11160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8C792B2F-8C5D-3741-A9FD-557921CC8F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2288" y="2349500"/>
            <a:ext cx="3517900" cy="11160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82254402-08A3-024B-9E26-8C1B9562B5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11475" y="2349500"/>
            <a:ext cx="3517900" cy="11160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4D835752-9C0F-924A-BCA1-03BD9F24E0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0863" y="3721953"/>
            <a:ext cx="3529012" cy="252095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8" name="Platshållare för text 16">
            <a:extLst>
              <a:ext uri="{FF2B5EF4-FFF2-40B4-BE49-F238E27FC236}">
                <a16:creationId xmlns:a16="http://schemas.microsoft.com/office/drawing/2014/main" id="{4A2AF407-962D-684E-B9E4-EFAF7ACD0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32288" y="3721953"/>
            <a:ext cx="3529012" cy="252095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9" name="Platshållare för text 16">
            <a:extLst>
              <a:ext uri="{FF2B5EF4-FFF2-40B4-BE49-F238E27FC236}">
                <a16:creationId xmlns:a16="http://schemas.microsoft.com/office/drawing/2014/main" id="{982B7EF6-B150-D747-B13E-F3745AA2F2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11475" y="3721953"/>
            <a:ext cx="3529012" cy="252095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09362776-7D47-144B-8651-9EAD6994B6DA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414904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EDA15B-DCEA-BF40-A94D-78E5795E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7A9EA7C5-98A5-EB49-96BC-942F5050CC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B371777A-EFBB-C845-9B94-6ED0B50E64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8B96CDE7-D709-5A4C-8A74-873073D6DBDD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AD44677-CE36-C64A-84EA-605486E90C91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>
            <a:extLst>
              <a:ext uri="{FF2B5EF4-FFF2-40B4-BE49-F238E27FC236}">
                <a16:creationId xmlns:a16="http://schemas.microsoft.com/office/drawing/2014/main" id="{CA9E33DF-49C7-774B-937C-92A986BA0CC8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tabell 4">
            <a:extLst>
              <a:ext uri="{FF2B5EF4-FFF2-40B4-BE49-F238E27FC236}">
                <a16:creationId xmlns:a16="http://schemas.microsoft.com/office/drawing/2014/main" id="{07DDA31B-8F91-D740-A211-40480B558AD6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550863" y="2349500"/>
            <a:ext cx="11090276" cy="3887788"/>
          </a:xfrm>
        </p:spPr>
        <p:txBody>
          <a:bodyPr/>
          <a:lstStyle>
            <a:lvl1pPr>
              <a:defRPr sz="1400"/>
            </a:lvl1pPr>
          </a:lstStyle>
          <a:p>
            <a:r>
              <a:rPr lang="sv-SE" dirty="0"/>
              <a:t>Klicka på ikonen för att infoga tabell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7615A89-FE2B-3142-94E1-61BB850B7CC9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920759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625" y="3716338"/>
            <a:ext cx="5388913" cy="252095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ubrik 4">
            <a:extLst>
              <a:ext uri="{FF2B5EF4-FFF2-40B4-BE49-F238E27FC236}">
                <a16:creationId xmlns:a16="http://schemas.microsoft.com/office/drawing/2014/main" id="{3436C107-F872-9B48-A1B6-DADC5F48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944563"/>
            <a:ext cx="5400676" cy="2520948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14680DC-0672-3142-9BB1-77FA6A1F6B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0463" y="944563"/>
            <a:ext cx="5400675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1FE832A4-654C-D94E-8C3C-0F5048B2E1A2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668143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462" y="2349501"/>
            <a:ext cx="5388913" cy="11160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14680DC-0672-3142-9BB1-77FA6A1F6B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2625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FB371B34-025D-9A46-BC63-F16636A9D8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463" y="951705"/>
            <a:ext cx="5388912" cy="114538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B88CD990-9AA4-4747-B74A-8E377F81C2B7}"/>
              </a:ext>
            </a:extLst>
          </p:cNvPr>
          <p:cNvCxnSpPr/>
          <p:nvPr userDrawn="1"/>
        </p:nvCxnSpPr>
        <p:spPr>
          <a:xfrm>
            <a:off x="562625" y="359198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tshållare för innehåll 2">
            <a:extLst>
              <a:ext uri="{FF2B5EF4-FFF2-40B4-BE49-F238E27FC236}">
                <a16:creationId xmlns:a16="http://schemas.microsoft.com/office/drawing/2014/main" id="{D83D04A5-8DD1-DC40-9F14-9BED06B45D7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40462" y="5123385"/>
            <a:ext cx="5388913" cy="11160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6" name="Platshållare för bild 12">
            <a:extLst>
              <a:ext uri="{FF2B5EF4-FFF2-40B4-BE49-F238E27FC236}">
                <a16:creationId xmlns:a16="http://schemas.microsoft.com/office/drawing/2014/main" id="{C6C9E705-4E13-8F47-A454-AE9C6E1E4E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2625" y="3718448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DD7516D5-5DE9-FA44-8582-D836A38EE6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0463" y="3725589"/>
            <a:ext cx="5388912" cy="114538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EEE611F-E648-8F4B-858C-8BADDFF48364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908141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462" y="1755166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14680DC-0672-3142-9BB1-77FA6A1F6B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2625" y="944564"/>
            <a:ext cx="5400675" cy="159840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FB371B34-025D-9A46-BC63-F16636A9D8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463" y="951706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B88CD990-9AA4-4747-B74A-8E377F81C2B7}"/>
              </a:ext>
            </a:extLst>
          </p:cNvPr>
          <p:cNvCxnSpPr/>
          <p:nvPr userDrawn="1"/>
        </p:nvCxnSpPr>
        <p:spPr>
          <a:xfrm>
            <a:off x="562625" y="266380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BB773497-CA17-6645-909F-2B0626AB6792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240462" y="3582573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0" name="Platshållare för bild 12">
            <a:extLst>
              <a:ext uri="{FF2B5EF4-FFF2-40B4-BE49-F238E27FC236}">
                <a16:creationId xmlns:a16="http://schemas.microsoft.com/office/drawing/2014/main" id="{6EB22B57-E46D-5D4F-80EA-5D1A7A3893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2625" y="2784654"/>
            <a:ext cx="5400675" cy="159840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1" name="Platshållare för text 12">
            <a:extLst>
              <a:ext uri="{FF2B5EF4-FFF2-40B4-BE49-F238E27FC236}">
                <a16:creationId xmlns:a16="http://schemas.microsoft.com/office/drawing/2014/main" id="{3A40CF00-726D-F440-B33C-5D1DAED662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0463" y="2779113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22" name="Rak 21">
            <a:extLst>
              <a:ext uri="{FF2B5EF4-FFF2-40B4-BE49-F238E27FC236}">
                <a16:creationId xmlns:a16="http://schemas.microsoft.com/office/drawing/2014/main" id="{22724D1F-5FDB-6B4B-9FEE-4016AEEDBAAA}"/>
              </a:ext>
            </a:extLst>
          </p:cNvPr>
          <p:cNvCxnSpPr/>
          <p:nvPr userDrawn="1"/>
        </p:nvCxnSpPr>
        <p:spPr>
          <a:xfrm>
            <a:off x="562625" y="45038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tshållare för innehåll 2">
            <a:extLst>
              <a:ext uri="{FF2B5EF4-FFF2-40B4-BE49-F238E27FC236}">
                <a16:creationId xmlns:a16="http://schemas.microsoft.com/office/drawing/2014/main" id="{0E364108-00EA-E445-8DF0-895F261EBEE3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6240462" y="5435346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5" name="Platshållare för bild 12">
            <a:extLst>
              <a:ext uri="{FF2B5EF4-FFF2-40B4-BE49-F238E27FC236}">
                <a16:creationId xmlns:a16="http://schemas.microsoft.com/office/drawing/2014/main" id="{107AF686-551D-5444-B385-1459B3309E0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62625" y="4624744"/>
            <a:ext cx="5400675" cy="159840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6" name="Platshållare för text 12">
            <a:extLst>
              <a:ext uri="{FF2B5EF4-FFF2-40B4-BE49-F238E27FC236}">
                <a16:creationId xmlns:a16="http://schemas.microsoft.com/office/drawing/2014/main" id="{2C64E435-5BAA-7C46-AA0B-673D17DBF8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40463" y="4631886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B0CC904D-38C7-8743-A852-0994CBBD65BE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601279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ilder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462" y="1755166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14680DC-0672-3142-9BB1-77FA6A1F6B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2625" y="94456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FB371B34-025D-9A46-BC63-F16636A9D8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463" y="951706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B88CD990-9AA4-4747-B74A-8E377F81C2B7}"/>
              </a:ext>
            </a:extLst>
          </p:cNvPr>
          <p:cNvCxnSpPr/>
          <p:nvPr userDrawn="1"/>
        </p:nvCxnSpPr>
        <p:spPr>
          <a:xfrm>
            <a:off x="562625" y="266380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BB773497-CA17-6645-909F-2B0626AB6792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240462" y="3582573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0" name="Platshållare för bild 12">
            <a:extLst>
              <a:ext uri="{FF2B5EF4-FFF2-40B4-BE49-F238E27FC236}">
                <a16:creationId xmlns:a16="http://schemas.microsoft.com/office/drawing/2014/main" id="{6EB22B57-E46D-5D4F-80EA-5D1A7A3893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2625" y="278465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1" name="Platshållare för text 12">
            <a:extLst>
              <a:ext uri="{FF2B5EF4-FFF2-40B4-BE49-F238E27FC236}">
                <a16:creationId xmlns:a16="http://schemas.microsoft.com/office/drawing/2014/main" id="{3A40CF00-726D-F440-B33C-5D1DAED662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0463" y="2779113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22" name="Rak 21">
            <a:extLst>
              <a:ext uri="{FF2B5EF4-FFF2-40B4-BE49-F238E27FC236}">
                <a16:creationId xmlns:a16="http://schemas.microsoft.com/office/drawing/2014/main" id="{22724D1F-5FDB-6B4B-9FEE-4016AEEDBAAA}"/>
              </a:ext>
            </a:extLst>
          </p:cNvPr>
          <p:cNvCxnSpPr/>
          <p:nvPr userDrawn="1"/>
        </p:nvCxnSpPr>
        <p:spPr>
          <a:xfrm>
            <a:off x="562625" y="45038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tshållare för innehåll 2">
            <a:extLst>
              <a:ext uri="{FF2B5EF4-FFF2-40B4-BE49-F238E27FC236}">
                <a16:creationId xmlns:a16="http://schemas.microsoft.com/office/drawing/2014/main" id="{0E364108-00EA-E445-8DF0-895F261EBEE3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6240462" y="5435346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5" name="Platshållare för bild 12">
            <a:extLst>
              <a:ext uri="{FF2B5EF4-FFF2-40B4-BE49-F238E27FC236}">
                <a16:creationId xmlns:a16="http://schemas.microsoft.com/office/drawing/2014/main" id="{107AF686-551D-5444-B385-1459B3309E0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62625" y="462474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6" name="Platshållare för text 12">
            <a:extLst>
              <a:ext uri="{FF2B5EF4-FFF2-40B4-BE49-F238E27FC236}">
                <a16:creationId xmlns:a16="http://schemas.microsoft.com/office/drawing/2014/main" id="{2C64E435-5BAA-7C46-AA0B-673D17DBF8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40463" y="4631886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sp>
        <p:nvSpPr>
          <p:cNvPr id="27" name="Platshållare för bild 12">
            <a:extLst>
              <a:ext uri="{FF2B5EF4-FFF2-40B4-BE49-F238E27FC236}">
                <a16:creationId xmlns:a16="http://schemas.microsoft.com/office/drawing/2014/main" id="{AE15FD14-EFDD-CF47-8C0F-15E090D95BF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375401" y="94456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8" name="Platshållare för bild 12">
            <a:extLst>
              <a:ext uri="{FF2B5EF4-FFF2-40B4-BE49-F238E27FC236}">
                <a16:creationId xmlns:a16="http://schemas.microsoft.com/office/drawing/2014/main" id="{806B3DFA-38DA-6544-9F4C-E46C730CE2AE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75401" y="278465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9" name="Platshållare för bild 12">
            <a:extLst>
              <a:ext uri="{FF2B5EF4-FFF2-40B4-BE49-F238E27FC236}">
                <a16:creationId xmlns:a16="http://schemas.microsoft.com/office/drawing/2014/main" id="{00042F67-8CE9-2443-B608-BB6F18BB489E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375401" y="462474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21438363-5A76-1E4C-835D-ABD9E96E69E1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996092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och text,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23A5FD-29F3-E447-8874-85C8B1D2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75401" y="1755166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14680DC-0672-3142-9BB1-77FA6A1F6B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2625" y="94456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FB371B34-025D-9A46-BC63-F16636A9D8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75401" y="951706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B88CD990-9AA4-4747-B74A-8E377F81C2B7}"/>
              </a:ext>
            </a:extLst>
          </p:cNvPr>
          <p:cNvCxnSpPr/>
          <p:nvPr userDrawn="1"/>
        </p:nvCxnSpPr>
        <p:spPr>
          <a:xfrm>
            <a:off x="562625" y="266380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BB773497-CA17-6645-909F-2B0626AB6792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375400" y="3582573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0" name="Platshållare för bild 12">
            <a:extLst>
              <a:ext uri="{FF2B5EF4-FFF2-40B4-BE49-F238E27FC236}">
                <a16:creationId xmlns:a16="http://schemas.microsoft.com/office/drawing/2014/main" id="{6EB22B57-E46D-5D4F-80EA-5D1A7A3893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2625" y="278465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1" name="Platshållare för text 12">
            <a:extLst>
              <a:ext uri="{FF2B5EF4-FFF2-40B4-BE49-F238E27FC236}">
                <a16:creationId xmlns:a16="http://schemas.microsoft.com/office/drawing/2014/main" id="{3A40CF00-726D-F440-B33C-5D1DAED662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75401" y="2779113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cxnSp>
        <p:nvCxnSpPr>
          <p:cNvPr id="22" name="Rak 21">
            <a:extLst>
              <a:ext uri="{FF2B5EF4-FFF2-40B4-BE49-F238E27FC236}">
                <a16:creationId xmlns:a16="http://schemas.microsoft.com/office/drawing/2014/main" id="{22724D1F-5FDB-6B4B-9FEE-4016AEEDBAAA}"/>
              </a:ext>
            </a:extLst>
          </p:cNvPr>
          <p:cNvCxnSpPr/>
          <p:nvPr userDrawn="1"/>
        </p:nvCxnSpPr>
        <p:spPr>
          <a:xfrm>
            <a:off x="562625" y="45038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tshållare för innehåll 2">
            <a:extLst>
              <a:ext uri="{FF2B5EF4-FFF2-40B4-BE49-F238E27FC236}">
                <a16:creationId xmlns:a16="http://schemas.microsoft.com/office/drawing/2014/main" id="{0E364108-00EA-E445-8DF0-895F261EBEE3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3375400" y="5435346"/>
            <a:ext cx="5388913" cy="79834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100"/>
            </a:lvl3pPr>
            <a:lvl4pPr>
              <a:spcBef>
                <a:spcPts val="600"/>
              </a:spcBef>
              <a:defRPr sz="1050"/>
            </a:lvl4pPr>
            <a:lvl5pPr>
              <a:spcBef>
                <a:spcPts val="600"/>
              </a:spcBef>
              <a:defRPr sz="105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5" name="Platshållare för bild 12">
            <a:extLst>
              <a:ext uri="{FF2B5EF4-FFF2-40B4-BE49-F238E27FC236}">
                <a16:creationId xmlns:a16="http://schemas.microsoft.com/office/drawing/2014/main" id="{107AF686-551D-5444-B385-1459B3309E0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62625" y="4624744"/>
            <a:ext cx="2576137" cy="1598400"/>
          </a:xfrm>
        </p:spPr>
        <p:txBody>
          <a:bodyPr bIns="720000"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26" name="Platshållare för text 12">
            <a:extLst>
              <a:ext uri="{FF2B5EF4-FFF2-40B4-BE49-F238E27FC236}">
                <a16:creationId xmlns:a16="http://schemas.microsoft.com/office/drawing/2014/main" id="{2C64E435-5BAA-7C46-AA0B-673D17DBF8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5401" y="4631886"/>
            <a:ext cx="5388912" cy="68252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buNone/>
              <a:defRPr sz="2000">
                <a:latin typeface="+mj-lt"/>
              </a:defRPr>
            </a:lvl1pPr>
          </a:lstStyle>
          <a:p>
            <a:pPr lvl="0"/>
            <a:r>
              <a:rPr lang="sv-SE" dirty="0"/>
              <a:t>Rubrik på 1-2 rader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41E92EAC-AEB1-1947-92B1-6C7853D0D24E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104004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8DB0C-E0BD-B845-9B17-62E5202D2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463" y="944563"/>
            <a:ext cx="5388912" cy="3931097"/>
          </a:xfrm>
        </p:spPr>
        <p:txBody>
          <a:bodyPr anchor="t" anchorCtr="0">
            <a:no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E49E13-5DFC-8741-B95C-0EF0FB49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D05749-E166-D14A-B5C6-A13247412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18E23E89-AFAD-404D-AE84-F3D8B89B55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6768" y="4875661"/>
            <a:ext cx="1570673" cy="1570673"/>
          </a:xfrm>
          <a:prstGeom prst="rect">
            <a:avLst/>
          </a:prstGeom>
        </p:spPr>
      </p:pic>
      <p:cxnSp>
        <p:nvCxnSpPr>
          <p:cNvPr id="83" name="Rak 82">
            <a:extLst>
              <a:ext uri="{FF2B5EF4-FFF2-40B4-BE49-F238E27FC236}">
                <a16:creationId xmlns:a16="http://schemas.microsoft.com/office/drawing/2014/main" id="{914572DA-559E-924C-A7D8-F6D3CCA95FB4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ak 83">
            <a:extLst>
              <a:ext uri="{FF2B5EF4-FFF2-40B4-BE49-F238E27FC236}">
                <a16:creationId xmlns:a16="http://schemas.microsoft.com/office/drawing/2014/main" id="{107A4A46-9DEE-7642-8319-450855838C61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k 84">
            <a:extLst>
              <a:ext uri="{FF2B5EF4-FFF2-40B4-BE49-F238E27FC236}">
                <a16:creationId xmlns:a16="http://schemas.microsoft.com/office/drawing/2014/main" id="{7F5148C0-9E14-F14D-BE44-8981124E3849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ruta 85">
            <a:extLst>
              <a:ext uri="{FF2B5EF4-FFF2-40B4-BE49-F238E27FC236}">
                <a16:creationId xmlns:a16="http://schemas.microsoft.com/office/drawing/2014/main" id="{F5AB4C7D-3B28-4A44-BE39-D142465A4659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1460113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944563"/>
            <a:ext cx="11090275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66029B08-3F47-E14D-8D2E-E0DF33F32101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953349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media 2">
            <a:extLst>
              <a:ext uri="{FF2B5EF4-FFF2-40B4-BE49-F238E27FC236}">
                <a16:creationId xmlns:a16="http://schemas.microsoft.com/office/drawing/2014/main" id="{F72A2872-44F5-DB4E-9337-542FD9401AA5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550863" y="944563"/>
            <a:ext cx="11090275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film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E18F012-1B58-DD4D-BEBC-11AD159314CD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1462848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Fil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media 2">
            <a:extLst>
              <a:ext uri="{FF2B5EF4-FFF2-40B4-BE49-F238E27FC236}">
                <a16:creationId xmlns:a16="http://schemas.microsoft.com/office/drawing/2014/main" id="{F72A2872-44F5-DB4E-9337-542FD9401AA5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550863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film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E18F012-1B58-DD4D-BEBC-11AD159314CD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  <p:sp>
        <p:nvSpPr>
          <p:cNvPr id="13" name="Platshållare för media 2">
            <a:extLst>
              <a:ext uri="{FF2B5EF4-FFF2-40B4-BE49-F238E27FC236}">
                <a16:creationId xmlns:a16="http://schemas.microsoft.com/office/drawing/2014/main" id="{7467DEAB-F113-A444-8CEA-C69B9875DB7A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550863" y="3713437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film</a:t>
            </a:r>
          </a:p>
        </p:txBody>
      </p:sp>
      <p:sp>
        <p:nvSpPr>
          <p:cNvPr id="14" name="Platshållare för media 2">
            <a:extLst>
              <a:ext uri="{FF2B5EF4-FFF2-40B4-BE49-F238E27FC236}">
                <a16:creationId xmlns:a16="http://schemas.microsoft.com/office/drawing/2014/main" id="{56453EB1-3B61-E440-8A6E-E2C6A25364A6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6240462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film</a:t>
            </a:r>
          </a:p>
        </p:txBody>
      </p:sp>
      <p:sp>
        <p:nvSpPr>
          <p:cNvPr id="15" name="Platshållare för media 2">
            <a:extLst>
              <a:ext uri="{FF2B5EF4-FFF2-40B4-BE49-F238E27FC236}">
                <a16:creationId xmlns:a16="http://schemas.microsoft.com/office/drawing/2014/main" id="{205CB211-FF83-3342-9CC5-F4D14F0BFACD}"/>
              </a:ext>
            </a:extLst>
          </p:cNvPr>
          <p:cNvSpPr>
            <a:spLocks noGrp="1"/>
          </p:cNvSpPr>
          <p:nvPr>
            <p:ph type="media" sz="quarter" idx="16" hasCustomPrompt="1"/>
          </p:nvPr>
        </p:nvSpPr>
        <p:spPr>
          <a:xfrm>
            <a:off x="6240462" y="3713437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film</a:t>
            </a:r>
          </a:p>
        </p:txBody>
      </p:sp>
    </p:spTree>
    <p:extLst>
      <p:ext uri="{BB962C8B-B14F-4D97-AF65-F5344CB8AC3E}">
        <p14:creationId xmlns:p14="http://schemas.microsoft.com/office/powerpoint/2010/main" val="1744586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944563"/>
            <a:ext cx="5400675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bild 12">
            <a:extLst>
              <a:ext uri="{FF2B5EF4-FFF2-40B4-BE49-F238E27FC236}">
                <a16:creationId xmlns:a16="http://schemas.microsoft.com/office/drawing/2014/main" id="{2043715B-8DAD-3741-B062-919A36D273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0462" y="944563"/>
            <a:ext cx="5400675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CB6F92E3-D9A7-B741-9D6C-A1C0E4924BBB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1129652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4" y="944563"/>
            <a:ext cx="3529012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85CADDF-B3F0-B148-B58D-9B95C18DEA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2288" y="944563"/>
            <a:ext cx="3529012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4" name="Platshållare för bild 12">
            <a:extLst>
              <a:ext uri="{FF2B5EF4-FFF2-40B4-BE49-F238E27FC236}">
                <a16:creationId xmlns:a16="http://schemas.microsoft.com/office/drawing/2014/main" id="{B585FAEB-A311-D94B-ADCA-087DF0CDBD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3712" y="944563"/>
            <a:ext cx="3529012" cy="5292725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581CB40D-6927-824C-A8FF-FB2E27B556EB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4065343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+1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bild 12">
            <a:extLst>
              <a:ext uri="{FF2B5EF4-FFF2-40B4-BE49-F238E27FC236}">
                <a16:creationId xmlns:a16="http://schemas.microsoft.com/office/drawing/2014/main" id="{2043715B-8DAD-3741-B062-919A36D273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0462" y="944564"/>
            <a:ext cx="5400675" cy="5292724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C6094F64-E9BA-E049-8522-4F316DDA4E4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863" y="3716338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89E6C523-FD42-6A41-8982-EB0CA25F03C1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4075517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944564"/>
            <a:ext cx="5400675" cy="5292724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bild 12">
            <a:extLst>
              <a:ext uri="{FF2B5EF4-FFF2-40B4-BE49-F238E27FC236}">
                <a16:creationId xmlns:a16="http://schemas.microsoft.com/office/drawing/2014/main" id="{2043715B-8DAD-3741-B062-919A36D273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0462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4" name="Platshållare för bild 12">
            <a:extLst>
              <a:ext uri="{FF2B5EF4-FFF2-40B4-BE49-F238E27FC236}">
                <a16:creationId xmlns:a16="http://schemas.microsoft.com/office/drawing/2014/main" id="{FFC2BE63-D9E1-3C4A-8073-393A0EDDE18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40462" y="3716338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82DFA78-35CC-B542-856E-C8513C673162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712785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2" name="Platshållare för bild 12">
            <a:extLst>
              <a:ext uri="{FF2B5EF4-FFF2-40B4-BE49-F238E27FC236}">
                <a16:creationId xmlns:a16="http://schemas.microsoft.com/office/drawing/2014/main" id="{2043715B-8DAD-3741-B062-919A36D273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0462" y="944564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C6094F64-E9BA-E049-8522-4F316DDA4E4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863" y="3716338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4" name="Platshållare för bild 12">
            <a:extLst>
              <a:ext uri="{FF2B5EF4-FFF2-40B4-BE49-F238E27FC236}">
                <a16:creationId xmlns:a16="http://schemas.microsoft.com/office/drawing/2014/main" id="{FFC2BE63-D9E1-3C4A-8073-393A0EDDE18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40462" y="3716338"/>
            <a:ext cx="5400675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släpp för att infoga bild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4217EA7-E3B8-EE4A-81C6-58F4810325C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90372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latshållare för bild 12">
            <a:extLst>
              <a:ext uri="{FF2B5EF4-FFF2-40B4-BE49-F238E27FC236}">
                <a16:creationId xmlns:a16="http://schemas.microsoft.com/office/drawing/2014/main" id="{5F9C07ED-7BB9-E746-BD09-E29A79DDE2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4" y="944564"/>
            <a:ext cx="3529012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85CADDF-B3F0-B148-B58D-9B95C18DEA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2288" y="944564"/>
            <a:ext cx="3529012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4" name="Platshållare för bild 12">
            <a:extLst>
              <a:ext uri="{FF2B5EF4-FFF2-40B4-BE49-F238E27FC236}">
                <a16:creationId xmlns:a16="http://schemas.microsoft.com/office/drawing/2014/main" id="{B585FAEB-A311-D94B-ADCA-087DF0CDBD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3712" y="944564"/>
            <a:ext cx="3529012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2" name="Platshållare för bild 12">
            <a:extLst>
              <a:ext uri="{FF2B5EF4-FFF2-40B4-BE49-F238E27FC236}">
                <a16:creationId xmlns:a16="http://schemas.microsoft.com/office/drawing/2014/main" id="{AC3394B7-0606-D047-8486-7C3B8073911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0864" y="3716338"/>
            <a:ext cx="3529012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5" name="Platshållare för bild 12">
            <a:extLst>
              <a:ext uri="{FF2B5EF4-FFF2-40B4-BE49-F238E27FC236}">
                <a16:creationId xmlns:a16="http://schemas.microsoft.com/office/drawing/2014/main" id="{3DB542B3-512E-B344-8AFD-59B42E8183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32288" y="3716338"/>
            <a:ext cx="3529012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6" name="Platshållare för bild 12">
            <a:extLst>
              <a:ext uri="{FF2B5EF4-FFF2-40B4-BE49-F238E27FC236}">
                <a16:creationId xmlns:a16="http://schemas.microsoft.com/office/drawing/2014/main" id="{1BC37D29-3625-3E45-8878-835B9962F69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3712" y="3716338"/>
            <a:ext cx="3529012" cy="2520950"/>
          </a:xfrm>
        </p:spPr>
        <p:txBody>
          <a:bodyPr bIns="720000"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Klicka på ikonen eller dra och </a:t>
            </a:r>
            <a:br>
              <a:rPr lang="sv-SE" dirty="0"/>
            </a:br>
            <a:r>
              <a:rPr lang="sv-SE" dirty="0"/>
              <a:t>släpp för att infoga bild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B4AABBE1-2827-8F41-AB6B-94A043CF2923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2246557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D1DE100B-58C0-934F-AC79-222481B5598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00EF98-4EAD-A84C-8640-BE5AB4EE3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16480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, Bild 2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18E23E89-AFAD-404D-AE84-F3D8B89B55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6768" y="4875661"/>
            <a:ext cx="1570673" cy="157067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2F8DB0C-E0BD-B845-9B17-62E5202D2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944563"/>
            <a:ext cx="5400675" cy="3931097"/>
          </a:xfrm>
        </p:spPr>
        <p:txBody>
          <a:bodyPr anchor="t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E49E13-5DFC-8741-B95C-0EF0FB49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SVERIGES VIKTIGASTE HOCKEYLAG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D05749-E166-D14A-B5C6-A13247412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B0A55-353B-0141-AD40-F868C66FD585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FF272CB1-A54F-7042-B762-ECE882B54DA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bg1"/>
                </a:solidFill>
              </a:rPr>
              <a:t>SVENSKA ISHOCKEYFÖRBUNDET</a:t>
            </a:r>
          </a:p>
        </p:txBody>
      </p:sp>
      <p:cxnSp>
        <p:nvCxnSpPr>
          <p:cNvPr id="21" name="Rak 20">
            <a:extLst>
              <a:ext uri="{FF2B5EF4-FFF2-40B4-BE49-F238E27FC236}">
                <a16:creationId xmlns:a16="http://schemas.microsoft.com/office/drawing/2014/main" id="{27A0B345-8663-1D44-991D-414EBAA046ED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21">
            <a:extLst>
              <a:ext uri="{FF2B5EF4-FFF2-40B4-BE49-F238E27FC236}">
                <a16:creationId xmlns:a16="http://schemas.microsoft.com/office/drawing/2014/main" id="{094B3442-EA23-8045-BDD1-C86FCDD4A3BB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22">
            <a:extLst>
              <a:ext uri="{FF2B5EF4-FFF2-40B4-BE49-F238E27FC236}">
                <a16:creationId xmlns:a16="http://schemas.microsoft.com/office/drawing/2014/main" id="{A7D5AA37-104C-4D48-A4FB-875B4F68CC1A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594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D1DE100B-58C0-934F-AC79-222481B5598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28134706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B0A55-353B-0141-AD40-F868C66FD585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D1DE100B-58C0-934F-AC79-222481B5598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bg1"/>
                </a:solidFill>
              </a:rPr>
              <a:t>SVENSKA ISHOCKEYFÖRBUNDET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00EF98-4EAD-A84C-8640-BE5AB4EE3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946544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,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4418FB-8425-7343-922E-5E7EED89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SVERIGES VIKTIGASTE HOCKEYLAG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CEB89E-8606-1B49-8D32-428EA91F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B0A55-353B-0141-AD40-F868C66FD585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2BAEA02-3336-9A46-A5F6-DEF0B18DCB85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9">
            <a:extLst>
              <a:ext uri="{FF2B5EF4-FFF2-40B4-BE49-F238E27FC236}">
                <a16:creationId xmlns:a16="http://schemas.microsoft.com/office/drawing/2014/main" id="{49BBFECF-4B15-274B-A9DB-0846CC1CE337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A4D10E12-BD35-5348-B9D9-6D444553747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D1DE100B-58C0-934F-AC79-222481B5598F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bg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4256072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,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sidfot 4">
            <a:extLst>
              <a:ext uri="{FF2B5EF4-FFF2-40B4-BE49-F238E27FC236}">
                <a16:creationId xmlns:a16="http://schemas.microsoft.com/office/drawing/2014/main" id="{36D94E72-09B7-004E-889C-F7620C0B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0463" y="368300"/>
            <a:ext cx="3492500" cy="312737"/>
          </a:xfrm>
        </p:spPr>
        <p:txBody>
          <a:bodyPr/>
          <a:lstStyle/>
          <a:p>
            <a:r>
              <a:rPr lang="sv-SE"/>
              <a:t>SVERIGES VIKTIGASTE HOCKEYLAG</a:t>
            </a:r>
          </a:p>
        </p:txBody>
      </p:sp>
      <p:sp>
        <p:nvSpPr>
          <p:cNvPr id="21" name="Platshållare för bildnummer 5">
            <a:extLst>
              <a:ext uri="{FF2B5EF4-FFF2-40B4-BE49-F238E27FC236}">
                <a16:creationId xmlns:a16="http://schemas.microsoft.com/office/drawing/2014/main" id="{E6D44E76-FD3C-6543-B243-D1009AF37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9376" y="368300"/>
            <a:ext cx="809999" cy="312737"/>
          </a:xfrm>
        </p:spPr>
        <p:txBody>
          <a:bodyPr/>
          <a:lstStyle/>
          <a:p>
            <a:fld id="{6DDB0A55-353B-0141-AD40-F868C66FD585}" type="slidenum">
              <a:rPr lang="sv-SE" smtClean="0"/>
              <a:t>‹#›</a:t>
            </a:fld>
            <a:endParaRPr lang="sv-SE"/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3C8509FD-DAE3-8140-BD50-DB8C4D58B4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6768" y="4875661"/>
            <a:ext cx="1570673" cy="157067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2F8DB0C-E0BD-B845-9B17-62E5202D2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716338"/>
            <a:ext cx="9182100" cy="2520950"/>
          </a:xfrm>
        </p:spPr>
        <p:txBody>
          <a:bodyPr anchor="b" anchorCtr="0">
            <a:no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cxnSp>
        <p:nvCxnSpPr>
          <p:cNvPr id="23" name="Rak 22">
            <a:extLst>
              <a:ext uri="{FF2B5EF4-FFF2-40B4-BE49-F238E27FC236}">
                <a16:creationId xmlns:a16="http://schemas.microsoft.com/office/drawing/2014/main" id="{A5766702-911A-3943-AD66-93A6FEEF2F32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27">
            <a:extLst>
              <a:ext uri="{FF2B5EF4-FFF2-40B4-BE49-F238E27FC236}">
                <a16:creationId xmlns:a16="http://schemas.microsoft.com/office/drawing/2014/main" id="{305943FC-39D9-374B-AC8E-F674124F0A1D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28">
            <a:extLst>
              <a:ext uri="{FF2B5EF4-FFF2-40B4-BE49-F238E27FC236}">
                <a16:creationId xmlns:a16="http://schemas.microsoft.com/office/drawing/2014/main" id="{09BBBF10-DFC7-CC43-BF28-556820F9A50F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ruta 29">
            <a:extLst>
              <a:ext uri="{FF2B5EF4-FFF2-40B4-BE49-F238E27FC236}">
                <a16:creationId xmlns:a16="http://schemas.microsoft.com/office/drawing/2014/main" id="{3E3B75CC-3A50-CA41-8BF0-2C2A5D5E497C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106634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, Bild 3, Vit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B534E7D-D771-984D-B6A5-690FC56C6637}"/>
              </a:ext>
            </a:extLst>
          </p:cNvPr>
          <p:cNvSpPr/>
          <p:nvPr userDrawn="1"/>
        </p:nvSpPr>
        <p:spPr>
          <a:xfrm>
            <a:off x="0" y="3465513"/>
            <a:ext cx="12192000" cy="3392487"/>
          </a:xfrm>
          <a:prstGeom prst="rect">
            <a:avLst/>
          </a:prstGeom>
          <a:gradFill>
            <a:gsLst>
              <a:gs pos="0">
                <a:schemeClr val="tx2">
                  <a:alpha val="0"/>
                </a:schemeClr>
              </a:gs>
              <a:gs pos="100000">
                <a:schemeClr val="tx2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6114A69B-ED68-E145-9906-E142F56510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6768" y="4875661"/>
            <a:ext cx="1570673" cy="1570673"/>
          </a:xfrm>
          <a:prstGeom prst="rect">
            <a:avLst/>
          </a:prstGeom>
        </p:spPr>
      </p:pic>
      <p:sp>
        <p:nvSpPr>
          <p:cNvPr id="21" name="Platshållare för sidfot 4">
            <a:extLst>
              <a:ext uri="{FF2B5EF4-FFF2-40B4-BE49-F238E27FC236}">
                <a16:creationId xmlns:a16="http://schemas.microsoft.com/office/drawing/2014/main" id="{685B7843-CFC4-B746-A9E1-4D77C516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0463" y="368300"/>
            <a:ext cx="3492500" cy="31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SVERIGES VIKTIGASTE HOCKEYLAG</a:t>
            </a:r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B8C0D3E6-1D07-4B44-BACB-C699312CD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9376" y="368300"/>
            <a:ext cx="809999" cy="31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B0A55-353B-0141-AD40-F868C66FD585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2F8DB0C-E0BD-B845-9B17-62E5202D2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716338"/>
            <a:ext cx="9182100" cy="2520950"/>
          </a:xfrm>
        </p:spPr>
        <p:txBody>
          <a:bodyPr anchor="b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46E1C03F-675D-E544-AE65-B4E08F76BA62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bg1"/>
                </a:solidFill>
              </a:rPr>
              <a:t>SVENSKA ISHOCKEYFÖRBUNDET</a:t>
            </a:r>
          </a:p>
        </p:txBody>
      </p:sp>
      <p:cxnSp>
        <p:nvCxnSpPr>
          <p:cNvPr id="32" name="Rak 31">
            <a:extLst>
              <a:ext uri="{FF2B5EF4-FFF2-40B4-BE49-F238E27FC236}">
                <a16:creationId xmlns:a16="http://schemas.microsoft.com/office/drawing/2014/main" id="{052CEF91-B7FD-1F42-899D-7F38796BCD60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32">
            <a:extLst>
              <a:ext uri="{FF2B5EF4-FFF2-40B4-BE49-F238E27FC236}">
                <a16:creationId xmlns:a16="http://schemas.microsoft.com/office/drawing/2014/main" id="{628F1DDD-565D-1049-A9BB-17A91E6C2E4D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33">
            <a:extLst>
              <a:ext uri="{FF2B5EF4-FFF2-40B4-BE49-F238E27FC236}">
                <a16:creationId xmlns:a16="http://schemas.microsoft.com/office/drawing/2014/main" id="{F57CDB9E-16D6-D943-89CB-6DE921C6ADEF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86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, Grafiskt elem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andsfigur 22">
            <a:extLst>
              <a:ext uri="{FF2B5EF4-FFF2-40B4-BE49-F238E27FC236}">
                <a16:creationId xmlns:a16="http://schemas.microsoft.com/office/drawing/2014/main" id="{0DA09DD9-1186-FF49-8672-AB22068FE435}"/>
              </a:ext>
            </a:extLst>
          </p:cNvPr>
          <p:cNvSpPr/>
          <p:nvPr userDrawn="1"/>
        </p:nvSpPr>
        <p:spPr>
          <a:xfrm rot="10800000">
            <a:off x="4218254" y="0"/>
            <a:ext cx="7973745" cy="6858000"/>
          </a:xfrm>
          <a:custGeom>
            <a:avLst/>
            <a:gdLst>
              <a:gd name="connsiteX0" fmla="*/ 7973745 w 7973745"/>
              <a:gd name="connsiteY0" fmla="*/ 6870274 h 6870274"/>
              <a:gd name="connsiteX1" fmla="*/ 0 w 7973745"/>
              <a:gd name="connsiteY1" fmla="*/ 6870274 h 6870274"/>
              <a:gd name="connsiteX2" fmla="*/ 0 w 7973745"/>
              <a:gd name="connsiteY2" fmla="*/ 0 h 6870274"/>
              <a:gd name="connsiteX3" fmla="*/ 5021382 w 7973745"/>
              <a:gd name="connsiteY3" fmla="*/ 0 h 68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73745" h="6870274">
                <a:moveTo>
                  <a:pt x="7973745" y="6870274"/>
                </a:moveTo>
                <a:lnTo>
                  <a:pt x="0" y="6870274"/>
                </a:lnTo>
                <a:lnTo>
                  <a:pt x="0" y="0"/>
                </a:lnTo>
                <a:lnTo>
                  <a:pt x="502138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18E23E89-AFAD-404D-AE84-F3D8B89B55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6768" y="4875661"/>
            <a:ext cx="1570673" cy="1570673"/>
          </a:xfrm>
          <a:prstGeom prst="rect">
            <a:avLst/>
          </a:prstGeom>
        </p:spPr>
      </p:pic>
      <p:sp>
        <p:nvSpPr>
          <p:cNvPr id="17" name="Rubrik 1">
            <a:extLst>
              <a:ext uri="{FF2B5EF4-FFF2-40B4-BE49-F238E27FC236}">
                <a16:creationId xmlns:a16="http://schemas.microsoft.com/office/drawing/2014/main" id="{D667BA81-2107-9B43-B679-A9F2B342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944563"/>
            <a:ext cx="7308850" cy="3931097"/>
          </a:xfrm>
        </p:spPr>
        <p:txBody>
          <a:bodyPr anchor="t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075981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D667BA81-2107-9B43-B679-A9F2B342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944563"/>
            <a:ext cx="11078512" cy="5292725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sidfot 6">
            <a:extLst>
              <a:ext uri="{FF2B5EF4-FFF2-40B4-BE49-F238E27FC236}">
                <a16:creationId xmlns:a16="http://schemas.microsoft.com/office/drawing/2014/main" id="{86827F12-AF98-9B4F-90A0-47490D03B4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40463" y="368300"/>
            <a:ext cx="3492500" cy="312737"/>
          </a:xfrm>
        </p:spPr>
        <p:txBody>
          <a:bodyPr/>
          <a:lstStyle/>
          <a:p>
            <a:r>
              <a:rPr lang="sv-SE"/>
              <a:t>SVERIGES VIKTIGASTE HOCKEYLAG</a:t>
            </a:r>
            <a:endParaRPr lang="sv-SE" dirty="0"/>
          </a:p>
        </p:txBody>
      </p:sp>
      <p:sp>
        <p:nvSpPr>
          <p:cNvPr id="10" name="Platshållare för bildnummer 7">
            <a:extLst>
              <a:ext uri="{FF2B5EF4-FFF2-40B4-BE49-F238E27FC236}">
                <a16:creationId xmlns:a16="http://schemas.microsoft.com/office/drawing/2014/main" id="{1EAF2982-5132-C346-850A-352495425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19376" y="368300"/>
            <a:ext cx="809999" cy="312737"/>
          </a:xfrm>
        </p:spPr>
        <p:txBody>
          <a:bodyPr/>
          <a:lstStyle/>
          <a:p>
            <a:fld id="{6DDB0A55-353B-0141-AD40-F868C66FD585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2" name="Rak 11">
            <a:extLst>
              <a:ext uri="{FF2B5EF4-FFF2-40B4-BE49-F238E27FC236}">
                <a16:creationId xmlns:a16="http://schemas.microsoft.com/office/drawing/2014/main" id="{3D1B63AC-244D-7345-996B-36B155D16D04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>
            <a:extLst>
              <a:ext uri="{FF2B5EF4-FFF2-40B4-BE49-F238E27FC236}">
                <a16:creationId xmlns:a16="http://schemas.microsoft.com/office/drawing/2014/main" id="{84280C2E-6E7B-4244-B0ED-CB335311C908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>
            <a:extLst>
              <a:ext uri="{FF2B5EF4-FFF2-40B4-BE49-F238E27FC236}">
                <a16:creationId xmlns:a16="http://schemas.microsoft.com/office/drawing/2014/main" id="{5CD2F5D4-4970-CC4C-BC88-38CC0E81DF2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ruta 13">
            <a:extLst>
              <a:ext uri="{FF2B5EF4-FFF2-40B4-BE49-F238E27FC236}">
                <a16:creationId xmlns:a16="http://schemas.microsoft.com/office/drawing/2014/main" id="{52CE3999-1954-B943-9C45-BF0D47E7F39B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33546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E49E13-5DFC-8741-B95C-0EF0FB49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SVERIGES VIKTIGASTE HOCKEYLAG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D05749-E166-D14A-B5C6-A13247412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DB0A55-353B-0141-AD40-F868C66FD585}" type="slidenum">
              <a:rPr lang="sv-SE" smtClean="0"/>
              <a:pPr/>
              <a:t>‹#›</a:t>
            </a:fld>
            <a:endParaRPr lang="sv-SE"/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3E849424-89C9-6147-BB9A-69CEF13ECA76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>
            <a:extLst>
              <a:ext uri="{FF2B5EF4-FFF2-40B4-BE49-F238E27FC236}">
                <a16:creationId xmlns:a16="http://schemas.microsoft.com/office/drawing/2014/main" id="{A9B70CEF-CB9A-B544-967C-723DD3D2B422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>
            <a:extLst>
              <a:ext uri="{FF2B5EF4-FFF2-40B4-BE49-F238E27FC236}">
                <a16:creationId xmlns:a16="http://schemas.microsoft.com/office/drawing/2014/main" id="{575D951B-5CC2-D44E-BC60-5B16F5CAA85F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ubrik 1">
            <a:extLst>
              <a:ext uri="{FF2B5EF4-FFF2-40B4-BE49-F238E27FC236}">
                <a16:creationId xmlns:a16="http://schemas.microsoft.com/office/drawing/2014/main" id="{D667BA81-2107-9B43-B679-A9F2B342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944563"/>
            <a:ext cx="11078512" cy="5292725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3C1EF44-CD5A-3044-9905-5B88687D9A39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bg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8977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, G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D667BA81-2107-9B43-B679-A9F2B342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944563"/>
            <a:ext cx="11078512" cy="5292725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sidfot 6">
            <a:extLst>
              <a:ext uri="{FF2B5EF4-FFF2-40B4-BE49-F238E27FC236}">
                <a16:creationId xmlns:a16="http://schemas.microsoft.com/office/drawing/2014/main" id="{86827F12-AF98-9B4F-90A0-47490D03B4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40463" y="368300"/>
            <a:ext cx="3492500" cy="312737"/>
          </a:xfrm>
        </p:spPr>
        <p:txBody>
          <a:bodyPr/>
          <a:lstStyle/>
          <a:p>
            <a:r>
              <a:rPr lang="sv-SE"/>
              <a:t>SVERIGES VIKTIGASTE HOCKEYLAG</a:t>
            </a:r>
            <a:endParaRPr lang="sv-SE" dirty="0"/>
          </a:p>
        </p:txBody>
      </p:sp>
      <p:sp>
        <p:nvSpPr>
          <p:cNvPr id="10" name="Platshållare för bildnummer 7">
            <a:extLst>
              <a:ext uri="{FF2B5EF4-FFF2-40B4-BE49-F238E27FC236}">
                <a16:creationId xmlns:a16="http://schemas.microsoft.com/office/drawing/2014/main" id="{1EAF2982-5132-C346-850A-352495425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19376" y="368300"/>
            <a:ext cx="809999" cy="312737"/>
          </a:xfrm>
        </p:spPr>
        <p:txBody>
          <a:bodyPr/>
          <a:lstStyle/>
          <a:p>
            <a:fld id="{6DDB0A55-353B-0141-AD40-F868C66FD585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2" name="Rak 11">
            <a:extLst>
              <a:ext uri="{FF2B5EF4-FFF2-40B4-BE49-F238E27FC236}">
                <a16:creationId xmlns:a16="http://schemas.microsoft.com/office/drawing/2014/main" id="{3D1B63AC-244D-7345-996B-36B155D16D04}"/>
              </a:ext>
            </a:extLst>
          </p:cNvPr>
          <p:cNvCxnSpPr/>
          <p:nvPr userDrawn="1"/>
        </p:nvCxnSpPr>
        <p:spPr>
          <a:xfrm>
            <a:off x="550863" y="692150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>
            <a:extLst>
              <a:ext uri="{FF2B5EF4-FFF2-40B4-BE49-F238E27FC236}">
                <a16:creationId xmlns:a16="http://schemas.microsoft.com/office/drawing/2014/main" id="{84280C2E-6E7B-4244-B0ED-CB335311C908}"/>
              </a:ext>
            </a:extLst>
          </p:cNvPr>
          <p:cNvCxnSpPr/>
          <p:nvPr userDrawn="1"/>
        </p:nvCxnSpPr>
        <p:spPr>
          <a:xfrm>
            <a:off x="550863" y="368299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>
            <a:extLst>
              <a:ext uri="{FF2B5EF4-FFF2-40B4-BE49-F238E27FC236}">
                <a16:creationId xmlns:a16="http://schemas.microsoft.com/office/drawing/2014/main" id="{5CD2F5D4-4970-CC4C-BC88-38CC0E81DF25}"/>
              </a:ext>
            </a:extLst>
          </p:cNvPr>
          <p:cNvCxnSpPr/>
          <p:nvPr userDrawn="1"/>
        </p:nvCxnSpPr>
        <p:spPr>
          <a:xfrm>
            <a:off x="550863" y="6486801"/>
            <a:ext cx="110902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ruta 13">
            <a:extLst>
              <a:ext uri="{FF2B5EF4-FFF2-40B4-BE49-F238E27FC236}">
                <a16:creationId xmlns:a16="http://schemas.microsoft.com/office/drawing/2014/main" id="{9C395392-D26E-0143-868E-9D07A4F5985E}"/>
              </a:ext>
            </a:extLst>
          </p:cNvPr>
          <p:cNvSpPr txBox="1"/>
          <p:nvPr userDrawn="1"/>
        </p:nvSpPr>
        <p:spPr>
          <a:xfrm>
            <a:off x="562625" y="368299"/>
            <a:ext cx="3076564" cy="3238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800" cap="all" spc="50" baseline="0" dirty="0">
                <a:solidFill>
                  <a:schemeClr val="tx1"/>
                </a:solidFill>
              </a:rPr>
              <a:t>SVENSKA ISHOCKEYFÖRBUNDET</a:t>
            </a:r>
          </a:p>
        </p:txBody>
      </p:sp>
    </p:spTree>
    <p:extLst>
      <p:ext uri="{BB962C8B-B14F-4D97-AF65-F5344CB8AC3E}">
        <p14:creationId xmlns:p14="http://schemas.microsoft.com/office/powerpoint/2010/main" val="232297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93E09BF-8C65-FD44-8830-77E5EBBA2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944563"/>
            <a:ext cx="11090275" cy="1152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DE77B51-EFF8-2847-9057-B203CE9C6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2" y="2349500"/>
            <a:ext cx="11090276" cy="38877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2FE231-0242-2B47-9C2B-034D4D3B8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0463" y="368300"/>
            <a:ext cx="3492500" cy="312737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l">
              <a:defRPr sz="800" cap="all" spc="5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SVERIGES VIKTIGASTE HOCKEYLAG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D92737-3D31-4745-AB7C-61CF472A9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9376" y="368300"/>
            <a:ext cx="809999" cy="312737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r">
              <a:defRPr sz="800" cap="all" spc="50" baseline="0">
                <a:solidFill>
                  <a:schemeClr val="tx1"/>
                </a:solidFill>
              </a:defRPr>
            </a:lvl1pPr>
          </a:lstStyle>
          <a:p>
            <a:fld id="{6DDB0A55-353B-0141-AD40-F868C66FD58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2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57" r:id="rId8"/>
    <p:sldLayoutId id="2147483659" r:id="rId9"/>
    <p:sldLayoutId id="2147483650" r:id="rId10"/>
    <p:sldLayoutId id="2147483652" r:id="rId11"/>
    <p:sldLayoutId id="2147483677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75" r:id="rId21"/>
    <p:sldLayoutId id="2147483680" r:id="rId22"/>
    <p:sldLayoutId id="2147483668" r:id="rId23"/>
    <p:sldLayoutId id="2147483670" r:id="rId24"/>
    <p:sldLayoutId id="2147483671" r:id="rId25"/>
    <p:sldLayoutId id="2147483672" r:id="rId26"/>
    <p:sldLayoutId id="2147483669" r:id="rId27"/>
    <p:sldLayoutId id="2147483673" r:id="rId28"/>
    <p:sldLayoutId id="2147483676" r:id="rId29"/>
    <p:sldLayoutId id="2147483674" r:id="rId30"/>
    <p:sldLayoutId id="2147483678" r:id="rId31"/>
    <p:sldLayoutId id="2147483679" r:id="rId3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00" indent="-156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13800" indent="-156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35000" indent="-156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0200" indent="-156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41400" indent="-156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83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orient="horz" pos="595" userDrawn="1">
          <p15:clr>
            <a:srgbClr val="F26B43"/>
          </p15:clr>
        </p15:guide>
        <p15:guide id="6" orient="horz" pos="1321" userDrawn="1">
          <p15:clr>
            <a:srgbClr val="F26B43"/>
          </p15:clr>
        </p15:guide>
        <p15:guide id="7" orient="horz" pos="1480" userDrawn="1">
          <p15:clr>
            <a:srgbClr val="F26B43"/>
          </p15:clr>
        </p15:guide>
        <p15:guide id="8" orient="horz" pos="2341" userDrawn="1">
          <p15:clr>
            <a:srgbClr val="F26B43"/>
          </p15:clr>
        </p15:guide>
        <p15:guide id="9" orient="horz" pos="3067" userDrawn="1">
          <p15:clr>
            <a:srgbClr val="F26B43"/>
          </p15:clr>
        </p15:guide>
        <p15:guide id="10" orient="horz" pos="3226" userDrawn="1">
          <p15:clr>
            <a:srgbClr val="F26B43"/>
          </p15:clr>
        </p15:guide>
        <p15:guide id="11" orient="horz" pos="3929" userDrawn="1">
          <p15:clr>
            <a:srgbClr val="F26B43"/>
          </p15:clr>
        </p15:guide>
        <p15:guide id="12" pos="3931" userDrawn="1">
          <p15:clr>
            <a:srgbClr val="F26B43"/>
          </p15:clr>
        </p15:guide>
        <p15:guide id="13" pos="3749" userDrawn="1">
          <p15:clr>
            <a:srgbClr val="F26B43"/>
          </p15:clr>
        </p15:guide>
        <p15:guide id="14" pos="2729" userDrawn="1">
          <p15:clr>
            <a:srgbClr val="F26B43"/>
          </p15:clr>
        </p15:guide>
        <p15:guide id="15" pos="2570" userDrawn="1">
          <p15:clr>
            <a:srgbClr val="F26B43"/>
          </p15:clr>
        </p15:guide>
        <p15:guide id="16" pos="1549" userDrawn="1">
          <p15:clr>
            <a:srgbClr val="F26B43"/>
          </p15:clr>
        </p15:guide>
        <p15:guide id="17" pos="1391" userDrawn="1">
          <p15:clr>
            <a:srgbClr val="F26B43"/>
          </p15:clr>
        </p15:guide>
        <p15:guide id="18" pos="4951" userDrawn="1">
          <p15:clr>
            <a:srgbClr val="F26B43"/>
          </p15:clr>
        </p15:guide>
        <p15:guide id="19" pos="5110" userDrawn="1">
          <p15:clr>
            <a:srgbClr val="F26B43"/>
          </p15:clr>
        </p15:guide>
        <p15:guide id="20" pos="6131" userDrawn="1">
          <p15:clr>
            <a:srgbClr val="F26B43"/>
          </p15:clr>
        </p15:guide>
        <p15:guide id="21" orient="horz" pos="436" userDrawn="1">
          <p15:clr>
            <a:srgbClr val="F26B43"/>
          </p15:clr>
        </p15:guide>
        <p15:guide id="22" orient="horz" pos="232" userDrawn="1">
          <p15:clr>
            <a:srgbClr val="F26B43"/>
          </p15:clr>
        </p15:guide>
        <p15:guide id="24" orient="horz" pos="4088" userDrawn="1">
          <p15:clr>
            <a:srgbClr val="F26B43"/>
          </p15:clr>
        </p15:guide>
        <p15:guide id="25" pos="62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F325B885-5DFC-4665-9368-D355ACFDFCA4}"/>
              </a:ext>
            </a:extLst>
          </p:cNvPr>
          <p:cNvSpPr txBox="1"/>
          <p:nvPr/>
        </p:nvSpPr>
        <p:spPr>
          <a:xfrm>
            <a:off x="525965" y="4482037"/>
            <a:ext cx="120322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1:____________________________________________________	5:___________________________________________________________		</a:t>
            </a:r>
          </a:p>
          <a:p>
            <a:r>
              <a:rPr lang="sv-SE" dirty="0"/>
              <a:t>2:____________________________________________________	6:___________________________________________________________			</a:t>
            </a:r>
          </a:p>
          <a:p>
            <a:r>
              <a:rPr lang="sv-SE" dirty="0"/>
              <a:t>3:____________________________________________________	</a:t>
            </a:r>
          </a:p>
          <a:p>
            <a:endParaRPr lang="sv-SE" dirty="0"/>
          </a:p>
          <a:p>
            <a:r>
              <a:rPr lang="sv-SE" dirty="0"/>
              <a:t>4:____________________________________________________</a:t>
            </a:r>
          </a:p>
          <a:p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669ECD7-A7C8-4D35-A310-E13DAA9D8325}"/>
              </a:ext>
            </a:extLst>
          </p:cNvPr>
          <p:cNvSpPr txBox="1"/>
          <p:nvPr/>
        </p:nvSpPr>
        <p:spPr>
          <a:xfrm>
            <a:off x="525965" y="409077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Stationsträning 6 stycken:</a:t>
            </a:r>
          </a:p>
        </p:txBody>
      </p:sp>
      <p:pic>
        <p:nvPicPr>
          <p:cNvPr id="14" name="Platshållare för innehåll 11">
            <a:extLst>
              <a:ext uri="{FF2B5EF4-FFF2-40B4-BE49-F238E27FC236}">
                <a16:creationId xmlns:a16="http://schemas.microsoft.com/office/drawing/2014/main" id="{A82AE091-7D86-4502-A46B-B57065BE6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96429" y="-62390"/>
            <a:ext cx="7605646" cy="4720773"/>
          </a:xfrm>
          <a:prstGeom prst="rect">
            <a:avLst/>
          </a:prstGeom>
        </p:spPr>
      </p:pic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517FDE15-0601-52FE-9B8E-CFD5CC77DE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133" y="5777131"/>
            <a:ext cx="1817004" cy="502662"/>
          </a:xfrm>
          <a:prstGeom prst="rect">
            <a:avLst/>
          </a:prstGeom>
        </p:spPr>
      </p:pic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E5B10480-616E-4E7D-B546-689D71F53C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894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CF70EB-7811-424D-AEC4-1DD7FF721947}"/>
              </a:ext>
            </a:extLst>
          </p:cNvPr>
          <p:cNvSpPr txBox="1">
            <a:spLocks/>
          </p:cNvSpPr>
          <p:nvPr/>
        </p:nvSpPr>
        <p:spPr>
          <a:xfrm>
            <a:off x="445321" y="956402"/>
            <a:ext cx="7633208" cy="54538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cs typeface="Aharoni" panose="02010803020104030203" pitchFamily="2" charset="-79"/>
              </a:rPr>
              <a:t>Övningssymboler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38D5C31-2384-45E0-A3FB-B7C01DDB54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SVERIGES VIKTIGASTE HOCKEYLAG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CF0C8A3-EE2B-4276-A14C-8D0A4FE8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6402"/>
            <a:ext cx="4237321" cy="5390472"/>
          </a:xfrm>
          <a:prstGeom prst="rect">
            <a:avLst/>
          </a:prstGeom>
        </p:spPr>
      </p:pic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870BACCD-A910-E9A1-325E-DC548AE2E53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133" y="5777131"/>
            <a:ext cx="1817004" cy="50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01007"/>
      </p:ext>
    </p:extLst>
  </p:cSld>
  <p:clrMapOvr>
    <a:masterClrMapping/>
  </p:clrMapOvr>
</p:sld>
</file>

<file path=ppt/theme/theme1.xml><?xml version="1.0" encoding="utf-8"?>
<a:theme xmlns:a="http://schemas.openxmlformats.org/drawingml/2006/main" name="Förbundet">
  <a:themeElements>
    <a:clrScheme name="Svenska Ishockeyförbundet">
      <a:dk1>
        <a:srgbClr val="000000"/>
      </a:dk1>
      <a:lt1>
        <a:srgbClr val="FFFFFF"/>
      </a:lt1>
      <a:dk2>
        <a:srgbClr val="002850"/>
      </a:dk2>
      <a:lt2>
        <a:srgbClr val="FFD200"/>
      </a:lt2>
      <a:accent1>
        <a:srgbClr val="0F59EB"/>
      </a:accent1>
      <a:accent2>
        <a:srgbClr val="7DE1EB"/>
      </a:accent2>
      <a:accent3>
        <a:srgbClr val="FF4600"/>
      </a:accent3>
      <a:accent4>
        <a:srgbClr val="19DC82"/>
      </a:accent4>
      <a:accent5>
        <a:srgbClr val="002850"/>
      </a:accent5>
      <a:accent6>
        <a:srgbClr val="FFD200"/>
      </a:accent6>
      <a:hlink>
        <a:srgbClr val="002850"/>
      </a:hlink>
      <a:folHlink>
        <a:srgbClr val="0E5AEB"/>
      </a:folHlink>
    </a:clrScheme>
    <a:fontScheme name="Flex">
      <a:majorFont>
        <a:latin typeface="Flex Display 100 Black"/>
        <a:ea typeface=""/>
        <a:cs typeface=""/>
      </a:majorFont>
      <a:minorFont>
        <a:latin typeface="Flex 7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69EE9F89D1A24C9045968EF42952BB" ma:contentTypeVersion="6" ma:contentTypeDescription="Skapa ett nytt dokument." ma:contentTypeScope="" ma:versionID="4f05540bfc51c77446d01ac186d70014">
  <xsd:schema xmlns:xsd="http://www.w3.org/2001/XMLSchema" xmlns:xs="http://www.w3.org/2001/XMLSchema" xmlns:p="http://schemas.microsoft.com/office/2006/metadata/properties" xmlns:ns2="57696c2b-14fc-4af2-aeb7-48096f817b7c" targetNamespace="http://schemas.microsoft.com/office/2006/metadata/properties" ma:root="true" ma:fieldsID="ffc981a57db391f0638e75d7df8a2799" ns2:_="">
    <xsd:import namespace="57696c2b-14fc-4af2-aeb7-48096f817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696c2b-14fc-4af2-aeb7-48096f817b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DAE100-622D-4C32-AE97-1E990402011D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57696c2b-14fc-4af2-aeb7-48096f817b7c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19A3291-D894-4FFC-86F2-50D3A4C32A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696c2b-14fc-4af2-aeb7-48096f817b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3A47CF-B4DF-43DF-924B-129B09E3B3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12312</TotalTime>
  <Words>52</Words>
  <Application>Microsoft Office PowerPoint</Application>
  <PresentationFormat>Bredbild</PresentationFormat>
  <Paragraphs>12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Arial</vt:lpstr>
      <vt:lpstr>Flex 70</vt:lpstr>
      <vt:lpstr>Flex Display 100 Black</vt:lpstr>
      <vt:lpstr>Calibri</vt:lpstr>
      <vt:lpstr>Förbundet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Tre Kronors Hockeyskola 2020/2021   SVERIGES VIKTIGASTE HOCKEYLAG!</dc:title>
  <dc:creator>Oskar Larsson</dc:creator>
  <cp:lastModifiedBy>göran lindblom</cp:lastModifiedBy>
  <cp:revision>156</cp:revision>
  <cp:lastPrinted>2022-10-08T05:10:23Z</cp:lastPrinted>
  <dcterms:created xsi:type="dcterms:W3CDTF">2020-09-04T09:24:47Z</dcterms:created>
  <dcterms:modified xsi:type="dcterms:W3CDTF">2022-10-10T13:59:45Z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0x010100FA69EE9F89D1A24C9045968EF42952BB</vt:lpwstr>
  </property>
</Properties>
</file>