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086" r:id="rId5"/>
    <p:sldId id="1078" r:id="rId6"/>
  </p:sldIdLst>
  <p:sldSz cx="12192000" cy="6858000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lex 70" panose="020B0604020202020204" charset="0"/>
      <p:regular r:id="rId13"/>
      <p:italic r:id="rId14"/>
    </p:embeddedFont>
    <p:embeddedFont>
      <p:font typeface="Flex Display 100 Black" panose="020B0604020202020204" charset="0"/>
      <p:bold r:id="rId1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A0ACD66-4558-4E58-A710-67F90E268B3A}">
          <p14:sldIdLst>
            <p14:sldId id="1086"/>
            <p14:sldId id="10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A5F384-12DB-8D4B-09DB-9041E7C2D25D}" name="Sofie Wallin" initials="SW" userId="S::sofie.wallin@swehockey.se::97f4ca69-4de3-476f-9724-4309fe67cd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59EB"/>
    <a:srgbClr val="1962EC"/>
    <a:srgbClr val="3172EE"/>
    <a:srgbClr val="014B92"/>
    <a:srgbClr val="0E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6100" autoAdjust="0"/>
  </p:normalViewPr>
  <p:slideViewPr>
    <p:cSldViewPr snapToGrid="0" snapToObjects="1">
      <p:cViewPr varScale="1">
        <p:scale>
          <a:sx n="95" d="100"/>
          <a:sy n="95" d="100"/>
        </p:scale>
        <p:origin x="11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D833CC5-2BC3-486B-A6D6-AC3A5B57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385736-3BC6-42EB-9195-18181BB70C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89E5-7232-48B9-B06E-82995B782C91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6CE4EB-7554-44F7-A0E5-3B5437D6E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97E552-03F0-422C-BB3B-042C48414C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A8F3-A831-454A-9964-BE864B2E86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90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6994-99EB-1242-AEF0-7A57D5B0A9F1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22CC-A85D-B24E-8276-DE0B444409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Dessa kan ni skriva ut och be dom rita/skriva på och glöm inte att samla in!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D22CC-A85D-B24E-8276-DE0B4444093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36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D22CC-A85D-B24E-8276-DE0B4444093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52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ihandsfigur 19">
            <a:extLst>
              <a:ext uri="{FF2B5EF4-FFF2-40B4-BE49-F238E27FC236}">
                <a16:creationId xmlns:a16="http://schemas.microsoft.com/office/drawing/2014/main" id="{2F6DD7AC-9642-6F48-B894-6FCF79843240}"/>
              </a:ext>
            </a:extLst>
          </p:cNvPr>
          <p:cNvSpPr/>
          <p:nvPr userDrawn="1"/>
        </p:nvSpPr>
        <p:spPr>
          <a:xfrm>
            <a:off x="6096000" y="10491"/>
            <a:ext cx="6110736" cy="6858000"/>
          </a:xfrm>
          <a:custGeom>
            <a:avLst/>
            <a:gdLst>
              <a:gd name="connsiteX0" fmla="*/ 3410552 w 6110736"/>
              <a:gd name="connsiteY0" fmla="*/ 0 h 6858000"/>
              <a:gd name="connsiteX1" fmla="*/ 6110736 w 6110736"/>
              <a:gd name="connsiteY1" fmla="*/ 0 h 6858000"/>
              <a:gd name="connsiteX2" fmla="*/ 6110736 w 6110736"/>
              <a:gd name="connsiteY2" fmla="*/ 6858000 h 6858000"/>
              <a:gd name="connsiteX3" fmla="*/ 0 w 61107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0736" h="6858000">
                <a:moveTo>
                  <a:pt x="3410552" y="0"/>
                </a:moveTo>
                <a:lnTo>
                  <a:pt x="6110736" y="0"/>
                </a:lnTo>
                <a:lnTo>
                  <a:pt x="611073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Rätvinklig triangel 16">
            <a:extLst>
              <a:ext uri="{FF2B5EF4-FFF2-40B4-BE49-F238E27FC236}">
                <a16:creationId xmlns:a16="http://schemas.microsoft.com/office/drawing/2014/main" id="{E5036009-7537-0D4D-9E90-5138A71E4321}"/>
              </a:ext>
            </a:extLst>
          </p:cNvPr>
          <p:cNvSpPr/>
          <p:nvPr userDrawn="1"/>
        </p:nvSpPr>
        <p:spPr>
          <a:xfrm flipH="1">
            <a:off x="7051313" y="527777"/>
            <a:ext cx="5155423" cy="6330223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6707B8-A044-1540-9C8D-A113D281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944563"/>
            <a:ext cx="7308850" cy="3924300"/>
          </a:xfrm>
        </p:spPr>
        <p:txBody>
          <a:bodyPr anchor="t" anchorCtr="0">
            <a:no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86D2C0-A13A-4F46-819D-5FB4A6B3C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32388"/>
            <a:ext cx="5400675" cy="11048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5AB0991B-9DC7-C541-B785-D4DF979F3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6106CA-A850-C349-8A5C-9286DB2C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349500"/>
            <a:ext cx="7308851" cy="388778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SVERIGES VIKTIGASTE HOCKEYLAG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77704B15-F29F-7749-920D-E10A4678A3E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28079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349499"/>
            <a:ext cx="5388913" cy="388778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349500"/>
            <a:ext cx="5400676" cy="38877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852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841172"/>
            <a:ext cx="5388913" cy="339611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841168"/>
            <a:ext cx="5400676" cy="33960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1299719-76E9-404C-828E-2AE5D1A5D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4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(1 rad)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3062BEC9-CB39-B74E-AAFE-5A69B0A091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2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(1 rad)</a:t>
            </a:r>
          </a:p>
        </p:txBody>
      </p:sp>
    </p:spTree>
    <p:extLst>
      <p:ext uri="{BB962C8B-B14F-4D97-AF65-F5344CB8AC3E}">
        <p14:creationId xmlns:p14="http://schemas.microsoft.com/office/powerpoint/2010/main" val="333240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E0DBA84-9ABA-E94A-A2E1-BF26F440CD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8C792B2F-8C5D-3741-A9FD-557921CC8F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82254402-08A3-024B-9E26-8C1B9562B5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4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D835752-9C0F-924A-BCA1-03BD9F24E0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721953"/>
            <a:ext cx="3529012" cy="25209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4A2AF407-962D-684E-B9E4-EFAF7ACD0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288" y="3721953"/>
            <a:ext cx="3529012" cy="25209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982B7EF6-B150-D747-B13E-F3745AA2F2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1475" y="3721953"/>
            <a:ext cx="3529012" cy="25209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9362776-7D47-144B-8651-9EAD6994B6DA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41490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07DDA31B-8F91-D740-A211-40480B558AD6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50863" y="2349500"/>
            <a:ext cx="11090276" cy="3887788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dirty="0"/>
              <a:t>Klicka på ikonen för att infoga tabell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7615A89-FE2B-3142-94E1-61BB850B7CC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92075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3716338"/>
            <a:ext cx="5388913" cy="25209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4">
            <a:extLst>
              <a:ext uri="{FF2B5EF4-FFF2-40B4-BE49-F238E27FC236}">
                <a16:creationId xmlns:a16="http://schemas.microsoft.com/office/drawing/2014/main" id="{3436C107-F872-9B48-A1B6-DADC5F48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6" cy="2520948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FE832A4-654C-D94E-8C3C-0F5048B2E1A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66814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2349501"/>
            <a:ext cx="5388913" cy="11160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5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359198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83D04A5-8DD1-DC40-9F14-9BED06B45D7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40462" y="5123385"/>
            <a:ext cx="5388913" cy="11160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C6C9E705-4E13-8F47-A454-AE9C6E1E4E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2625" y="371844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DD7516D5-5DE9-FA44-8582-D836A38EE6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3725589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EEE611F-E648-8F4B-858C-8BADDFF48364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814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0CC904D-38C7-8743-A852-0994CBBD65B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60127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7" name="Platshållare för bild 12">
            <a:extLst>
              <a:ext uri="{FF2B5EF4-FFF2-40B4-BE49-F238E27FC236}">
                <a16:creationId xmlns:a16="http://schemas.microsoft.com/office/drawing/2014/main" id="{AE15FD14-EFDD-CF47-8C0F-15E090D95BF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75401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8" name="Platshållare för bild 12">
            <a:extLst>
              <a:ext uri="{FF2B5EF4-FFF2-40B4-BE49-F238E27FC236}">
                <a16:creationId xmlns:a16="http://schemas.microsoft.com/office/drawing/2014/main" id="{806B3DFA-38DA-6544-9F4C-E46C730CE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75401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9" name="Platshållare för bild 12">
            <a:extLst>
              <a:ext uri="{FF2B5EF4-FFF2-40B4-BE49-F238E27FC236}">
                <a16:creationId xmlns:a16="http://schemas.microsoft.com/office/drawing/2014/main" id="{00042F67-8CE9-2443-B608-BB6F18BB48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75401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438363-5A76-1E4C-835D-ABD9E96E69E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9609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,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5401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401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375400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5401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75400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5401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1E92EAC-AEB1-1947-92B1-6C7853D0D24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0400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944563"/>
            <a:ext cx="5388912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cxnSp>
        <p:nvCxnSpPr>
          <p:cNvPr id="83" name="Rak 82">
            <a:extLst>
              <a:ext uri="{FF2B5EF4-FFF2-40B4-BE49-F238E27FC236}">
                <a16:creationId xmlns:a16="http://schemas.microsoft.com/office/drawing/2014/main" id="{914572DA-559E-924C-A7D8-F6D3CCA95FB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83">
            <a:extLst>
              <a:ext uri="{FF2B5EF4-FFF2-40B4-BE49-F238E27FC236}">
                <a16:creationId xmlns:a16="http://schemas.microsoft.com/office/drawing/2014/main" id="{107A4A46-9DEE-7642-8319-450855838C6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>
            <a:extLst>
              <a:ext uri="{FF2B5EF4-FFF2-40B4-BE49-F238E27FC236}">
                <a16:creationId xmlns:a16="http://schemas.microsoft.com/office/drawing/2014/main" id="{7F5148C0-9E14-F14D-BE44-8981124E3849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>
            <a:extLst>
              <a:ext uri="{FF2B5EF4-FFF2-40B4-BE49-F238E27FC236}">
                <a16:creationId xmlns:a16="http://schemas.microsoft.com/office/drawing/2014/main" id="{F5AB4C7D-3B28-4A44-BE39-D142465A465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46011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6029B08-3F47-E14D-8D2E-E0DF33F3210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95334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4628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il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13" name="Platshållare för media 2">
            <a:extLst>
              <a:ext uri="{FF2B5EF4-FFF2-40B4-BE49-F238E27FC236}">
                <a16:creationId xmlns:a16="http://schemas.microsoft.com/office/drawing/2014/main" id="{7467DEAB-F113-A444-8CEA-C69B9875DB7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550863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4" name="Platshållare för media 2">
            <a:extLst>
              <a:ext uri="{FF2B5EF4-FFF2-40B4-BE49-F238E27FC236}">
                <a16:creationId xmlns:a16="http://schemas.microsoft.com/office/drawing/2014/main" id="{56453EB1-3B61-E440-8A6E-E2C6A25364A6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5" name="Platshållare för media 2">
            <a:extLst>
              <a:ext uri="{FF2B5EF4-FFF2-40B4-BE49-F238E27FC236}">
                <a16:creationId xmlns:a16="http://schemas.microsoft.com/office/drawing/2014/main" id="{205CB211-FF83-3342-9CC5-F4D14F0BFACD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6240462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</p:spTree>
    <p:extLst>
      <p:ext uri="{BB962C8B-B14F-4D97-AF65-F5344CB8AC3E}">
        <p14:creationId xmlns:p14="http://schemas.microsoft.com/office/powerpoint/2010/main" val="174458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B6F92E3-D9A7-B741-9D6C-A1C0E4924BB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12965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1CB40D-6927-824C-A8FF-FB2E27B556E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065343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9E6C523-FD42-6A41-8982-EB0CA25F03C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075517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82DFA78-35CC-B542-856E-C8513C6731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71278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4217EA7-E3B8-EE4A-81C6-58F4810325C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37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AC3394B7-0606-D047-8486-7C3B807391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864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5" name="Platshållare för bild 12">
            <a:extLst>
              <a:ext uri="{FF2B5EF4-FFF2-40B4-BE49-F238E27FC236}">
                <a16:creationId xmlns:a16="http://schemas.microsoft.com/office/drawing/2014/main" id="{3DB542B3-512E-B344-8AFD-59B42E818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2288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1BC37D29-3625-3E45-8878-835B9962F6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3712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4AABBE1-2827-8F41-AB6B-94A043CF2923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24655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648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5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SVERIGES VIKTIGASTE HOCKEYLAG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F272CB1-A54F-7042-B762-ECE882B54DA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27A0B345-8663-1D44-991D-414EBAA046E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094B3442-EA23-8045-BDD1-C86FCDD4A3BB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>
            <a:extLst>
              <a:ext uri="{FF2B5EF4-FFF2-40B4-BE49-F238E27FC236}">
                <a16:creationId xmlns:a16="http://schemas.microsoft.com/office/drawing/2014/main" id="{A7D5AA37-104C-4D48-A4FB-875B4F68CC1A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94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813470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46544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SVERIGES VIKTIGASTE HOCKEYLAG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2560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36D94E72-09B7-004E-889C-F7620C0B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r>
              <a:rPr lang="sv-SE"/>
              <a:t>SVERIGES VIKTIGASTE HOCKEYLAG</a:t>
            </a:r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E6D44E76-FD3C-6543-B243-D1009AF3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C8509FD-DAE3-8140-BD50-DB8C4D58B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A5766702-911A-3943-AD66-93A6FEEF2F32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305943FC-39D9-374B-AC8E-F674124F0A1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09BBBF10-DFC7-CC43-BF28-556820F9A50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3E3B75CC-3A50-CA41-8BF0-2C2A5D5E497C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0663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, Vi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534E7D-D771-984D-B6A5-690FC56C6637}"/>
              </a:ext>
            </a:extLst>
          </p:cNvPr>
          <p:cNvSpPr/>
          <p:nvPr userDrawn="1"/>
        </p:nvSpPr>
        <p:spPr>
          <a:xfrm>
            <a:off x="0" y="3465513"/>
            <a:ext cx="12192000" cy="3392487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114A69B-ED68-E145-9906-E142F5651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685B7843-CFC4-B746-A9E1-4D77C516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SVERIGES VIKTIGASTE HOCKEYLAG</a:t>
            </a:r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B8C0D3E6-1D07-4B44-BACB-C699312C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6E1C03F-675D-E544-AE65-B4E08F76BA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052CEF91-B7FD-1F42-899D-7F38796BCD60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>
            <a:extLst>
              <a:ext uri="{FF2B5EF4-FFF2-40B4-BE49-F238E27FC236}">
                <a16:creationId xmlns:a16="http://schemas.microsoft.com/office/drawing/2014/main" id="{628F1DDD-565D-1049-A9BB-17A91E6C2E4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F57CDB9E-16D6-D943-89CB-6DE921C6ADE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Grafiskt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andsfigur 22">
            <a:extLst>
              <a:ext uri="{FF2B5EF4-FFF2-40B4-BE49-F238E27FC236}">
                <a16:creationId xmlns:a16="http://schemas.microsoft.com/office/drawing/2014/main" id="{0DA09DD9-1186-FF49-8672-AB22068FE435}"/>
              </a:ext>
            </a:extLst>
          </p:cNvPr>
          <p:cNvSpPr/>
          <p:nvPr userDrawn="1"/>
        </p:nvSpPr>
        <p:spPr>
          <a:xfrm rot="10800000">
            <a:off x="4218254" y="0"/>
            <a:ext cx="7973745" cy="6858000"/>
          </a:xfrm>
          <a:custGeom>
            <a:avLst/>
            <a:gdLst>
              <a:gd name="connsiteX0" fmla="*/ 7973745 w 7973745"/>
              <a:gd name="connsiteY0" fmla="*/ 6870274 h 6870274"/>
              <a:gd name="connsiteX1" fmla="*/ 0 w 7973745"/>
              <a:gd name="connsiteY1" fmla="*/ 6870274 h 6870274"/>
              <a:gd name="connsiteX2" fmla="*/ 0 w 7973745"/>
              <a:gd name="connsiteY2" fmla="*/ 0 h 6870274"/>
              <a:gd name="connsiteX3" fmla="*/ 5021382 w 7973745"/>
              <a:gd name="connsiteY3" fmla="*/ 0 h 687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745" h="6870274">
                <a:moveTo>
                  <a:pt x="7973745" y="6870274"/>
                </a:moveTo>
                <a:lnTo>
                  <a:pt x="0" y="6870274"/>
                </a:lnTo>
                <a:lnTo>
                  <a:pt x="0" y="0"/>
                </a:lnTo>
                <a:lnTo>
                  <a:pt x="50213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7308850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7598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r>
              <a:rPr lang="sv-SE"/>
              <a:t>SVERIGES VIKTIGASTE HOCKEYLAG</a:t>
            </a:r>
            <a:endParaRPr lang="sv-SE" dirty="0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2CE3999-1954-B943-9C45-BF0D47E7F39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354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SVERIGES VIKTIGASTE HOCKEYLAG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C1EF44-CD5A-3044-9905-5B88687D9A3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8977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,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r>
              <a:rPr lang="sv-SE"/>
              <a:t>SVERIGES VIKTIGASTE HOCKEYLAG</a:t>
            </a:r>
            <a:endParaRPr lang="sv-SE" dirty="0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9C395392-D26E-0143-868E-9D07A4F5985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3229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3E09BF-8C65-FD44-8830-77E5EBB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944563"/>
            <a:ext cx="11090275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E77B51-EFF8-2847-9057-B203CE9C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349500"/>
            <a:ext cx="11090276" cy="388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2FE231-0242-2B47-9C2B-034D4D3B8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0463" y="368300"/>
            <a:ext cx="3492500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800" cap="all" spc="5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SVERIGES VIKTIGASTE HOCKEYLAG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D92737-3D31-4745-AB7C-61CF472A9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9376" y="368300"/>
            <a:ext cx="809999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800" cap="all" spc="50" baseline="0">
                <a:solidFill>
                  <a:schemeClr val="tx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50" r:id="rId10"/>
    <p:sldLayoutId id="2147483652" r:id="rId11"/>
    <p:sldLayoutId id="2147483677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5" r:id="rId21"/>
    <p:sldLayoutId id="2147483680" r:id="rId22"/>
    <p:sldLayoutId id="2147483668" r:id="rId23"/>
    <p:sldLayoutId id="2147483670" r:id="rId24"/>
    <p:sldLayoutId id="2147483671" r:id="rId25"/>
    <p:sldLayoutId id="2147483672" r:id="rId26"/>
    <p:sldLayoutId id="2147483669" r:id="rId27"/>
    <p:sldLayoutId id="2147483673" r:id="rId28"/>
    <p:sldLayoutId id="2147483676" r:id="rId29"/>
    <p:sldLayoutId id="2147483674" r:id="rId30"/>
    <p:sldLayoutId id="2147483678" r:id="rId31"/>
    <p:sldLayoutId id="2147483679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2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4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  <p15:guide id="6" orient="horz" pos="1321" userDrawn="1">
          <p15:clr>
            <a:srgbClr val="F26B43"/>
          </p15:clr>
        </p15:guide>
        <p15:guide id="7" orient="horz" pos="1480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orient="horz" pos="3067" userDrawn="1">
          <p15:clr>
            <a:srgbClr val="F26B43"/>
          </p15:clr>
        </p15:guide>
        <p15:guide id="10" orient="horz" pos="3226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2729" userDrawn="1">
          <p15:clr>
            <a:srgbClr val="F26B43"/>
          </p15:clr>
        </p15:guide>
        <p15:guide id="15" pos="2570" userDrawn="1">
          <p15:clr>
            <a:srgbClr val="F26B43"/>
          </p15:clr>
        </p15:guide>
        <p15:guide id="16" pos="1549" userDrawn="1">
          <p15:clr>
            <a:srgbClr val="F26B43"/>
          </p15:clr>
        </p15:guide>
        <p15:guide id="17" pos="1391" userDrawn="1">
          <p15:clr>
            <a:srgbClr val="F26B43"/>
          </p15:clr>
        </p15:guide>
        <p15:guide id="18" pos="4951" userDrawn="1">
          <p15:clr>
            <a:srgbClr val="F26B43"/>
          </p15:clr>
        </p15:guide>
        <p15:guide id="19" pos="5110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orient="horz" pos="436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  <p15:guide id="24" orient="horz" pos="4088" userDrawn="1">
          <p15:clr>
            <a:srgbClr val="F26B43"/>
          </p15:clr>
        </p15:guide>
        <p15:guide id="25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F325B885-5DFC-4665-9368-D355ACFDFCA4}"/>
              </a:ext>
            </a:extLst>
          </p:cNvPr>
          <p:cNvSpPr txBox="1"/>
          <p:nvPr/>
        </p:nvSpPr>
        <p:spPr>
          <a:xfrm>
            <a:off x="525965" y="4482037"/>
            <a:ext cx="12032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1:____________________________________________________	5:___________________________________________________________		</a:t>
            </a:r>
          </a:p>
          <a:p>
            <a:r>
              <a:rPr lang="sv-SE" dirty="0"/>
              <a:t>2:____________________________________________________	6:___________________________________________________________			</a:t>
            </a:r>
          </a:p>
          <a:p>
            <a:r>
              <a:rPr lang="sv-SE" dirty="0"/>
              <a:t>3:____________________________________________________	</a:t>
            </a:r>
          </a:p>
          <a:p>
            <a:endParaRPr lang="sv-SE" dirty="0"/>
          </a:p>
          <a:p>
            <a:r>
              <a:rPr lang="sv-SE" dirty="0"/>
              <a:t>4:____________________________________________________</a:t>
            </a:r>
          </a:p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669ECD7-A7C8-4D35-A310-E13DAA9D8325}"/>
              </a:ext>
            </a:extLst>
          </p:cNvPr>
          <p:cNvSpPr txBox="1"/>
          <p:nvPr/>
        </p:nvSpPr>
        <p:spPr>
          <a:xfrm>
            <a:off x="525965" y="4090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Stationsträning 6 stycken:</a:t>
            </a:r>
          </a:p>
        </p:txBody>
      </p:sp>
      <p:pic>
        <p:nvPicPr>
          <p:cNvPr id="14" name="Platshållare för innehåll 11">
            <a:extLst>
              <a:ext uri="{FF2B5EF4-FFF2-40B4-BE49-F238E27FC236}">
                <a16:creationId xmlns:a16="http://schemas.microsoft.com/office/drawing/2014/main" id="{A82AE091-7D86-4502-A46B-B57065BE6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6429" y="-62390"/>
            <a:ext cx="7605646" cy="4720773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17FDE15-0601-52FE-9B8E-CFD5CC77DE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33" y="5777131"/>
            <a:ext cx="1817004" cy="502662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5B10480-616E-4E7D-B546-689D71F53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9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F70EB-7811-424D-AEC4-1DD7FF721947}"/>
              </a:ext>
            </a:extLst>
          </p:cNvPr>
          <p:cNvSpPr txBox="1">
            <a:spLocks/>
          </p:cNvSpPr>
          <p:nvPr/>
        </p:nvSpPr>
        <p:spPr>
          <a:xfrm>
            <a:off x="445321" y="956402"/>
            <a:ext cx="7633208" cy="545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cs typeface="Aharoni" panose="02010803020104030203" pitchFamily="2" charset="-79"/>
              </a:rPr>
              <a:t>Övningssymboler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8D5C31-2384-45E0-A3FB-B7C01DDB54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SVERIGES VIKTIGASTE HOCKEYLAG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F0C8A3-EE2B-4276-A14C-8D0A4FE8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6402"/>
            <a:ext cx="4237321" cy="5390472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70BACCD-A910-E9A1-325E-DC548AE2E5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33" y="5777131"/>
            <a:ext cx="1817004" cy="5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01007"/>
      </p:ext>
    </p:extLst>
  </p:cSld>
  <p:clrMapOvr>
    <a:masterClrMapping/>
  </p:clrMapOvr>
</p:sld>
</file>

<file path=ppt/theme/theme1.xml><?xml version="1.0" encoding="utf-8"?>
<a:theme xmlns:a="http://schemas.openxmlformats.org/drawingml/2006/main" name="Förbundet">
  <a:themeElements>
    <a:clrScheme name="Svenska Ishockeyförbundet">
      <a:dk1>
        <a:srgbClr val="000000"/>
      </a:dk1>
      <a:lt1>
        <a:srgbClr val="FFFFFF"/>
      </a:lt1>
      <a:dk2>
        <a:srgbClr val="002850"/>
      </a:dk2>
      <a:lt2>
        <a:srgbClr val="FFD200"/>
      </a:lt2>
      <a:accent1>
        <a:srgbClr val="0F59EB"/>
      </a:accent1>
      <a:accent2>
        <a:srgbClr val="7DE1EB"/>
      </a:accent2>
      <a:accent3>
        <a:srgbClr val="FF4600"/>
      </a:accent3>
      <a:accent4>
        <a:srgbClr val="19DC82"/>
      </a:accent4>
      <a:accent5>
        <a:srgbClr val="002850"/>
      </a:accent5>
      <a:accent6>
        <a:srgbClr val="FFD200"/>
      </a:accent6>
      <a:hlink>
        <a:srgbClr val="002850"/>
      </a:hlink>
      <a:folHlink>
        <a:srgbClr val="0E5AEB"/>
      </a:folHlink>
    </a:clrScheme>
    <a:fontScheme name="Flex">
      <a:majorFont>
        <a:latin typeface="Flex Display 100 Black"/>
        <a:ea typeface=""/>
        <a:cs typeface=""/>
      </a:majorFont>
      <a:minorFont>
        <a:latin typeface="Flex 7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69EE9F89D1A24C9045968EF42952BB" ma:contentTypeVersion="6" ma:contentTypeDescription="Skapa ett nytt dokument." ma:contentTypeScope="" ma:versionID="4f05540bfc51c77446d01ac186d70014">
  <xsd:schema xmlns:xsd="http://www.w3.org/2001/XMLSchema" xmlns:xs="http://www.w3.org/2001/XMLSchema" xmlns:p="http://schemas.microsoft.com/office/2006/metadata/properties" xmlns:ns2="57696c2b-14fc-4af2-aeb7-48096f817b7c" targetNamespace="http://schemas.microsoft.com/office/2006/metadata/properties" ma:root="true" ma:fieldsID="ffc981a57db391f0638e75d7df8a2799" ns2:_="">
    <xsd:import namespace="57696c2b-14fc-4af2-aeb7-48096f817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96c2b-14fc-4af2-aeb7-48096f817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DAE100-622D-4C32-AE97-1E990402011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7696c2b-14fc-4af2-aeb7-48096f817b7c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9A3291-D894-4FFC-86F2-50D3A4C32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96c2b-14fc-4af2-aeb7-48096f817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3A47CF-B4DF-43DF-924B-129B09E3B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12312</TotalTime>
  <Words>52</Words>
  <Application>Microsoft Office PowerPoint</Application>
  <PresentationFormat>Bredbild</PresentationFormat>
  <Paragraphs>12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Flex 70</vt:lpstr>
      <vt:lpstr>Flex Display 100 Black</vt:lpstr>
      <vt:lpstr>Calibri</vt:lpstr>
      <vt:lpstr>Förbundet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Tre Kronors Hockeyskola 2020/2021   SVERIGES VIKTIGASTE HOCKEYLAG!</dc:title>
  <dc:creator>Oskar Larsson</dc:creator>
  <cp:lastModifiedBy>göran lindblom</cp:lastModifiedBy>
  <cp:revision>156</cp:revision>
  <cp:lastPrinted>2022-10-08T05:10:23Z</cp:lastPrinted>
  <dcterms:created xsi:type="dcterms:W3CDTF">2020-09-04T09:24:47Z</dcterms:created>
  <dcterms:modified xsi:type="dcterms:W3CDTF">2022-10-10T13:59:45Z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0x010100FA69EE9F89D1A24C9045968EF42952BB</vt:lpwstr>
  </property>
</Properties>
</file>