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3.xml" ContentType="application/vnd.openxmlformats-officedocument.theme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4.xml" ContentType="application/vnd.openxmlformats-officedocument.theme+xml"/>
  <Override PartName="/ppt/slideLayouts/slideLayout21.xml" ContentType="application/vnd.openxmlformats-officedocument.presentationml.slideLayout+xml"/>
  <Override PartName="/ppt/theme/theme5.xml" ContentType="application/vnd.openxmlformats-officedocument.theme+xml"/>
  <Override PartName="/ppt/slideLayouts/slideLayout22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717" r:id="rId1"/>
    <p:sldMasterId id="2147483730" r:id="rId2"/>
    <p:sldMasterId id="2147483704" r:id="rId3"/>
    <p:sldMasterId id="2147483670" r:id="rId4"/>
    <p:sldMasterId id="2147483684" r:id="rId5"/>
    <p:sldMasterId id="2147483736" r:id="rId6"/>
  </p:sldMasterIdLst>
  <p:notesMasterIdLst>
    <p:notesMasterId r:id="rId15"/>
  </p:notesMasterIdLst>
  <p:sldIdLst>
    <p:sldId id="579" r:id="rId7"/>
    <p:sldId id="580" r:id="rId8"/>
    <p:sldId id="584" r:id="rId9"/>
    <p:sldId id="581" r:id="rId10"/>
    <p:sldId id="582" r:id="rId11"/>
    <p:sldId id="587" r:id="rId12"/>
    <p:sldId id="585" r:id="rId13"/>
    <p:sldId id="586" r:id="rId14"/>
  </p:sldIdLst>
  <p:sldSz cx="12192000" cy="6858000"/>
  <p:notesSz cx="6669088" cy="9753600"/>
  <p:embeddedFontLst>
    <p:embeddedFont>
      <p:font typeface="SK Sans" pitchFamily="2" charset="0"/>
      <p:regular r:id="rId16"/>
      <p:bold r:id="rId17"/>
    </p:embeddedFont>
    <p:embeddedFont>
      <p:font typeface="SK Sans Black" pitchFamily="2" charset="0"/>
      <p:bold r:id="rId18"/>
    </p:embeddedFont>
  </p:embeddedFontLst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userDrawn="1">
          <p15:clr>
            <a:srgbClr val="A4A3A4"/>
          </p15:clr>
        </p15:guide>
        <p15:guide id="3" orient="horz" pos="216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10974"/>
    <a:srgbClr val="6F2282"/>
    <a:srgbClr val="CBC4BC"/>
    <a:srgbClr val="E782A9"/>
    <a:srgbClr val="702082"/>
    <a:srgbClr val="732181"/>
    <a:srgbClr val="00CCFF"/>
    <a:srgbClr val="CE61B5"/>
    <a:srgbClr val="8547AD"/>
    <a:srgbClr val="FF647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anmörkt format 2 - Dekorfär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AF606853-7671-496A-8E4F-DF71F8EC918B}" styleName="Mörkt format 1 - Dekorfärg 6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wholeTbl>
    <a:band1H>
      <a:tcStyle>
        <a:tcBdr/>
        <a:fill>
          <a:solidFill>
            <a:schemeClr val="accent6">
              <a:shade val="60000"/>
            </a:schemeClr>
          </a:solidFill>
        </a:fill>
      </a:tcStyle>
    </a:band1H>
    <a:band1V>
      <a:tcStyle>
        <a:tcBdr/>
        <a:fill>
          <a:solidFill>
            <a:schemeClr val="accent6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6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6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6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D113A9D2-9D6B-4929-AA2D-F23B5EE8CBE7}" styleName="Format med tema 2 - dekorfärg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C2FFA5D-87B4-456A-9821-1D502468CF0F}" styleName="Format med tema 1 - dekorfärg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5940675A-B579-460E-94D1-54222C63F5DA}" styleName="Inget format, tabellrutnät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Inget format, inget rutnät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8" autoAdjust="0"/>
    <p:restoredTop sz="91523" autoAdjust="0"/>
  </p:normalViewPr>
  <p:slideViewPr>
    <p:cSldViewPr snapToGrid="0" showGuides="1">
      <p:cViewPr varScale="1">
        <p:scale>
          <a:sx n="102" d="100"/>
          <a:sy n="102" d="100"/>
        </p:scale>
        <p:origin x="144" y="216"/>
      </p:cViewPr>
      <p:guideLst>
        <p:guide/>
        <p:guide orient="horz" pos="2160"/>
      </p:guideLst>
    </p:cSldViewPr>
  </p:slideViewPr>
  <p:notesTextViewPr>
    <p:cViewPr>
      <p:scale>
        <a:sx n="185" d="100"/>
        <a:sy n="185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Grid="0">
      <p:cViewPr varScale="1">
        <p:scale>
          <a:sx n="111" d="100"/>
          <a:sy n="111" d="100"/>
        </p:scale>
        <p:origin x="5232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font" Target="fonts/font3.fntdata"/><Relationship Id="rId3" Type="http://schemas.openxmlformats.org/officeDocument/2006/relationships/slideMaster" Target="slideMasters/slideMaster3.xml"/><Relationship Id="rId21" Type="http://schemas.openxmlformats.org/officeDocument/2006/relationships/theme" Target="theme/theme1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font" Target="fonts/font2.fntdata"/><Relationship Id="rId2" Type="http://schemas.openxmlformats.org/officeDocument/2006/relationships/slideMaster" Target="slideMasters/slideMaster2.xml"/><Relationship Id="rId16" Type="http://schemas.openxmlformats.org/officeDocument/2006/relationships/font" Target="fonts/font1.fntdata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5" Type="http://schemas.openxmlformats.org/officeDocument/2006/relationships/slideMaster" Target="slideMasters/slideMaster5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4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938" cy="48768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777607" y="0"/>
            <a:ext cx="2889938" cy="48768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D63B582-C2F3-4C61-96F9-F512B261FDE7}" type="datetimeFigureOut">
              <a:rPr lang="sv-SE" smtClean="0"/>
              <a:t>2025-12-02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84138" y="731838"/>
            <a:ext cx="6500812" cy="36576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66909" y="4632960"/>
            <a:ext cx="5335270" cy="438912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9264227"/>
            <a:ext cx="2889938" cy="48768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777607" y="9264227"/>
            <a:ext cx="2889938" cy="48768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BF7F7FA-F7D4-4C85-9A8E-AB1E4C44A50D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9430481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6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T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FED4796-AD78-460C-B571-07C125A547A9}" type="datetimeFigureOut">
              <a:rPr lang="sv-SE" smtClean="0"/>
              <a:pPr/>
              <a:t>2025-12-02</a:t>
            </a:fld>
            <a:endParaRPr lang="sv-SE" dirty="0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EAA6922-7DE3-409A-872E-704DE8994A27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1211840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xtformat super - li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objekt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78678" y="5506105"/>
            <a:ext cx="868254" cy="718050"/>
          </a:xfrm>
          <a:prstGeom prst="rect">
            <a:avLst/>
          </a:prstGeom>
        </p:spPr>
      </p:pic>
      <p:sp>
        <p:nvSpPr>
          <p:cNvPr id="8" name="Rubrik 1"/>
          <p:cNvSpPr>
            <a:spLocks noGrp="1"/>
          </p:cNvSpPr>
          <p:nvPr>
            <p:ph type="ctrTitle"/>
          </p:nvPr>
        </p:nvSpPr>
        <p:spPr>
          <a:xfrm>
            <a:off x="622850" y="815005"/>
            <a:ext cx="10824082" cy="3835405"/>
          </a:xfrm>
        </p:spPr>
        <p:txBody>
          <a:bodyPr lIns="0" tIns="0" rIns="0" bIns="0" anchor="b">
            <a:noAutofit/>
          </a:bodyPr>
          <a:lstStyle>
            <a:lvl1pPr algn="l">
              <a:lnSpc>
                <a:spcPts val="9600"/>
              </a:lnSpc>
              <a:defRPr sz="9500" baseline="0">
                <a:solidFill>
                  <a:schemeClr val="bg2"/>
                </a:solidFill>
              </a:defRPr>
            </a:lvl1pPr>
          </a:lstStyle>
          <a:p>
            <a:r>
              <a:rPr lang="sv-SE" dirty="0"/>
              <a:t>Klicka här för att ändra format</a:t>
            </a:r>
          </a:p>
        </p:txBody>
      </p:sp>
    </p:spTree>
    <p:extLst>
      <p:ext uri="{BB962C8B-B14F-4D97-AF65-F5344CB8AC3E}">
        <p14:creationId xmlns:p14="http://schemas.microsoft.com/office/powerpoint/2010/main" val="41815055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Kapitelsi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derrubrik 2"/>
          <p:cNvSpPr>
            <a:spLocks noGrp="1"/>
          </p:cNvSpPr>
          <p:nvPr>
            <p:ph type="subTitle" idx="1" hasCustomPrompt="1"/>
          </p:nvPr>
        </p:nvSpPr>
        <p:spPr>
          <a:xfrm>
            <a:off x="745067" y="4164495"/>
            <a:ext cx="10701865" cy="1222512"/>
          </a:xfrm>
        </p:spPr>
        <p:txBody>
          <a:bodyPr lIns="0" tIns="0" rIns="0" bIns="0">
            <a:normAutofit/>
          </a:bodyPr>
          <a:lstStyle>
            <a:lvl1pPr marL="0" indent="0" algn="ctr">
              <a:buNone/>
              <a:defRPr sz="2800" b="1" baseline="0">
                <a:solidFill>
                  <a:schemeClr val="bg2"/>
                </a:solidFill>
                <a:latin typeface="SK Sans" pitchFamily="2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dirty="0"/>
              <a:t>Klicka här för att ändra datum</a:t>
            </a:r>
            <a:br>
              <a:rPr lang="sv-SE" dirty="0"/>
            </a:br>
            <a:r>
              <a:rPr lang="sv-SE" dirty="0"/>
              <a:t>Klicka här för att ange ditt namn</a:t>
            </a:r>
          </a:p>
        </p:txBody>
      </p:sp>
      <p:pic>
        <p:nvPicPr>
          <p:cNvPr id="5" name="Bildobjekt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78678" y="5506105"/>
            <a:ext cx="868254" cy="718050"/>
          </a:xfrm>
          <a:prstGeom prst="rect">
            <a:avLst/>
          </a:prstGeom>
        </p:spPr>
      </p:pic>
      <p:sp>
        <p:nvSpPr>
          <p:cNvPr id="9" name="Rubrik 1"/>
          <p:cNvSpPr>
            <a:spLocks noGrp="1"/>
          </p:cNvSpPr>
          <p:nvPr>
            <p:ph type="ctrTitle" hasCustomPrompt="1"/>
          </p:nvPr>
        </p:nvSpPr>
        <p:spPr>
          <a:xfrm>
            <a:off x="745067" y="1828348"/>
            <a:ext cx="10701868" cy="2306158"/>
          </a:xfrm>
        </p:spPr>
        <p:txBody>
          <a:bodyPr lIns="0" tIns="0" rIns="0" bIns="0" anchor="b">
            <a:noAutofit/>
          </a:bodyPr>
          <a:lstStyle>
            <a:lvl1pPr algn="ctr">
              <a:lnSpc>
                <a:spcPts val="8800"/>
              </a:lnSpc>
              <a:defRPr sz="8000">
                <a:solidFill>
                  <a:schemeClr val="bg2"/>
                </a:solidFill>
              </a:defRPr>
            </a:lvl1pPr>
          </a:lstStyle>
          <a:p>
            <a:r>
              <a:rPr lang="sv-SE" dirty="0"/>
              <a:t>Klicka här för att</a:t>
            </a:r>
            <a:br>
              <a:rPr lang="sv-SE" dirty="0"/>
            </a:br>
            <a:r>
              <a:rPr lang="sv-SE" dirty="0"/>
              <a:t>ändra format</a:t>
            </a:r>
          </a:p>
        </p:txBody>
      </p:sp>
    </p:spTree>
    <p:extLst>
      <p:ext uri="{BB962C8B-B14F-4D97-AF65-F5344CB8AC3E}">
        <p14:creationId xmlns:p14="http://schemas.microsoft.com/office/powerpoint/2010/main" val="258743112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Kapitelsi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objekt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78678" y="5506105"/>
            <a:ext cx="868254" cy="718050"/>
          </a:xfrm>
          <a:prstGeom prst="rect">
            <a:avLst/>
          </a:prstGeom>
        </p:spPr>
      </p:pic>
      <p:sp>
        <p:nvSpPr>
          <p:cNvPr id="6" name="Underrubrik 2"/>
          <p:cNvSpPr>
            <a:spLocks noGrp="1"/>
          </p:cNvSpPr>
          <p:nvPr>
            <p:ph type="subTitle" idx="1" hasCustomPrompt="1"/>
          </p:nvPr>
        </p:nvSpPr>
        <p:spPr>
          <a:xfrm>
            <a:off x="745067" y="4164495"/>
            <a:ext cx="10701865" cy="1222512"/>
          </a:xfrm>
        </p:spPr>
        <p:txBody>
          <a:bodyPr lIns="0" tIns="0" rIns="0" bIns="0">
            <a:normAutofit/>
          </a:bodyPr>
          <a:lstStyle>
            <a:lvl1pPr marL="0" indent="0" algn="ctr">
              <a:buNone/>
              <a:defRPr sz="2800" b="1" baseline="0">
                <a:solidFill>
                  <a:schemeClr val="bg2"/>
                </a:solidFill>
                <a:latin typeface="SK Sans" pitchFamily="2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dirty="0"/>
              <a:t>Klicka här för att ändra datum</a:t>
            </a:r>
            <a:br>
              <a:rPr lang="sv-SE" dirty="0"/>
            </a:br>
            <a:r>
              <a:rPr lang="sv-SE" dirty="0"/>
              <a:t>Klicka här för att ange ditt namn</a:t>
            </a:r>
          </a:p>
        </p:txBody>
      </p:sp>
      <p:sp>
        <p:nvSpPr>
          <p:cNvPr id="8" name="Rubrik 1"/>
          <p:cNvSpPr>
            <a:spLocks noGrp="1"/>
          </p:cNvSpPr>
          <p:nvPr>
            <p:ph type="ctrTitle" hasCustomPrompt="1"/>
          </p:nvPr>
        </p:nvSpPr>
        <p:spPr>
          <a:xfrm>
            <a:off x="745067" y="1828348"/>
            <a:ext cx="10701868" cy="2306158"/>
          </a:xfrm>
        </p:spPr>
        <p:txBody>
          <a:bodyPr lIns="0" tIns="0" rIns="0" bIns="0" anchor="b">
            <a:noAutofit/>
          </a:bodyPr>
          <a:lstStyle>
            <a:lvl1pPr algn="ctr">
              <a:lnSpc>
                <a:spcPts val="8800"/>
              </a:lnSpc>
              <a:defRPr sz="8000">
                <a:solidFill>
                  <a:schemeClr val="bg2"/>
                </a:solidFill>
              </a:defRPr>
            </a:lvl1pPr>
          </a:lstStyle>
          <a:p>
            <a:r>
              <a:rPr lang="sv-SE" dirty="0"/>
              <a:t>Klicka här för att</a:t>
            </a:r>
            <a:br>
              <a:rPr lang="sv-SE" dirty="0"/>
            </a:br>
            <a:r>
              <a:rPr lang="sv-SE" dirty="0"/>
              <a:t>ändra format</a:t>
            </a:r>
          </a:p>
        </p:txBody>
      </p:sp>
    </p:spTree>
    <p:extLst>
      <p:ext uri="{BB962C8B-B14F-4D97-AF65-F5344CB8AC3E}">
        <p14:creationId xmlns:p14="http://schemas.microsoft.com/office/powerpoint/2010/main" val="341169079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_Kapitelsi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objekt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78678" y="5506105"/>
            <a:ext cx="868254" cy="718050"/>
          </a:xfrm>
          <a:prstGeom prst="rect">
            <a:avLst/>
          </a:prstGeom>
        </p:spPr>
      </p:pic>
      <p:sp>
        <p:nvSpPr>
          <p:cNvPr id="9" name="Underrubrik 2"/>
          <p:cNvSpPr>
            <a:spLocks noGrp="1"/>
          </p:cNvSpPr>
          <p:nvPr>
            <p:ph type="subTitle" idx="1" hasCustomPrompt="1"/>
          </p:nvPr>
        </p:nvSpPr>
        <p:spPr>
          <a:xfrm>
            <a:off x="745067" y="4164495"/>
            <a:ext cx="10701865" cy="1222512"/>
          </a:xfrm>
        </p:spPr>
        <p:txBody>
          <a:bodyPr lIns="0" tIns="0" rIns="0" bIns="0">
            <a:normAutofit/>
          </a:bodyPr>
          <a:lstStyle>
            <a:lvl1pPr marL="0" indent="0" algn="ctr">
              <a:buNone/>
              <a:defRPr sz="2800" b="0" baseline="0">
                <a:solidFill>
                  <a:srgbClr val="510974"/>
                </a:solidFill>
                <a:latin typeface="SK Sans" pitchFamily="2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dirty="0"/>
              <a:t>Klicka här för att ändra datum</a:t>
            </a:r>
            <a:br>
              <a:rPr lang="sv-SE" dirty="0"/>
            </a:br>
            <a:r>
              <a:rPr lang="sv-SE" dirty="0"/>
              <a:t>Klicka här för att ange ditt namn</a:t>
            </a:r>
          </a:p>
        </p:txBody>
      </p:sp>
      <p:sp>
        <p:nvSpPr>
          <p:cNvPr id="10" name="Rubrik 1"/>
          <p:cNvSpPr>
            <a:spLocks noGrp="1"/>
          </p:cNvSpPr>
          <p:nvPr>
            <p:ph type="ctrTitle" hasCustomPrompt="1"/>
          </p:nvPr>
        </p:nvSpPr>
        <p:spPr>
          <a:xfrm>
            <a:off x="745067" y="1828348"/>
            <a:ext cx="10701868" cy="2306158"/>
          </a:xfrm>
        </p:spPr>
        <p:txBody>
          <a:bodyPr lIns="0" tIns="0" rIns="0" bIns="0" anchor="b">
            <a:noAutofit/>
          </a:bodyPr>
          <a:lstStyle>
            <a:lvl1pPr algn="ctr">
              <a:lnSpc>
                <a:spcPts val="8800"/>
              </a:lnSpc>
              <a:defRPr sz="8000">
                <a:solidFill>
                  <a:srgbClr val="6F2282"/>
                </a:solidFill>
              </a:defRPr>
            </a:lvl1pPr>
          </a:lstStyle>
          <a:p>
            <a:r>
              <a:rPr lang="sv-SE" dirty="0"/>
              <a:t>Klicka här för att</a:t>
            </a:r>
            <a:br>
              <a:rPr lang="sv-SE" dirty="0"/>
            </a:br>
            <a:r>
              <a:rPr lang="sv-SE" dirty="0"/>
              <a:t>ändra format</a:t>
            </a:r>
          </a:p>
        </p:txBody>
      </p:sp>
    </p:spTree>
    <p:extLst>
      <p:ext uri="{BB962C8B-B14F-4D97-AF65-F5344CB8AC3E}">
        <p14:creationId xmlns:p14="http://schemas.microsoft.com/office/powerpoint/2010/main" val="208831033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_Kapitelsi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objekt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78678" y="5506105"/>
            <a:ext cx="868254" cy="718050"/>
          </a:xfrm>
          <a:prstGeom prst="rect">
            <a:avLst/>
          </a:prstGeom>
        </p:spPr>
      </p:pic>
      <p:sp>
        <p:nvSpPr>
          <p:cNvPr id="9" name="Underrubrik 2"/>
          <p:cNvSpPr>
            <a:spLocks noGrp="1"/>
          </p:cNvSpPr>
          <p:nvPr>
            <p:ph type="subTitle" idx="1" hasCustomPrompt="1"/>
          </p:nvPr>
        </p:nvSpPr>
        <p:spPr>
          <a:xfrm>
            <a:off x="745067" y="4164495"/>
            <a:ext cx="10701865" cy="1222512"/>
          </a:xfrm>
        </p:spPr>
        <p:txBody>
          <a:bodyPr lIns="0" tIns="0" rIns="0" bIns="0">
            <a:normAutofit/>
          </a:bodyPr>
          <a:lstStyle>
            <a:lvl1pPr marL="0" indent="0" algn="ctr">
              <a:buNone/>
              <a:defRPr sz="2800" b="0" baseline="0">
                <a:solidFill>
                  <a:srgbClr val="510974"/>
                </a:solidFill>
                <a:latin typeface="SK Sans" pitchFamily="2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dirty="0"/>
              <a:t>Klicka här för att ändra datum</a:t>
            </a:r>
            <a:br>
              <a:rPr lang="sv-SE" dirty="0"/>
            </a:br>
            <a:r>
              <a:rPr lang="sv-SE" dirty="0"/>
              <a:t>Klicka här för att ange ditt namn</a:t>
            </a:r>
          </a:p>
        </p:txBody>
      </p:sp>
      <p:sp>
        <p:nvSpPr>
          <p:cNvPr id="10" name="Rubrik 1"/>
          <p:cNvSpPr>
            <a:spLocks noGrp="1"/>
          </p:cNvSpPr>
          <p:nvPr>
            <p:ph type="ctrTitle" hasCustomPrompt="1"/>
          </p:nvPr>
        </p:nvSpPr>
        <p:spPr>
          <a:xfrm>
            <a:off x="745067" y="1828348"/>
            <a:ext cx="10701868" cy="2306158"/>
          </a:xfrm>
        </p:spPr>
        <p:txBody>
          <a:bodyPr lIns="0" tIns="0" rIns="0" bIns="0" anchor="b">
            <a:noAutofit/>
          </a:bodyPr>
          <a:lstStyle>
            <a:lvl1pPr algn="ctr">
              <a:lnSpc>
                <a:spcPts val="8800"/>
              </a:lnSpc>
              <a:defRPr sz="8000">
                <a:solidFill>
                  <a:srgbClr val="6F2282"/>
                </a:solidFill>
              </a:defRPr>
            </a:lvl1pPr>
          </a:lstStyle>
          <a:p>
            <a:r>
              <a:rPr lang="sv-SE" dirty="0"/>
              <a:t>Klicka här för att</a:t>
            </a:r>
            <a:br>
              <a:rPr lang="sv-SE" dirty="0"/>
            </a:br>
            <a:r>
              <a:rPr lang="sv-SE" dirty="0"/>
              <a:t>ändra format</a:t>
            </a:r>
          </a:p>
        </p:txBody>
      </p:sp>
      <p:pic>
        <p:nvPicPr>
          <p:cNvPr id="6" name="Bildobjekt 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67341" y="5506105"/>
            <a:ext cx="868254" cy="718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525917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n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9810" y="0"/>
            <a:ext cx="6092190" cy="6858000"/>
          </a:xfrm>
          <a:prstGeom prst="rect">
            <a:avLst/>
          </a:prstGeom>
        </p:spPr>
      </p:pic>
      <p:sp>
        <p:nvSpPr>
          <p:cNvPr id="8" name="Platshållare för rubrik 1"/>
          <p:cNvSpPr>
            <a:spLocks noGrp="1"/>
          </p:cNvSpPr>
          <p:nvPr>
            <p:ph type="title"/>
          </p:nvPr>
        </p:nvSpPr>
        <p:spPr>
          <a:xfrm>
            <a:off x="745068" y="770467"/>
            <a:ext cx="6988145" cy="901181"/>
          </a:xfrm>
          <a:prstGeom prst="rect">
            <a:avLst/>
          </a:prstGeom>
        </p:spPr>
        <p:txBody>
          <a:bodyPr vert="horz" lIns="0" tIns="0" rIns="0" bIns="0" rtlCol="0" anchor="b">
            <a:normAutofit/>
          </a:bodyPr>
          <a:lstStyle/>
          <a:p>
            <a:r>
              <a:rPr lang="sv-SE" dirty="0"/>
              <a:t>Klicka här för att ändra format</a:t>
            </a:r>
          </a:p>
        </p:txBody>
      </p:sp>
      <p:sp>
        <p:nvSpPr>
          <p:cNvPr id="10" name="Platshållare för text 2"/>
          <p:cNvSpPr>
            <a:spLocks noGrp="1"/>
          </p:cNvSpPr>
          <p:nvPr>
            <p:ph idx="1"/>
          </p:nvPr>
        </p:nvSpPr>
        <p:spPr>
          <a:xfrm>
            <a:off x="782137" y="2012951"/>
            <a:ext cx="6951076" cy="4337049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pic>
        <p:nvPicPr>
          <p:cNvPr id="7" name="Bildobjekt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1974" y="5506105"/>
            <a:ext cx="861660" cy="718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297082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En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tshållare för rubrik 1"/>
          <p:cNvSpPr>
            <a:spLocks noGrp="1"/>
          </p:cNvSpPr>
          <p:nvPr>
            <p:ph type="title"/>
          </p:nvPr>
        </p:nvSpPr>
        <p:spPr>
          <a:xfrm>
            <a:off x="745068" y="770467"/>
            <a:ext cx="6988145" cy="901181"/>
          </a:xfrm>
          <a:prstGeom prst="rect">
            <a:avLst/>
          </a:prstGeom>
        </p:spPr>
        <p:txBody>
          <a:bodyPr vert="horz" lIns="0" tIns="0" rIns="0" bIns="0" rtlCol="0" anchor="b">
            <a:normAutofit/>
          </a:bodyPr>
          <a:lstStyle/>
          <a:p>
            <a:r>
              <a:rPr lang="sv-SE" dirty="0"/>
              <a:t>Klicka här för att ändra format</a:t>
            </a:r>
          </a:p>
        </p:txBody>
      </p:sp>
      <p:sp>
        <p:nvSpPr>
          <p:cNvPr id="10" name="Platshållare för text 2"/>
          <p:cNvSpPr>
            <a:spLocks noGrp="1"/>
          </p:cNvSpPr>
          <p:nvPr>
            <p:ph idx="1"/>
          </p:nvPr>
        </p:nvSpPr>
        <p:spPr>
          <a:xfrm>
            <a:off x="782137" y="2012951"/>
            <a:ext cx="6951076" cy="4337049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5" name="Platshållare för bild 12"/>
          <p:cNvSpPr>
            <a:spLocks noGrp="1"/>
          </p:cNvSpPr>
          <p:nvPr>
            <p:ph type="pic" sz="quarter" idx="14"/>
          </p:nvPr>
        </p:nvSpPr>
        <p:spPr>
          <a:xfrm>
            <a:off x="7924800" y="0"/>
            <a:ext cx="4267200" cy="6858000"/>
          </a:xfrm>
          <a:noFill/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60078800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Rubrik, text, bild, två spal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ubrik 1"/>
          <p:cNvSpPr>
            <a:spLocks noGrp="1"/>
          </p:cNvSpPr>
          <p:nvPr>
            <p:ph type="title" hasCustomPrompt="1"/>
          </p:nvPr>
        </p:nvSpPr>
        <p:spPr>
          <a:xfrm>
            <a:off x="745067" y="770467"/>
            <a:ext cx="10701867" cy="1504183"/>
          </a:xfrm>
          <a:prstGeom prst="rect">
            <a:avLst/>
          </a:prstGeom>
        </p:spPr>
        <p:txBody>
          <a:bodyPr/>
          <a:lstStyle>
            <a:lvl1pPr>
              <a:defRPr sz="4800">
                <a:solidFill>
                  <a:srgbClr val="6F2282"/>
                </a:solidFill>
                <a:latin typeface="SK Sans Black" pitchFamily="2" charset="0"/>
              </a:defRPr>
            </a:lvl1pPr>
          </a:lstStyle>
          <a:p>
            <a:br>
              <a:rPr lang="sv-SE" dirty="0"/>
            </a:br>
            <a:r>
              <a:rPr lang="sv-SE" dirty="0"/>
              <a:t>Klicka här för att ändra format</a:t>
            </a:r>
          </a:p>
        </p:txBody>
      </p:sp>
      <p:sp>
        <p:nvSpPr>
          <p:cNvPr id="13" name="Platshållare för innehåll 2"/>
          <p:cNvSpPr>
            <a:spLocks noGrp="1"/>
          </p:cNvSpPr>
          <p:nvPr>
            <p:ph idx="1" hasCustomPrompt="1"/>
          </p:nvPr>
        </p:nvSpPr>
        <p:spPr>
          <a:xfrm>
            <a:off x="745066" y="2307030"/>
            <a:ext cx="5307864" cy="3917126"/>
          </a:xfrm>
          <a:prstGeom prst="rect">
            <a:avLst/>
          </a:prstGeom>
        </p:spPr>
        <p:txBody>
          <a:bodyPr/>
          <a:lstStyle>
            <a:lvl1pPr marL="0" indent="0">
              <a:buClr>
                <a:schemeClr val="bg1"/>
              </a:buClr>
              <a:buNone/>
              <a:defRPr sz="1600">
                <a:solidFill>
                  <a:schemeClr val="tx1"/>
                </a:solidFill>
                <a:latin typeface="SK Sans" pitchFamily="2" charset="0"/>
              </a:defRPr>
            </a:lvl1pPr>
            <a:lvl2pPr marL="177800" indent="0">
              <a:buClr>
                <a:schemeClr val="bg1"/>
              </a:buClr>
              <a:buNone/>
              <a:defRPr>
                <a:solidFill>
                  <a:schemeClr val="tx1"/>
                </a:solidFill>
                <a:latin typeface="SK Sans" pitchFamily="2" charset="0"/>
              </a:defRPr>
            </a:lvl2pPr>
            <a:lvl3pPr marL="355600" indent="0">
              <a:buClr>
                <a:schemeClr val="bg1"/>
              </a:buClr>
              <a:buNone/>
              <a:defRPr>
                <a:solidFill>
                  <a:schemeClr val="tx1"/>
                </a:solidFill>
                <a:latin typeface="SK Sans" pitchFamily="2" charset="0"/>
              </a:defRPr>
            </a:lvl3pPr>
            <a:lvl4pPr marL="541338" indent="0">
              <a:buClr>
                <a:schemeClr val="bg1"/>
              </a:buClr>
              <a:buNone/>
              <a:defRPr>
                <a:solidFill>
                  <a:schemeClr val="tx1"/>
                </a:solidFill>
                <a:latin typeface="SK Sans" pitchFamily="2" charset="0"/>
              </a:defRPr>
            </a:lvl4pPr>
            <a:lvl5pPr marL="719138" indent="0">
              <a:buClr>
                <a:schemeClr val="bg1"/>
              </a:buClr>
              <a:buFont typeface="Arial" panose="020B0604020202020204" pitchFamily="34" charset="0"/>
              <a:buNone/>
              <a:defRPr>
                <a:solidFill>
                  <a:schemeClr val="tx1"/>
                </a:solidFill>
                <a:latin typeface="SK Sans" pitchFamily="2" charset="0"/>
              </a:defRPr>
            </a:lvl5pPr>
          </a:lstStyle>
          <a:p>
            <a:pPr lvl="0"/>
            <a:r>
              <a:rPr lang="sv-SE" dirty="0"/>
              <a:t>Klicka här för att ändra format på bakgrundstexten</a:t>
            </a:r>
          </a:p>
        </p:txBody>
      </p:sp>
      <p:sp>
        <p:nvSpPr>
          <p:cNvPr id="14" name="Platshållare för innehåll 2"/>
          <p:cNvSpPr>
            <a:spLocks noGrp="1"/>
          </p:cNvSpPr>
          <p:nvPr>
            <p:ph idx="10" hasCustomPrompt="1"/>
          </p:nvPr>
        </p:nvSpPr>
        <p:spPr>
          <a:xfrm>
            <a:off x="6132443" y="2307028"/>
            <a:ext cx="5314489" cy="3917127"/>
          </a:xfrm>
          <a:prstGeom prst="rect">
            <a:avLst/>
          </a:prstGeom>
        </p:spPr>
        <p:txBody>
          <a:bodyPr/>
          <a:lstStyle>
            <a:lvl1pPr marL="0" indent="0">
              <a:buClr>
                <a:schemeClr val="bg1"/>
              </a:buClr>
              <a:buNone/>
              <a:defRPr>
                <a:solidFill>
                  <a:schemeClr val="tx1"/>
                </a:solidFill>
                <a:latin typeface="SK Sans" pitchFamily="2" charset="0"/>
              </a:defRPr>
            </a:lvl1pPr>
            <a:lvl2pPr marL="177800" indent="0">
              <a:buClr>
                <a:schemeClr val="bg1"/>
              </a:buClr>
              <a:buNone/>
              <a:defRPr>
                <a:solidFill>
                  <a:schemeClr val="tx1"/>
                </a:solidFill>
                <a:latin typeface="SK Sans" pitchFamily="2" charset="0"/>
              </a:defRPr>
            </a:lvl2pPr>
            <a:lvl3pPr marL="355600" indent="0">
              <a:buClr>
                <a:schemeClr val="bg1"/>
              </a:buClr>
              <a:buNone/>
              <a:defRPr>
                <a:solidFill>
                  <a:schemeClr val="tx1"/>
                </a:solidFill>
                <a:latin typeface="SK Sans" pitchFamily="2" charset="0"/>
              </a:defRPr>
            </a:lvl3pPr>
            <a:lvl4pPr marL="541338" indent="0">
              <a:buClr>
                <a:schemeClr val="bg1"/>
              </a:buClr>
              <a:buNone/>
              <a:defRPr>
                <a:solidFill>
                  <a:schemeClr val="tx1"/>
                </a:solidFill>
                <a:latin typeface="SK Sans" pitchFamily="2" charset="0"/>
              </a:defRPr>
            </a:lvl4pPr>
            <a:lvl5pPr marL="719138" indent="0">
              <a:buClr>
                <a:schemeClr val="bg1"/>
              </a:buClr>
              <a:buNone/>
              <a:defRPr>
                <a:solidFill>
                  <a:schemeClr val="tx1"/>
                </a:solidFill>
                <a:latin typeface="SK Sans" pitchFamily="2" charset="0"/>
              </a:defRPr>
            </a:lvl5pPr>
          </a:lstStyle>
          <a:p>
            <a:pPr lvl="0"/>
            <a:r>
              <a:rPr lang="sv-SE" dirty="0"/>
              <a:t>Klicka här för att ändra format på bakgrundstexten</a:t>
            </a:r>
          </a:p>
        </p:txBody>
      </p:sp>
      <p:pic>
        <p:nvPicPr>
          <p:cNvPr id="16" name="Bildobjekt 1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78678" y="5506105"/>
            <a:ext cx="868254" cy="718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462698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ubrik, text, bild, två spalter - li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ubrik 1"/>
          <p:cNvSpPr>
            <a:spLocks noGrp="1"/>
          </p:cNvSpPr>
          <p:nvPr>
            <p:ph type="title" hasCustomPrompt="1"/>
          </p:nvPr>
        </p:nvSpPr>
        <p:spPr>
          <a:xfrm>
            <a:off x="745067" y="770467"/>
            <a:ext cx="10701867" cy="1504183"/>
          </a:xfrm>
          <a:prstGeom prst="rect">
            <a:avLst/>
          </a:prstGeom>
        </p:spPr>
        <p:txBody>
          <a:bodyPr/>
          <a:lstStyle>
            <a:lvl1pPr>
              <a:defRPr sz="4800">
                <a:solidFill>
                  <a:schemeClr val="bg1"/>
                </a:solidFill>
                <a:latin typeface="SK Sans Black" pitchFamily="2" charset="0"/>
              </a:defRPr>
            </a:lvl1pPr>
          </a:lstStyle>
          <a:p>
            <a:br>
              <a:rPr lang="sv-SE" dirty="0"/>
            </a:br>
            <a:r>
              <a:rPr lang="sv-SE" dirty="0"/>
              <a:t>Klicka här för att ändra format</a:t>
            </a:r>
          </a:p>
        </p:txBody>
      </p:sp>
      <p:pic>
        <p:nvPicPr>
          <p:cNvPr id="16" name="Bildobjekt 1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78678" y="5506105"/>
            <a:ext cx="868254" cy="718050"/>
          </a:xfrm>
          <a:prstGeom prst="rect">
            <a:avLst/>
          </a:prstGeom>
        </p:spPr>
      </p:pic>
      <p:sp>
        <p:nvSpPr>
          <p:cNvPr id="6" name="Platshållare för innehåll 2"/>
          <p:cNvSpPr>
            <a:spLocks noGrp="1"/>
          </p:cNvSpPr>
          <p:nvPr>
            <p:ph idx="1" hasCustomPrompt="1"/>
          </p:nvPr>
        </p:nvSpPr>
        <p:spPr>
          <a:xfrm>
            <a:off x="745066" y="2307030"/>
            <a:ext cx="5307864" cy="3917126"/>
          </a:xfrm>
          <a:prstGeom prst="rect">
            <a:avLst/>
          </a:prstGeom>
        </p:spPr>
        <p:txBody>
          <a:bodyPr/>
          <a:lstStyle>
            <a:lvl1pPr marL="0" indent="0">
              <a:buClr>
                <a:schemeClr val="bg1"/>
              </a:buClr>
              <a:buNone/>
              <a:defRPr sz="1600">
                <a:solidFill>
                  <a:schemeClr val="bg1"/>
                </a:solidFill>
                <a:latin typeface="SK Sans" pitchFamily="2" charset="0"/>
              </a:defRPr>
            </a:lvl1pPr>
            <a:lvl2pPr marL="177800" indent="0">
              <a:buClr>
                <a:schemeClr val="bg1"/>
              </a:buClr>
              <a:buNone/>
              <a:defRPr>
                <a:solidFill>
                  <a:schemeClr val="tx1"/>
                </a:solidFill>
                <a:latin typeface="SK Sans" pitchFamily="2" charset="0"/>
              </a:defRPr>
            </a:lvl2pPr>
            <a:lvl3pPr marL="355600" indent="0">
              <a:buClr>
                <a:schemeClr val="bg1"/>
              </a:buClr>
              <a:buNone/>
              <a:defRPr>
                <a:solidFill>
                  <a:schemeClr val="tx1"/>
                </a:solidFill>
                <a:latin typeface="SK Sans" pitchFamily="2" charset="0"/>
              </a:defRPr>
            </a:lvl3pPr>
            <a:lvl4pPr marL="541338" indent="0">
              <a:buClr>
                <a:schemeClr val="bg1"/>
              </a:buClr>
              <a:buNone/>
              <a:defRPr>
                <a:solidFill>
                  <a:schemeClr val="tx1"/>
                </a:solidFill>
                <a:latin typeface="SK Sans" pitchFamily="2" charset="0"/>
              </a:defRPr>
            </a:lvl4pPr>
            <a:lvl5pPr marL="719138" indent="0">
              <a:buClr>
                <a:schemeClr val="bg1"/>
              </a:buClr>
              <a:buFont typeface="Arial" panose="020B0604020202020204" pitchFamily="34" charset="0"/>
              <a:buNone/>
              <a:defRPr>
                <a:solidFill>
                  <a:schemeClr val="tx1"/>
                </a:solidFill>
                <a:latin typeface="SK Sans" pitchFamily="2" charset="0"/>
              </a:defRPr>
            </a:lvl5pPr>
          </a:lstStyle>
          <a:p>
            <a:pPr lvl="0"/>
            <a:r>
              <a:rPr lang="sv-SE" dirty="0"/>
              <a:t>Klicka här för att ändra format på bakgrundstexten</a:t>
            </a:r>
          </a:p>
        </p:txBody>
      </p:sp>
      <p:sp>
        <p:nvSpPr>
          <p:cNvPr id="7" name="Platshållare för innehåll 2"/>
          <p:cNvSpPr>
            <a:spLocks noGrp="1"/>
          </p:cNvSpPr>
          <p:nvPr>
            <p:ph idx="10" hasCustomPrompt="1"/>
          </p:nvPr>
        </p:nvSpPr>
        <p:spPr>
          <a:xfrm>
            <a:off x="6132443" y="2307028"/>
            <a:ext cx="5314489" cy="3917127"/>
          </a:xfrm>
          <a:prstGeom prst="rect">
            <a:avLst/>
          </a:prstGeom>
        </p:spPr>
        <p:txBody>
          <a:bodyPr/>
          <a:lstStyle>
            <a:lvl1pPr marL="0" indent="0">
              <a:buClr>
                <a:schemeClr val="bg1"/>
              </a:buClr>
              <a:buNone/>
              <a:defRPr>
                <a:solidFill>
                  <a:schemeClr val="bg1"/>
                </a:solidFill>
                <a:latin typeface="SK Sans" pitchFamily="2" charset="0"/>
              </a:defRPr>
            </a:lvl1pPr>
            <a:lvl2pPr marL="177800" indent="0">
              <a:buClr>
                <a:schemeClr val="bg1"/>
              </a:buClr>
              <a:buNone/>
              <a:defRPr>
                <a:solidFill>
                  <a:schemeClr val="tx1"/>
                </a:solidFill>
                <a:latin typeface="SK Sans" pitchFamily="2" charset="0"/>
              </a:defRPr>
            </a:lvl2pPr>
            <a:lvl3pPr marL="355600" indent="0">
              <a:buClr>
                <a:schemeClr val="bg1"/>
              </a:buClr>
              <a:buNone/>
              <a:defRPr>
                <a:solidFill>
                  <a:schemeClr val="tx1"/>
                </a:solidFill>
                <a:latin typeface="SK Sans" pitchFamily="2" charset="0"/>
              </a:defRPr>
            </a:lvl3pPr>
            <a:lvl4pPr marL="541338" indent="0">
              <a:buClr>
                <a:schemeClr val="bg1"/>
              </a:buClr>
              <a:buNone/>
              <a:defRPr>
                <a:solidFill>
                  <a:schemeClr val="tx1"/>
                </a:solidFill>
                <a:latin typeface="SK Sans" pitchFamily="2" charset="0"/>
              </a:defRPr>
            </a:lvl4pPr>
            <a:lvl5pPr marL="719138" indent="0">
              <a:buClr>
                <a:schemeClr val="bg1"/>
              </a:buClr>
              <a:buNone/>
              <a:defRPr>
                <a:solidFill>
                  <a:schemeClr val="tx1"/>
                </a:solidFill>
                <a:latin typeface="SK Sans" pitchFamily="2" charset="0"/>
              </a:defRPr>
            </a:lvl5pPr>
          </a:lstStyle>
          <a:p>
            <a:pPr lvl="0"/>
            <a:r>
              <a:rPr lang="sv-SE" dirty="0"/>
              <a:t>Klicka här för att ändra format på bakgrundstexten</a:t>
            </a:r>
          </a:p>
        </p:txBody>
      </p:sp>
    </p:spTree>
    <p:extLst>
      <p:ext uri="{BB962C8B-B14F-4D97-AF65-F5344CB8AC3E}">
        <p14:creationId xmlns:p14="http://schemas.microsoft.com/office/powerpoint/2010/main" val="245392783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n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tshållare för bild 5"/>
          <p:cNvSpPr>
            <a:spLocks noGrp="1"/>
          </p:cNvSpPr>
          <p:nvPr>
            <p:ph type="pic" sz="quarter" idx="10"/>
          </p:nvPr>
        </p:nvSpPr>
        <p:spPr>
          <a:xfrm>
            <a:off x="4368801" y="1006475"/>
            <a:ext cx="7078132" cy="5326592"/>
          </a:xfrm>
          <a:noFill/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endParaRPr lang="sv-SE" dirty="0"/>
          </a:p>
        </p:txBody>
      </p:sp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>
                <a:latin typeface="SK Sans" pitchFamily="2" charset="0"/>
              </a:defRPr>
            </a:lvl1pPr>
          </a:lstStyle>
          <a:p>
            <a:fld id="{FFED4796-AD78-460C-B571-07C125A547A9}" type="datetimeFigureOut">
              <a:rPr lang="sv-SE" smtClean="0"/>
              <a:pPr/>
              <a:t>2025-12-02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>
                <a:latin typeface="SK Sans" pitchFamily="2" charset="0"/>
              </a:defRPr>
            </a:lvl1pPr>
          </a:lstStyle>
          <a:p>
            <a:fld id="{EEAA6922-7DE3-409A-872E-704DE8994A27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5" name="Rubrik 4"/>
          <p:cNvSpPr>
            <a:spLocks noGrp="1"/>
          </p:cNvSpPr>
          <p:nvPr>
            <p:ph type="title" hasCustomPrompt="1"/>
          </p:nvPr>
        </p:nvSpPr>
        <p:spPr>
          <a:xfrm>
            <a:off x="745067" y="4487334"/>
            <a:ext cx="3399367" cy="901181"/>
          </a:xfrm>
        </p:spPr>
        <p:txBody>
          <a:bodyPr>
            <a:normAutofit/>
          </a:bodyPr>
          <a:lstStyle>
            <a:lvl1pPr>
              <a:defRPr sz="1400" b="1">
                <a:latin typeface="SK Sans" pitchFamily="2" charset="0"/>
              </a:defRPr>
            </a:lvl1pPr>
          </a:lstStyle>
          <a:p>
            <a:r>
              <a:rPr lang="sv-SE" dirty="0"/>
              <a:t>Rubrik</a:t>
            </a:r>
          </a:p>
        </p:txBody>
      </p:sp>
      <p:sp>
        <p:nvSpPr>
          <p:cNvPr id="9" name="Platshållare för text 10"/>
          <p:cNvSpPr>
            <a:spLocks noGrp="1"/>
          </p:cNvSpPr>
          <p:nvPr>
            <p:ph type="body" sz="quarter" idx="14"/>
          </p:nvPr>
        </p:nvSpPr>
        <p:spPr>
          <a:xfrm>
            <a:off x="745067" y="5416549"/>
            <a:ext cx="3399367" cy="933451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400"/>
            </a:lvl1pPr>
          </a:lstStyle>
          <a:p>
            <a:pPr lvl="0"/>
            <a:r>
              <a:rPr lang="sv-SE" dirty="0"/>
              <a:t>Klicka här för att ändra format på bakgrundstexten</a:t>
            </a:r>
          </a:p>
        </p:txBody>
      </p:sp>
    </p:spTree>
    <p:extLst>
      <p:ext uri="{BB962C8B-B14F-4D97-AF65-F5344CB8AC3E}">
        <p14:creationId xmlns:p14="http://schemas.microsoft.com/office/powerpoint/2010/main" val="35403394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TART Li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ED4796-AD78-460C-B571-07C125A547A9}" type="datetimeFigureOut">
              <a:rPr lang="sv-SE" smtClean="0"/>
              <a:t>2025-12-02</a:t>
            </a:fld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AA6922-7DE3-409A-872E-704DE8994A27}" type="slidenum">
              <a:rPr lang="sv-SE" smtClean="0"/>
              <a:t>‹#›</a:t>
            </a:fld>
            <a:endParaRPr lang="sv-SE"/>
          </a:p>
        </p:txBody>
      </p:sp>
      <p:pic>
        <p:nvPicPr>
          <p:cNvPr id="9" name="Bildobjekt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1159" y="2281136"/>
            <a:ext cx="2302868" cy="22908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394388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Helsides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tshållare för bild 5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  <a:noFill/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53027892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vå diagr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FFED4796-AD78-460C-B571-07C125A547A9}" type="datetimeFigureOut">
              <a:rPr lang="sv-SE" smtClean="0"/>
              <a:pPr/>
              <a:t>2025-12-02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EEAA6922-7DE3-409A-872E-704DE8994A27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8" name="Platshållare för diagram 7"/>
          <p:cNvSpPr>
            <a:spLocks noGrp="1"/>
          </p:cNvSpPr>
          <p:nvPr>
            <p:ph type="chart" sz="quarter" idx="15"/>
          </p:nvPr>
        </p:nvSpPr>
        <p:spPr>
          <a:xfrm>
            <a:off x="4144433" y="3429000"/>
            <a:ext cx="3520723" cy="2921000"/>
          </a:xfr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endParaRPr lang="sv-SE"/>
          </a:p>
        </p:txBody>
      </p:sp>
      <p:sp>
        <p:nvSpPr>
          <p:cNvPr id="11" name="Platshållare för text 10"/>
          <p:cNvSpPr>
            <a:spLocks noGrp="1"/>
          </p:cNvSpPr>
          <p:nvPr>
            <p:ph type="body" sz="quarter" idx="16"/>
          </p:nvPr>
        </p:nvSpPr>
        <p:spPr>
          <a:xfrm>
            <a:off x="745067" y="2012950"/>
            <a:ext cx="8760884" cy="106045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sv-SE" dirty="0"/>
              <a:t>Klicka här för att ändra format på bakgrundstexten</a:t>
            </a:r>
          </a:p>
        </p:txBody>
      </p:sp>
      <p:sp>
        <p:nvSpPr>
          <p:cNvPr id="10" name="Rubrik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14" name="Platshållare för diagram 7"/>
          <p:cNvSpPr>
            <a:spLocks noGrp="1"/>
          </p:cNvSpPr>
          <p:nvPr>
            <p:ph type="chart" sz="quarter" idx="17"/>
          </p:nvPr>
        </p:nvSpPr>
        <p:spPr>
          <a:xfrm>
            <a:off x="7926211" y="3429000"/>
            <a:ext cx="3520723" cy="2921000"/>
          </a:xfr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70880885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Helsides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objekt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1159" y="2281136"/>
            <a:ext cx="2302868" cy="22908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7137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ubrik och innehåll - Li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FED4796-AD78-460C-B571-07C125A547A9}" type="datetimeFigureOut">
              <a:rPr lang="sv-SE" smtClean="0"/>
              <a:pPr/>
              <a:t>2025-12-02</a:t>
            </a:fld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EAA6922-7DE3-409A-872E-704DE8994A27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9" name="Rubrik 1"/>
          <p:cNvSpPr>
            <a:spLocks noGrp="1"/>
          </p:cNvSpPr>
          <p:nvPr>
            <p:ph type="title" hasCustomPrompt="1"/>
          </p:nvPr>
        </p:nvSpPr>
        <p:spPr>
          <a:xfrm>
            <a:off x="745067" y="770467"/>
            <a:ext cx="10701867" cy="1504183"/>
          </a:xfrm>
          <a:prstGeom prst="rect">
            <a:avLst/>
          </a:prstGeom>
        </p:spPr>
        <p:txBody>
          <a:bodyPr/>
          <a:lstStyle>
            <a:lvl1pPr>
              <a:defRPr sz="4800">
                <a:solidFill>
                  <a:schemeClr val="bg1"/>
                </a:solidFill>
                <a:latin typeface="SK Sans Black" pitchFamily="2" charset="0"/>
              </a:defRPr>
            </a:lvl1pPr>
          </a:lstStyle>
          <a:p>
            <a:br>
              <a:rPr lang="sv-SE" dirty="0"/>
            </a:br>
            <a:r>
              <a:rPr lang="sv-SE" dirty="0"/>
              <a:t>Klicka här för att ändra format</a:t>
            </a:r>
          </a:p>
        </p:txBody>
      </p:sp>
      <p:sp>
        <p:nvSpPr>
          <p:cNvPr id="10" name="Platshållare för innehåll 2"/>
          <p:cNvSpPr>
            <a:spLocks noGrp="1"/>
          </p:cNvSpPr>
          <p:nvPr>
            <p:ph idx="1"/>
          </p:nvPr>
        </p:nvSpPr>
        <p:spPr>
          <a:xfrm>
            <a:off x="745066" y="2369128"/>
            <a:ext cx="5001107" cy="3855028"/>
          </a:xfrm>
          <a:prstGeom prst="rect">
            <a:avLst/>
          </a:prstGeom>
        </p:spPr>
        <p:txBody>
          <a:bodyPr/>
          <a:lstStyle>
            <a:lvl1pPr>
              <a:buClr>
                <a:schemeClr val="bg1"/>
              </a:buClr>
              <a:defRPr sz="1800">
                <a:solidFill>
                  <a:schemeClr val="bg1"/>
                </a:solidFill>
                <a:latin typeface="SK Sans" pitchFamily="2" charset="0"/>
              </a:defRPr>
            </a:lvl1pPr>
            <a:lvl2pPr>
              <a:buClr>
                <a:schemeClr val="bg1"/>
              </a:buClr>
              <a:defRPr sz="1800">
                <a:solidFill>
                  <a:schemeClr val="bg1"/>
                </a:solidFill>
                <a:latin typeface="SK Sans" pitchFamily="2" charset="0"/>
              </a:defRPr>
            </a:lvl2pPr>
            <a:lvl3pPr>
              <a:buClr>
                <a:schemeClr val="bg1"/>
              </a:buClr>
              <a:defRPr sz="1800">
                <a:solidFill>
                  <a:schemeClr val="bg1"/>
                </a:solidFill>
                <a:latin typeface="SK Sans" pitchFamily="2" charset="0"/>
              </a:defRPr>
            </a:lvl3pPr>
            <a:lvl4pPr>
              <a:buClr>
                <a:schemeClr val="bg1"/>
              </a:buClr>
              <a:defRPr sz="1800">
                <a:solidFill>
                  <a:schemeClr val="bg1"/>
                </a:solidFill>
                <a:latin typeface="SK Sans" pitchFamily="2" charset="0"/>
              </a:defRPr>
            </a:lvl4pPr>
            <a:lvl5pPr>
              <a:buClr>
                <a:schemeClr val="bg1"/>
              </a:buClr>
              <a:defRPr sz="1800">
                <a:solidFill>
                  <a:schemeClr val="bg1"/>
                </a:solidFill>
                <a:latin typeface="SK Sans" pitchFamily="2" charset="0"/>
              </a:defRPr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11" name="Platshållare för bild 5"/>
          <p:cNvSpPr>
            <a:spLocks noGrp="1"/>
          </p:cNvSpPr>
          <p:nvPr>
            <p:ph type="pic" sz="quarter" idx="13"/>
          </p:nvPr>
        </p:nvSpPr>
        <p:spPr>
          <a:xfrm>
            <a:off x="5870863" y="2369126"/>
            <a:ext cx="5576069" cy="3855029"/>
          </a:xfrm>
          <a:prstGeom prst="rect">
            <a:avLst/>
          </a:prstGeom>
          <a:noFill/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sv-SE"/>
              <a:t>Klicka på ikonen för att lägga till en bild</a:t>
            </a:r>
            <a:endParaRPr lang="sv-SE" dirty="0"/>
          </a:p>
        </p:txBody>
      </p:sp>
      <p:pic>
        <p:nvPicPr>
          <p:cNvPr id="13" name="Bildobjekt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78678" y="5506105"/>
            <a:ext cx="868254" cy="718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59420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Rubrik och innehåll - Ros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FED4796-AD78-460C-B571-07C125A547A9}" type="datetimeFigureOut">
              <a:rPr lang="sv-SE" smtClean="0"/>
              <a:pPr/>
              <a:t>2025-12-02</a:t>
            </a:fld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EAA6922-7DE3-409A-872E-704DE8994A27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9" name="Rubrik 1"/>
          <p:cNvSpPr>
            <a:spLocks noGrp="1"/>
          </p:cNvSpPr>
          <p:nvPr>
            <p:ph type="title" hasCustomPrompt="1"/>
          </p:nvPr>
        </p:nvSpPr>
        <p:spPr>
          <a:xfrm>
            <a:off x="745067" y="770467"/>
            <a:ext cx="10701867" cy="1504183"/>
          </a:xfrm>
          <a:prstGeom prst="rect">
            <a:avLst/>
          </a:prstGeom>
        </p:spPr>
        <p:txBody>
          <a:bodyPr/>
          <a:lstStyle>
            <a:lvl1pPr>
              <a:defRPr sz="4800">
                <a:solidFill>
                  <a:srgbClr val="6F2282"/>
                </a:solidFill>
                <a:latin typeface="SK Sans Black" pitchFamily="2" charset="0"/>
              </a:defRPr>
            </a:lvl1pPr>
          </a:lstStyle>
          <a:p>
            <a:br>
              <a:rPr lang="sv-SE" dirty="0"/>
            </a:br>
            <a:r>
              <a:rPr lang="sv-SE" dirty="0"/>
              <a:t>Klicka här för att ändra format</a:t>
            </a:r>
          </a:p>
        </p:txBody>
      </p:sp>
      <p:sp>
        <p:nvSpPr>
          <p:cNvPr id="12" name="Platshållare för innehåll 2"/>
          <p:cNvSpPr>
            <a:spLocks noGrp="1"/>
          </p:cNvSpPr>
          <p:nvPr>
            <p:ph idx="1"/>
          </p:nvPr>
        </p:nvSpPr>
        <p:spPr>
          <a:xfrm>
            <a:off x="745066" y="2369128"/>
            <a:ext cx="5001107" cy="3844638"/>
          </a:xfrm>
          <a:prstGeom prst="rect">
            <a:avLst/>
          </a:prstGeom>
        </p:spPr>
        <p:txBody>
          <a:bodyPr/>
          <a:lstStyle>
            <a:lvl1pPr>
              <a:buClrTx/>
              <a:defRPr sz="1800">
                <a:solidFill>
                  <a:schemeClr val="tx1"/>
                </a:solidFill>
                <a:latin typeface="SK Sans" pitchFamily="2" charset="0"/>
              </a:defRPr>
            </a:lvl1pPr>
            <a:lvl2pPr>
              <a:buClrTx/>
              <a:defRPr sz="1800">
                <a:solidFill>
                  <a:schemeClr val="tx1"/>
                </a:solidFill>
                <a:latin typeface="SK Sans" pitchFamily="2" charset="0"/>
              </a:defRPr>
            </a:lvl2pPr>
            <a:lvl3pPr>
              <a:buClrTx/>
              <a:defRPr sz="1800">
                <a:solidFill>
                  <a:schemeClr val="tx1"/>
                </a:solidFill>
                <a:latin typeface="SK Sans" pitchFamily="2" charset="0"/>
              </a:defRPr>
            </a:lvl3pPr>
            <a:lvl4pPr>
              <a:buClrTx/>
              <a:defRPr sz="1800">
                <a:solidFill>
                  <a:schemeClr val="tx1"/>
                </a:solidFill>
                <a:latin typeface="SK Sans" pitchFamily="2" charset="0"/>
              </a:defRPr>
            </a:lvl4pPr>
            <a:lvl5pPr>
              <a:buClrTx/>
              <a:defRPr sz="1800">
                <a:solidFill>
                  <a:schemeClr val="tx1"/>
                </a:solidFill>
                <a:latin typeface="SK Sans" pitchFamily="2" charset="0"/>
              </a:defRPr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13" name="Platshållare för bild 5"/>
          <p:cNvSpPr>
            <a:spLocks noGrp="1"/>
          </p:cNvSpPr>
          <p:nvPr>
            <p:ph type="pic" sz="quarter" idx="13"/>
          </p:nvPr>
        </p:nvSpPr>
        <p:spPr>
          <a:xfrm>
            <a:off x="5870863" y="2369127"/>
            <a:ext cx="5576069" cy="3844638"/>
          </a:xfrm>
          <a:prstGeom prst="rect">
            <a:avLst/>
          </a:prstGeom>
          <a:noFill/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sv-SE"/>
              <a:t>Klicka på ikonen för att lägga till en bild</a:t>
            </a:r>
            <a:endParaRPr lang="sv-SE" dirty="0"/>
          </a:p>
        </p:txBody>
      </p:sp>
      <p:pic>
        <p:nvPicPr>
          <p:cNvPr id="14" name="Bildobjekt 1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78678" y="5506105"/>
            <a:ext cx="868254" cy="718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58551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Rubrik och innehåll - Grå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FED4796-AD78-460C-B571-07C125A547A9}" type="datetimeFigureOut">
              <a:rPr lang="sv-SE" smtClean="0"/>
              <a:pPr/>
              <a:t>2025-12-02</a:t>
            </a:fld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EAA6922-7DE3-409A-872E-704DE8994A27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7" name="Rubrik 1"/>
          <p:cNvSpPr>
            <a:spLocks noGrp="1"/>
          </p:cNvSpPr>
          <p:nvPr>
            <p:ph type="title" hasCustomPrompt="1"/>
          </p:nvPr>
        </p:nvSpPr>
        <p:spPr>
          <a:xfrm>
            <a:off x="745067" y="770467"/>
            <a:ext cx="10701867" cy="1504183"/>
          </a:xfrm>
          <a:prstGeom prst="rect">
            <a:avLst/>
          </a:prstGeom>
        </p:spPr>
        <p:txBody>
          <a:bodyPr/>
          <a:lstStyle>
            <a:lvl1pPr>
              <a:defRPr sz="4800">
                <a:solidFill>
                  <a:srgbClr val="6F2282"/>
                </a:solidFill>
                <a:latin typeface="SK Sans Black" pitchFamily="2" charset="0"/>
              </a:defRPr>
            </a:lvl1pPr>
          </a:lstStyle>
          <a:p>
            <a:br>
              <a:rPr lang="sv-SE" dirty="0"/>
            </a:br>
            <a:r>
              <a:rPr lang="sv-SE" dirty="0"/>
              <a:t>Klicka här för att ändra format</a:t>
            </a:r>
          </a:p>
        </p:txBody>
      </p:sp>
      <p:sp>
        <p:nvSpPr>
          <p:cNvPr id="8" name="Platshållare för innehåll 2"/>
          <p:cNvSpPr>
            <a:spLocks noGrp="1"/>
          </p:cNvSpPr>
          <p:nvPr>
            <p:ph idx="1"/>
          </p:nvPr>
        </p:nvSpPr>
        <p:spPr>
          <a:xfrm>
            <a:off x="745066" y="2369128"/>
            <a:ext cx="5001107" cy="3855028"/>
          </a:xfrm>
          <a:prstGeom prst="rect">
            <a:avLst/>
          </a:prstGeom>
        </p:spPr>
        <p:txBody>
          <a:bodyPr/>
          <a:lstStyle>
            <a:lvl1pPr>
              <a:buClr>
                <a:srgbClr val="510974"/>
              </a:buClr>
              <a:defRPr sz="1800">
                <a:solidFill>
                  <a:srgbClr val="510974"/>
                </a:solidFill>
                <a:latin typeface="SK Sans" pitchFamily="2" charset="0"/>
              </a:defRPr>
            </a:lvl1pPr>
            <a:lvl2pPr>
              <a:buClr>
                <a:srgbClr val="510974"/>
              </a:buClr>
              <a:defRPr sz="1800">
                <a:solidFill>
                  <a:srgbClr val="510974"/>
                </a:solidFill>
                <a:latin typeface="SK Sans" pitchFamily="2" charset="0"/>
              </a:defRPr>
            </a:lvl2pPr>
            <a:lvl3pPr>
              <a:buClr>
                <a:srgbClr val="510974"/>
              </a:buClr>
              <a:defRPr sz="1800">
                <a:solidFill>
                  <a:srgbClr val="510974"/>
                </a:solidFill>
                <a:latin typeface="SK Sans" pitchFamily="2" charset="0"/>
              </a:defRPr>
            </a:lvl3pPr>
            <a:lvl4pPr>
              <a:buClr>
                <a:srgbClr val="510974"/>
              </a:buClr>
              <a:defRPr sz="1800">
                <a:solidFill>
                  <a:srgbClr val="510974"/>
                </a:solidFill>
                <a:latin typeface="SK Sans" pitchFamily="2" charset="0"/>
              </a:defRPr>
            </a:lvl4pPr>
            <a:lvl5pPr>
              <a:buClr>
                <a:srgbClr val="510974"/>
              </a:buClr>
              <a:defRPr sz="1800">
                <a:solidFill>
                  <a:srgbClr val="510974"/>
                </a:solidFill>
                <a:latin typeface="SK Sans" pitchFamily="2" charset="0"/>
              </a:defRPr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9" name="Platshållare för bild 5"/>
          <p:cNvSpPr>
            <a:spLocks noGrp="1"/>
          </p:cNvSpPr>
          <p:nvPr>
            <p:ph type="pic" sz="quarter" idx="13"/>
          </p:nvPr>
        </p:nvSpPr>
        <p:spPr>
          <a:xfrm>
            <a:off x="5870863" y="2274650"/>
            <a:ext cx="5576069" cy="3949505"/>
          </a:xfrm>
          <a:prstGeom prst="rect">
            <a:avLst/>
          </a:prstGeom>
          <a:noFill/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sv-SE"/>
              <a:t>Klicka på ikonen för att lägga till en bild</a:t>
            </a:r>
            <a:endParaRPr lang="sv-SE" dirty="0"/>
          </a:p>
        </p:txBody>
      </p:sp>
      <p:pic>
        <p:nvPicPr>
          <p:cNvPr id="12" name="Bildobjekt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78678" y="5506105"/>
            <a:ext cx="868254" cy="718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68801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Rubrik och innehåll - V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ED4796-AD78-460C-B571-07C125A547A9}" type="datetimeFigureOut">
              <a:rPr lang="sv-SE" smtClean="0"/>
              <a:t>2025-12-02</a:t>
            </a:fld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AA6922-7DE3-409A-872E-704DE8994A27}" type="slidenum">
              <a:rPr lang="sv-SE" smtClean="0"/>
              <a:t>‹#›</a:t>
            </a:fld>
            <a:endParaRPr lang="sv-SE"/>
          </a:p>
        </p:txBody>
      </p:sp>
      <p:sp>
        <p:nvSpPr>
          <p:cNvPr id="10" name="Rubrik 1"/>
          <p:cNvSpPr>
            <a:spLocks noGrp="1"/>
          </p:cNvSpPr>
          <p:nvPr>
            <p:ph type="title" hasCustomPrompt="1"/>
          </p:nvPr>
        </p:nvSpPr>
        <p:spPr>
          <a:xfrm>
            <a:off x="745067" y="770467"/>
            <a:ext cx="10701867" cy="1504183"/>
          </a:xfrm>
          <a:prstGeom prst="rect">
            <a:avLst/>
          </a:prstGeom>
        </p:spPr>
        <p:txBody>
          <a:bodyPr/>
          <a:lstStyle>
            <a:lvl1pPr>
              <a:defRPr sz="4800">
                <a:solidFill>
                  <a:srgbClr val="6F2282"/>
                </a:solidFill>
                <a:latin typeface="SK Sans Black" pitchFamily="2" charset="0"/>
              </a:defRPr>
            </a:lvl1pPr>
          </a:lstStyle>
          <a:p>
            <a:br>
              <a:rPr lang="sv-SE" dirty="0"/>
            </a:br>
            <a:r>
              <a:rPr lang="sv-SE" dirty="0"/>
              <a:t>Klicka här för att ändra format</a:t>
            </a:r>
          </a:p>
        </p:txBody>
      </p:sp>
      <p:sp>
        <p:nvSpPr>
          <p:cNvPr id="11" name="Platshållare för innehåll 2"/>
          <p:cNvSpPr>
            <a:spLocks noGrp="1"/>
          </p:cNvSpPr>
          <p:nvPr>
            <p:ph idx="1"/>
          </p:nvPr>
        </p:nvSpPr>
        <p:spPr>
          <a:xfrm>
            <a:off x="745066" y="2369128"/>
            <a:ext cx="5001107" cy="3844638"/>
          </a:xfrm>
          <a:prstGeom prst="rect">
            <a:avLst/>
          </a:prstGeom>
        </p:spPr>
        <p:txBody>
          <a:bodyPr/>
          <a:lstStyle>
            <a:lvl1pPr>
              <a:buClrTx/>
              <a:defRPr sz="1800">
                <a:solidFill>
                  <a:schemeClr val="tx1"/>
                </a:solidFill>
                <a:latin typeface="SK Sans" pitchFamily="2" charset="0"/>
              </a:defRPr>
            </a:lvl1pPr>
            <a:lvl2pPr>
              <a:buClrTx/>
              <a:defRPr sz="1800">
                <a:solidFill>
                  <a:schemeClr val="tx1"/>
                </a:solidFill>
                <a:latin typeface="SK Sans" pitchFamily="2" charset="0"/>
              </a:defRPr>
            </a:lvl2pPr>
            <a:lvl3pPr>
              <a:buClrTx/>
              <a:defRPr sz="1800">
                <a:solidFill>
                  <a:schemeClr val="tx1"/>
                </a:solidFill>
                <a:latin typeface="SK Sans" pitchFamily="2" charset="0"/>
              </a:defRPr>
            </a:lvl3pPr>
            <a:lvl4pPr>
              <a:buClrTx/>
              <a:defRPr sz="1800">
                <a:solidFill>
                  <a:schemeClr val="tx1"/>
                </a:solidFill>
                <a:latin typeface="SK Sans" pitchFamily="2" charset="0"/>
              </a:defRPr>
            </a:lvl4pPr>
            <a:lvl5pPr>
              <a:buClrTx/>
              <a:defRPr sz="1800">
                <a:solidFill>
                  <a:schemeClr val="tx1"/>
                </a:solidFill>
                <a:latin typeface="SK Sans" pitchFamily="2" charset="0"/>
              </a:defRPr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12" name="Platshållare för bild 5"/>
          <p:cNvSpPr>
            <a:spLocks noGrp="1"/>
          </p:cNvSpPr>
          <p:nvPr>
            <p:ph type="pic" sz="quarter" idx="13"/>
          </p:nvPr>
        </p:nvSpPr>
        <p:spPr>
          <a:xfrm>
            <a:off x="5870863" y="2369127"/>
            <a:ext cx="5576069" cy="3844638"/>
          </a:xfrm>
          <a:prstGeom prst="rect">
            <a:avLst/>
          </a:prstGeom>
          <a:noFill/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sv-SE"/>
              <a:t>Klicka på ikonen för att lägga till en bild</a:t>
            </a:r>
            <a:endParaRPr lang="sv-SE" dirty="0"/>
          </a:p>
        </p:txBody>
      </p:sp>
      <p:pic>
        <p:nvPicPr>
          <p:cNvPr id="13" name="Bildobjekt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67341" y="5506105"/>
            <a:ext cx="868254" cy="718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80104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xtformat sup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622850" y="815005"/>
            <a:ext cx="10824082" cy="3835405"/>
          </a:xfrm>
        </p:spPr>
        <p:txBody>
          <a:bodyPr lIns="0" tIns="0" rIns="0" bIns="0" anchor="b">
            <a:noAutofit/>
          </a:bodyPr>
          <a:lstStyle>
            <a:lvl1pPr algn="l">
              <a:lnSpc>
                <a:spcPts val="9600"/>
              </a:lnSpc>
              <a:defRPr sz="9500" baseline="0">
                <a:solidFill>
                  <a:schemeClr val="bg2"/>
                </a:solidFill>
              </a:defRPr>
            </a:lvl1pPr>
          </a:lstStyle>
          <a:p>
            <a:r>
              <a:rPr lang="sv-SE" dirty="0"/>
              <a:t>Klicka här för att ändra format</a:t>
            </a:r>
          </a:p>
        </p:txBody>
      </p:sp>
      <p:pic>
        <p:nvPicPr>
          <p:cNvPr id="5" name="Bildobjekt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78678" y="5506105"/>
            <a:ext cx="868254" cy="718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20184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xtformat super - grå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objekt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78678" y="5506105"/>
            <a:ext cx="868254" cy="718050"/>
          </a:xfrm>
          <a:prstGeom prst="rect">
            <a:avLst/>
          </a:prstGeom>
        </p:spPr>
      </p:pic>
      <p:sp>
        <p:nvSpPr>
          <p:cNvPr id="6" name="Rubrik 1"/>
          <p:cNvSpPr>
            <a:spLocks noGrp="1"/>
          </p:cNvSpPr>
          <p:nvPr>
            <p:ph type="ctrTitle"/>
          </p:nvPr>
        </p:nvSpPr>
        <p:spPr>
          <a:xfrm>
            <a:off x="622850" y="815005"/>
            <a:ext cx="10824082" cy="3835405"/>
          </a:xfrm>
        </p:spPr>
        <p:txBody>
          <a:bodyPr lIns="0" tIns="0" rIns="0" bIns="0" anchor="b">
            <a:noAutofit/>
          </a:bodyPr>
          <a:lstStyle>
            <a:lvl1pPr algn="l">
              <a:lnSpc>
                <a:spcPts val="9600"/>
              </a:lnSpc>
              <a:defRPr sz="9500" baseline="0">
                <a:solidFill>
                  <a:srgbClr val="510974"/>
                </a:solidFill>
              </a:defRPr>
            </a:lvl1pPr>
          </a:lstStyle>
          <a:p>
            <a:r>
              <a:rPr lang="sv-SE" dirty="0"/>
              <a:t>Klicka här för att ändra format</a:t>
            </a:r>
          </a:p>
        </p:txBody>
      </p:sp>
    </p:spTree>
    <p:extLst>
      <p:ext uri="{BB962C8B-B14F-4D97-AF65-F5344CB8AC3E}">
        <p14:creationId xmlns:p14="http://schemas.microsoft.com/office/powerpoint/2010/main" val="4765827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extformat super - grå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objekt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78678" y="5506105"/>
            <a:ext cx="868254" cy="718050"/>
          </a:xfrm>
          <a:prstGeom prst="rect">
            <a:avLst/>
          </a:prstGeom>
        </p:spPr>
      </p:pic>
      <p:sp>
        <p:nvSpPr>
          <p:cNvPr id="6" name="Rubrik 1"/>
          <p:cNvSpPr>
            <a:spLocks noGrp="1"/>
          </p:cNvSpPr>
          <p:nvPr>
            <p:ph type="ctrTitle"/>
          </p:nvPr>
        </p:nvSpPr>
        <p:spPr>
          <a:xfrm>
            <a:off x="622850" y="815005"/>
            <a:ext cx="10824082" cy="3835405"/>
          </a:xfrm>
        </p:spPr>
        <p:txBody>
          <a:bodyPr lIns="0" tIns="0" rIns="0" bIns="0" anchor="b">
            <a:noAutofit/>
          </a:bodyPr>
          <a:lstStyle>
            <a:lvl1pPr algn="l">
              <a:lnSpc>
                <a:spcPts val="9600"/>
              </a:lnSpc>
              <a:defRPr sz="9500" baseline="0">
                <a:solidFill>
                  <a:srgbClr val="510974"/>
                </a:solidFill>
              </a:defRPr>
            </a:lvl1pPr>
          </a:lstStyle>
          <a:p>
            <a:r>
              <a:rPr lang="sv-SE" dirty="0"/>
              <a:t>Klicka här för att ändra format</a:t>
            </a:r>
          </a:p>
        </p:txBody>
      </p:sp>
      <p:pic>
        <p:nvPicPr>
          <p:cNvPr id="4" name="Bildobjekt 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67341" y="5506105"/>
            <a:ext cx="868254" cy="718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65807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.xml"/><Relationship Id="rId3" Type="http://schemas.openxmlformats.org/officeDocument/2006/relationships/slideLayout" Target="../slideLayouts/slideLayout9.xml"/><Relationship Id="rId7" Type="http://schemas.openxmlformats.org/officeDocument/2006/relationships/slideLayout" Target="../slideLayouts/slideLayout13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6" Type="http://schemas.openxmlformats.org/officeDocument/2006/relationships/slideLayout" Target="../slideLayouts/slideLayout12.xml"/><Relationship Id="rId11" Type="http://schemas.openxmlformats.org/officeDocument/2006/relationships/image" Target="../media/image4.png"/><Relationship Id="rId5" Type="http://schemas.openxmlformats.org/officeDocument/2006/relationships/slideLayout" Target="../slideLayouts/slideLayout11.xml"/><Relationship Id="rId10" Type="http://schemas.openxmlformats.org/officeDocument/2006/relationships/image" Target="../media/image3.png"/><Relationship Id="rId4" Type="http://schemas.openxmlformats.org/officeDocument/2006/relationships/slideLayout" Target="../slideLayouts/slideLayout10.xml"/><Relationship Id="rId9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theme" Target="../theme/theme3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4.png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9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4.png"/><Relationship Id="rId5" Type="http://schemas.openxmlformats.org/officeDocument/2006/relationships/theme" Target="../theme/theme4.xml"/><Relationship Id="rId4" Type="http://schemas.openxmlformats.org/officeDocument/2006/relationships/slideLayout" Target="../slideLayouts/slideLayout20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21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theme" Target="../theme/theme6.xml"/><Relationship Id="rId1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7868357" y="397931"/>
            <a:ext cx="2844800" cy="176741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>
              <a:defRPr lang="sv-SE" sz="1000" smtClean="0">
                <a:solidFill>
                  <a:schemeClr val="accent1"/>
                </a:solidFill>
                <a:latin typeface="SK Sans" pitchFamily="2" charset="0"/>
              </a:defRPr>
            </a:lvl1pPr>
          </a:lstStyle>
          <a:p>
            <a:fld id="{FFED4796-AD78-460C-B571-07C125A547A9}" type="datetimeFigureOut">
              <a:rPr lang="sv-SE" smtClean="0"/>
              <a:pPr/>
              <a:t>2025-12-02</a:t>
            </a:fld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10972801" y="397931"/>
            <a:ext cx="508000" cy="176741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lang="sv-SE" sz="1000" smtClean="0">
                <a:solidFill>
                  <a:schemeClr val="accent1"/>
                </a:solidFill>
                <a:latin typeface="SK Sans" pitchFamily="2" charset="0"/>
              </a:defRPr>
            </a:lvl1pPr>
          </a:lstStyle>
          <a:p>
            <a:fld id="{EEAA6922-7DE3-409A-872E-704DE8994A27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8831283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2" r:id="rId1"/>
    <p:sldLayoutId id="2147483734" r:id="rId2"/>
    <p:sldLayoutId id="2147483724" r:id="rId3"/>
    <p:sldLayoutId id="2147483742" r:id="rId4"/>
    <p:sldLayoutId id="2147483745" r:id="rId5"/>
    <p:sldLayoutId id="2147483725" r:id="rId6"/>
  </p:sldLayoutIdLst>
  <p:txStyles>
    <p:titleStyle>
      <a:lvl1pPr algn="l" defTabSz="914400" rtl="0" eaLnBrk="1" latinLnBrk="0" hangingPunct="1">
        <a:spcBef>
          <a:spcPct val="0"/>
        </a:spcBef>
        <a:buNone/>
        <a:defRPr sz="28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177800" indent="-177800" algn="l" defTabSz="914400" rtl="0" eaLnBrk="1" latinLnBrk="0" hangingPunct="1">
        <a:lnSpc>
          <a:spcPct val="110000"/>
        </a:lnSpc>
        <a:spcBef>
          <a:spcPts val="1800"/>
        </a:spcBef>
        <a:buClr>
          <a:schemeClr val="accent1"/>
        </a:buClr>
        <a:buFont typeface="Arial" pitchFamily="34" charset="0"/>
        <a:buChar char="»"/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355600" indent="-1778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»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541338" indent="-185738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»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719138" indent="-1778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»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896938" indent="-1778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»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745067" y="770467"/>
            <a:ext cx="10701867" cy="901181"/>
          </a:xfrm>
          <a:prstGeom prst="rect">
            <a:avLst/>
          </a:prstGeom>
        </p:spPr>
        <p:txBody>
          <a:bodyPr vert="horz" lIns="0" tIns="0" rIns="0" bIns="0" rtlCol="0" anchor="b">
            <a:normAutofit/>
          </a:bodyPr>
          <a:lstStyle/>
          <a:p>
            <a:r>
              <a:rPr lang="sv-SE" dirty="0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2698043" y="2012951"/>
            <a:ext cx="6807908" cy="4337049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7868357" y="397931"/>
            <a:ext cx="2844800" cy="176741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>
              <a:defRPr lang="sv-SE" sz="1000" smtClean="0">
                <a:solidFill>
                  <a:schemeClr val="accent1"/>
                </a:solidFill>
                <a:latin typeface="SK Sans" pitchFamily="2" charset="0"/>
              </a:defRPr>
            </a:lvl1pPr>
          </a:lstStyle>
          <a:p>
            <a:fld id="{FFED4796-AD78-460C-B571-07C125A547A9}" type="datetimeFigureOut">
              <a:rPr lang="sv-SE" smtClean="0"/>
              <a:pPr/>
              <a:t>2025-12-02</a:t>
            </a:fld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10972801" y="397931"/>
            <a:ext cx="508000" cy="176741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lang="sv-SE" sz="1000" smtClean="0">
                <a:solidFill>
                  <a:schemeClr val="accent1"/>
                </a:solidFill>
                <a:latin typeface="SK Sans" pitchFamily="2" charset="0"/>
              </a:defRPr>
            </a:lvl1pPr>
          </a:lstStyle>
          <a:p>
            <a:fld id="{EEAA6922-7DE3-409A-872E-704DE8994A27}" type="slidenum">
              <a:rPr lang="sv-SE" smtClean="0"/>
              <a:pPr/>
              <a:t>‹#›</a:t>
            </a:fld>
            <a:endParaRPr lang="sv-SE" dirty="0"/>
          </a:p>
        </p:txBody>
      </p:sp>
      <p:pic>
        <p:nvPicPr>
          <p:cNvPr id="11" name="Bildobjekt 10"/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78678" y="5506105"/>
            <a:ext cx="868254" cy="718050"/>
          </a:xfrm>
          <a:prstGeom prst="rect">
            <a:avLst/>
          </a:prstGeom>
        </p:spPr>
      </p:pic>
      <p:pic>
        <p:nvPicPr>
          <p:cNvPr id="12" name="Bildobjekt 11"/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67341" y="5506105"/>
            <a:ext cx="868254" cy="718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16405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1" r:id="rId1"/>
    <p:sldLayoutId id="2147483741" r:id="rId2"/>
    <p:sldLayoutId id="2147483751" r:id="rId3"/>
    <p:sldLayoutId id="2147483732" r:id="rId4"/>
    <p:sldLayoutId id="2147483748" r:id="rId5"/>
    <p:sldLayoutId id="2147483749" r:id="rId6"/>
    <p:sldLayoutId id="2147483750" r:id="rId7"/>
    <p:sldLayoutId id="2147483752" r:id="rId8"/>
  </p:sldLayoutIdLst>
  <p:txStyles>
    <p:titleStyle>
      <a:lvl1pPr algn="l" defTabSz="914400" rtl="0" eaLnBrk="1" latinLnBrk="0" hangingPunct="1">
        <a:spcBef>
          <a:spcPct val="0"/>
        </a:spcBef>
        <a:buNone/>
        <a:defRPr sz="2800" kern="1200">
          <a:solidFill>
            <a:schemeClr val="accent1"/>
          </a:solidFill>
          <a:latin typeface="SK Sans Black" pitchFamily="2" charset="0"/>
          <a:ea typeface="+mj-ea"/>
          <a:cs typeface="+mj-cs"/>
        </a:defRPr>
      </a:lvl1pPr>
    </p:titleStyle>
    <p:bodyStyle>
      <a:lvl1pPr marL="177800" indent="-177800" algn="l" defTabSz="914400" rtl="0" eaLnBrk="1" latinLnBrk="0" hangingPunct="1">
        <a:lnSpc>
          <a:spcPct val="110000"/>
        </a:lnSpc>
        <a:spcBef>
          <a:spcPts val="1800"/>
        </a:spcBef>
        <a:buClr>
          <a:schemeClr val="accent1"/>
        </a:buClr>
        <a:buFont typeface="Arial" pitchFamily="34" charset="0"/>
        <a:buChar char="»"/>
        <a:defRPr sz="1600" kern="1200">
          <a:solidFill>
            <a:schemeClr val="tx1"/>
          </a:solidFill>
          <a:latin typeface="SK Sans" pitchFamily="2" charset="0"/>
          <a:ea typeface="+mn-ea"/>
          <a:cs typeface="+mn-cs"/>
        </a:defRPr>
      </a:lvl1pPr>
      <a:lvl2pPr marL="355600" indent="-1778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»"/>
        <a:defRPr sz="1600" kern="1200">
          <a:solidFill>
            <a:schemeClr val="tx1"/>
          </a:solidFill>
          <a:latin typeface="SK Sans" pitchFamily="2" charset="0"/>
          <a:ea typeface="+mn-ea"/>
          <a:cs typeface="+mn-cs"/>
        </a:defRPr>
      </a:lvl2pPr>
      <a:lvl3pPr marL="541338" indent="-185738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»"/>
        <a:defRPr sz="1600" kern="1200">
          <a:solidFill>
            <a:schemeClr val="tx1"/>
          </a:solidFill>
          <a:latin typeface="SK Sans" pitchFamily="2" charset="0"/>
          <a:ea typeface="+mn-ea"/>
          <a:cs typeface="+mn-cs"/>
        </a:defRPr>
      </a:lvl3pPr>
      <a:lvl4pPr marL="719138" indent="-1778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»"/>
        <a:defRPr sz="1600" kern="1200">
          <a:solidFill>
            <a:schemeClr val="tx1"/>
          </a:solidFill>
          <a:latin typeface="SK Sans" pitchFamily="2" charset="0"/>
          <a:ea typeface="+mn-ea"/>
          <a:cs typeface="+mn-cs"/>
        </a:defRPr>
      </a:lvl4pPr>
      <a:lvl5pPr marL="896938" indent="-1778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»"/>
        <a:defRPr sz="1600" kern="1200">
          <a:solidFill>
            <a:schemeClr val="tx1"/>
          </a:solidFill>
          <a:latin typeface="SK Sans" pitchFamily="2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745068" y="770467"/>
            <a:ext cx="6988145" cy="901181"/>
          </a:xfrm>
          <a:prstGeom prst="rect">
            <a:avLst/>
          </a:prstGeom>
        </p:spPr>
        <p:txBody>
          <a:bodyPr vert="horz" lIns="0" tIns="0" rIns="0" bIns="0" rtlCol="0" anchor="b">
            <a:normAutofit/>
          </a:bodyPr>
          <a:lstStyle/>
          <a:p>
            <a:r>
              <a:rPr lang="sv-SE" dirty="0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782137" y="2012951"/>
            <a:ext cx="6951076" cy="4337049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pic>
        <p:nvPicPr>
          <p:cNvPr id="6" name="Bildobjekt 5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67341" y="5506105"/>
            <a:ext cx="868254" cy="718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5028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5" r:id="rId1"/>
    <p:sldLayoutId id="2147483711" r:id="rId2"/>
  </p:sldLayoutIdLst>
  <p:txStyles>
    <p:titleStyle>
      <a:lvl1pPr algn="l" defTabSz="914400" rtl="0" eaLnBrk="1" latinLnBrk="0" hangingPunct="1">
        <a:spcBef>
          <a:spcPct val="0"/>
        </a:spcBef>
        <a:buNone/>
        <a:defRPr sz="2800" kern="1200">
          <a:solidFill>
            <a:schemeClr val="accent1"/>
          </a:solidFill>
          <a:latin typeface="SK Sans Black" pitchFamily="2" charset="0"/>
          <a:ea typeface="+mj-ea"/>
          <a:cs typeface="+mj-cs"/>
        </a:defRPr>
      </a:lvl1pPr>
    </p:titleStyle>
    <p:bodyStyle>
      <a:lvl1pPr marL="177800" indent="-177800" algn="l" defTabSz="914400" rtl="0" eaLnBrk="1" latinLnBrk="0" hangingPunct="1">
        <a:lnSpc>
          <a:spcPct val="110000"/>
        </a:lnSpc>
        <a:spcBef>
          <a:spcPts val="1800"/>
        </a:spcBef>
        <a:buClr>
          <a:schemeClr val="accent1"/>
        </a:buClr>
        <a:buFont typeface="Arial" pitchFamily="34" charset="0"/>
        <a:buChar char="»"/>
        <a:defRPr sz="1600" kern="1200">
          <a:solidFill>
            <a:schemeClr val="tx1"/>
          </a:solidFill>
          <a:latin typeface="SK Sans" pitchFamily="2" charset="0"/>
          <a:ea typeface="+mn-ea"/>
          <a:cs typeface="+mn-cs"/>
        </a:defRPr>
      </a:lvl1pPr>
      <a:lvl2pPr marL="355600" indent="-1778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»"/>
        <a:defRPr sz="1600" kern="1200">
          <a:solidFill>
            <a:schemeClr val="tx1"/>
          </a:solidFill>
          <a:latin typeface="SK Sans" pitchFamily="2" charset="0"/>
          <a:ea typeface="+mn-ea"/>
          <a:cs typeface="+mn-cs"/>
        </a:defRPr>
      </a:lvl2pPr>
      <a:lvl3pPr marL="541338" indent="-185738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»"/>
        <a:defRPr sz="1600" kern="1200">
          <a:solidFill>
            <a:schemeClr val="tx1"/>
          </a:solidFill>
          <a:latin typeface="SK Sans" pitchFamily="2" charset="0"/>
          <a:ea typeface="+mn-ea"/>
          <a:cs typeface="+mn-cs"/>
        </a:defRPr>
      </a:lvl3pPr>
      <a:lvl4pPr marL="719138" indent="-1778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»"/>
        <a:defRPr sz="1600" kern="1200">
          <a:solidFill>
            <a:schemeClr val="tx1"/>
          </a:solidFill>
          <a:latin typeface="SK Sans" pitchFamily="2" charset="0"/>
          <a:ea typeface="+mn-ea"/>
          <a:cs typeface="+mn-cs"/>
        </a:defRPr>
      </a:lvl4pPr>
      <a:lvl5pPr marL="896938" indent="-1778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»"/>
        <a:defRPr sz="1600" kern="1200">
          <a:solidFill>
            <a:schemeClr val="tx1"/>
          </a:solidFill>
          <a:latin typeface="SK Sans" pitchFamily="2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745067" y="770467"/>
            <a:ext cx="10701867" cy="901181"/>
          </a:xfrm>
          <a:prstGeom prst="rect">
            <a:avLst/>
          </a:prstGeom>
        </p:spPr>
        <p:txBody>
          <a:bodyPr vert="horz" lIns="0" tIns="0" rIns="0" bIns="0" rtlCol="0" anchor="b">
            <a:normAutofit/>
          </a:bodyPr>
          <a:lstStyle/>
          <a:p>
            <a:r>
              <a:rPr lang="sv-SE" dirty="0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2698043" y="2012951"/>
            <a:ext cx="6807908" cy="4337049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7868357" y="397931"/>
            <a:ext cx="2844800" cy="176741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>
              <a:defRPr lang="sv-SE" sz="1000" smtClean="0">
                <a:solidFill>
                  <a:schemeClr val="accent1"/>
                </a:solidFill>
              </a:defRPr>
            </a:lvl1pPr>
          </a:lstStyle>
          <a:p>
            <a:fld id="{FFED4796-AD78-460C-B571-07C125A547A9}" type="datetimeFigureOut">
              <a:rPr lang="sv-SE" smtClean="0"/>
              <a:pPr/>
              <a:t>2025-12-02</a:t>
            </a:fld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10972801" y="397931"/>
            <a:ext cx="508000" cy="176741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lang="sv-SE" sz="1000" smtClean="0">
                <a:solidFill>
                  <a:schemeClr val="accent1"/>
                </a:solidFill>
              </a:defRPr>
            </a:lvl1pPr>
          </a:lstStyle>
          <a:p>
            <a:fld id="{EEAA6922-7DE3-409A-872E-704DE8994A27}" type="slidenum">
              <a:rPr lang="sv-SE" smtClean="0"/>
              <a:pPr/>
              <a:t>‹#›</a:t>
            </a:fld>
            <a:endParaRPr lang="sv-SE"/>
          </a:p>
        </p:txBody>
      </p:sp>
      <p:pic>
        <p:nvPicPr>
          <p:cNvPr id="10" name="Bildobjekt 9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67341" y="5506105"/>
            <a:ext cx="868254" cy="718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20018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7" r:id="rId1"/>
    <p:sldLayoutId id="2147483746" r:id="rId2"/>
    <p:sldLayoutId id="2147483681" r:id="rId3"/>
    <p:sldLayoutId id="2147483680" r:id="rId4"/>
  </p:sldLayoutIdLst>
  <p:txStyles>
    <p:titleStyle>
      <a:lvl1pPr algn="l" defTabSz="914400" rtl="0" eaLnBrk="1" latinLnBrk="0" hangingPunct="1">
        <a:spcBef>
          <a:spcPct val="0"/>
        </a:spcBef>
        <a:buNone/>
        <a:defRPr sz="2800" kern="1200">
          <a:solidFill>
            <a:schemeClr val="accent1"/>
          </a:solidFill>
          <a:latin typeface="SK Sans Black" pitchFamily="2" charset="0"/>
          <a:ea typeface="+mj-ea"/>
          <a:cs typeface="+mj-cs"/>
        </a:defRPr>
      </a:lvl1pPr>
    </p:titleStyle>
    <p:bodyStyle>
      <a:lvl1pPr marL="177800" indent="-177800" algn="l" defTabSz="914400" rtl="0" eaLnBrk="1" latinLnBrk="0" hangingPunct="1">
        <a:lnSpc>
          <a:spcPct val="110000"/>
        </a:lnSpc>
        <a:spcBef>
          <a:spcPts val="1800"/>
        </a:spcBef>
        <a:buClr>
          <a:schemeClr val="accent1"/>
        </a:buClr>
        <a:buFont typeface="Arial" pitchFamily="34" charset="0"/>
        <a:buChar char="»"/>
        <a:defRPr sz="1600" kern="1200">
          <a:solidFill>
            <a:schemeClr val="tx1"/>
          </a:solidFill>
          <a:latin typeface="SK Sans" pitchFamily="2" charset="0"/>
          <a:ea typeface="+mn-ea"/>
          <a:cs typeface="+mn-cs"/>
        </a:defRPr>
      </a:lvl1pPr>
      <a:lvl2pPr marL="355600" indent="-1778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»"/>
        <a:defRPr sz="1600" kern="1200">
          <a:solidFill>
            <a:schemeClr val="tx1"/>
          </a:solidFill>
          <a:latin typeface="SK Sans" pitchFamily="2" charset="0"/>
          <a:ea typeface="+mn-ea"/>
          <a:cs typeface="+mn-cs"/>
        </a:defRPr>
      </a:lvl2pPr>
      <a:lvl3pPr marL="541338" indent="-185738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»"/>
        <a:defRPr sz="1600" kern="1200">
          <a:solidFill>
            <a:schemeClr val="tx1"/>
          </a:solidFill>
          <a:latin typeface="SK Sans" pitchFamily="2" charset="0"/>
          <a:ea typeface="+mn-ea"/>
          <a:cs typeface="+mn-cs"/>
        </a:defRPr>
      </a:lvl3pPr>
      <a:lvl4pPr marL="719138" indent="-1778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»"/>
        <a:defRPr sz="1600" kern="1200">
          <a:solidFill>
            <a:schemeClr val="tx1"/>
          </a:solidFill>
          <a:latin typeface="SK Sans" pitchFamily="2" charset="0"/>
          <a:ea typeface="+mn-ea"/>
          <a:cs typeface="+mn-cs"/>
        </a:defRPr>
      </a:lvl4pPr>
      <a:lvl5pPr marL="896938" indent="-1778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»"/>
        <a:defRPr sz="1600" kern="1200">
          <a:solidFill>
            <a:schemeClr val="tx1"/>
          </a:solidFill>
          <a:latin typeface="SK Sans" pitchFamily="2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745067" y="770467"/>
            <a:ext cx="10701867" cy="901181"/>
          </a:xfrm>
          <a:prstGeom prst="rect">
            <a:avLst/>
          </a:prstGeom>
        </p:spPr>
        <p:txBody>
          <a:bodyPr vert="horz" lIns="0" tIns="0" rIns="0" bIns="0" rtlCol="0" anchor="b">
            <a:normAutofit/>
          </a:bodyPr>
          <a:lstStyle/>
          <a:p>
            <a:r>
              <a:rPr lang="sv-SE" dirty="0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2698043" y="2012951"/>
            <a:ext cx="6807908" cy="4337049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7868357" y="397931"/>
            <a:ext cx="2844800" cy="176741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>
              <a:defRPr lang="sv-SE" sz="1000" smtClean="0">
                <a:solidFill>
                  <a:schemeClr val="accent1"/>
                </a:solidFill>
                <a:latin typeface="SK Sans" pitchFamily="2" charset="0"/>
              </a:defRPr>
            </a:lvl1pPr>
          </a:lstStyle>
          <a:p>
            <a:fld id="{FFED4796-AD78-460C-B571-07C125A547A9}" type="datetimeFigureOut">
              <a:rPr lang="sv-SE" smtClean="0"/>
              <a:pPr/>
              <a:t>2025-12-02</a:t>
            </a:fld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10972801" y="397931"/>
            <a:ext cx="508000" cy="176741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lang="sv-SE" sz="1000" smtClean="0">
                <a:solidFill>
                  <a:schemeClr val="accent1"/>
                </a:solidFill>
                <a:latin typeface="SK Sans" pitchFamily="2" charset="0"/>
              </a:defRPr>
            </a:lvl1pPr>
          </a:lstStyle>
          <a:p>
            <a:fld id="{EEAA6922-7DE3-409A-872E-704DE8994A27}" type="slidenum">
              <a:rPr lang="sv-SE" smtClean="0"/>
              <a:pPr/>
              <a:t>‹#›</a:t>
            </a:fld>
            <a:endParaRPr lang="sv-SE" dirty="0"/>
          </a:p>
        </p:txBody>
      </p:sp>
      <p:pic>
        <p:nvPicPr>
          <p:cNvPr id="10" name="Bildobjekt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67341" y="5506105"/>
            <a:ext cx="868254" cy="718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20664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</p:sldLayoutIdLst>
  <p:txStyles>
    <p:titleStyle>
      <a:lvl1pPr algn="l" defTabSz="914400" rtl="0" eaLnBrk="1" latinLnBrk="0" hangingPunct="1">
        <a:spcBef>
          <a:spcPct val="0"/>
        </a:spcBef>
        <a:buNone/>
        <a:defRPr sz="2800" kern="1200">
          <a:solidFill>
            <a:schemeClr val="accent1"/>
          </a:solidFill>
          <a:latin typeface="SK Sans Black" pitchFamily="2" charset="0"/>
          <a:ea typeface="+mj-ea"/>
          <a:cs typeface="+mj-cs"/>
        </a:defRPr>
      </a:lvl1pPr>
    </p:titleStyle>
    <p:bodyStyle>
      <a:lvl1pPr marL="177800" indent="-177800" algn="l" defTabSz="914400" rtl="0" eaLnBrk="1" latinLnBrk="0" hangingPunct="1">
        <a:lnSpc>
          <a:spcPct val="110000"/>
        </a:lnSpc>
        <a:spcBef>
          <a:spcPts val="1800"/>
        </a:spcBef>
        <a:buClr>
          <a:schemeClr val="accent1"/>
        </a:buClr>
        <a:buFont typeface="Arial" pitchFamily="34" charset="0"/>
        <a:buChar char="»"/>
        <a:defRPr sz="1600" kern="1200">
          <a:solidFill>
            <a:schemeClr val="tx1"/>
          </a:solidFill>
          <a:latin typeface="SK Sans" pitchFamily="2" charset="0"/>
          <a:ea typeface="+mn-ea"/>
          <a:cs typeface="+mn-cs"/>
        </a:defRPr>
      </a:lvl1pPr>
      <a:lvl2pPr marL="355600" indent="-1778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»"/>
        <a:defRPr sz="1600" kern="1200">
          <a:solidFill>
            <a:schemeClr val="tx1"/>
          </a:solidFill>
          <a:latin typeface="SK Sans" pitchFamily="2" charset="0"/>
          <a:ea typeface="+mn-ea"/>
          <a:cs typeface="+mn-cs"/>
        </a:defRPr>
      </a:lvl2pPr>
      <a:lvl3pPr marL="541338" indent="-185738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»"/>
        <a:defRPr sz="1600" kern="1200">
          <a:solidFill>
            <a:schemeClr val="tx1"/>
          </a:solidFill>
          <a:latin typeface="SK Sans" pitchFamily="2" charset="0"/>
          <a:ea typeface="+mn-ea"/>
          <a:cs typeface="+mn-cs"/>
        </a:defRPr>
      </a:lvl3pPr>
      <a:lvl4pPr marL="719138" indent="-1778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»"/>
        <a:defRPr sz="1600" kern="1200">
          <a:solidFill>
            <a:schemeClr val="tx1"/>
          </a:solidFill>
          <a:latin typeface="SK Sans" pitchFamily="2" charset="0"/>
          <a:ea typeface="+mn-ea"/>
          <a:cs typeface="+mn-cs"/>
        </a:defRPr>
      </a:lvl4pPr>
      <a:lvl5pPr marL="896938" indent="-1778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»"/>
        <a:defRPr sz="1600" kern="1200">
          <a:solidFill>
            <a:schemeClr val="tx1"/>
          </a:solidFill>
          <a:latin typeface="SK Sans" pitchFamily="2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745067" y="770467"/>
            <a:ext cx="10701867" cy="901181"/>
          </a:xfrm>
          <a:prstGeom prst="rect">
            <a:avLst/>
          </a:prstGeom>
        </p:spPr>
        <p:txBody>
          <a:bodyPr vert="horz" lIns="0" tIns="0" rIns="0" bIns="0" rtlCol="0" anchor="b">
            <a:normAutofit/>
          </a:bodyPr>
          <a:lstStyle/>
          <a:p>
            <a:r>
              <a:rPr lang="sv-SE" dirty="0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2698043" y="2012951"/>
            <a:ext cx="6807908" cy="4337049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7868357" y="397931"/>
            <a:ext cx="2844800" cy="176741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>
              <a:defRPr lang="sv-SE" sz="1000" smtClean="0">
                <a:solidFill>
                  <a:schemeClr val="accent1"/>
                </a:solidFill>
                <a:latin typeface="SK Sans" pitchFamily="2" charset="0"/>
              </a:defRPr>
            </a:lvl1pPr>
          </a:lstStyle>
          <a:p>
            <a:fld id="{FFED4796-AD78-460C-B571-07C125A547A9}" type="datetimeFigureOut">
              <a:rPr lang="sv-SE" smtClean="0"/>
              <a:pPr/>
              <a:t>2025-12-02</a:t>
            </a:fld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10972801" y="397931"/>
            <a:ext cx="508000" cy="176741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lang="sv-SE" sz="1000" smtClean="0">
                <a:solidFill>
                  <a:schemeClr val="accent1"/>
                </a:solidFill>
                <a:latin typeface="SK Sans" pitchFamily="2" charset="0"/>
              </a:defRPr>
            </a:lvl1pPr>
          </a:lstStyle>
          <a:p>
            <a:fld id="{EEAA6922-7DE3-409A-872E-704DE8994A27}" type="slidenum">
              <a:rPr lang="sv-SE" smtClean="0"/>
              <a:pPr/>
              <a:t>‹#›</a:t>
            </a:fld>
            <a:endParaRPr lang="sv-SE" dirty="0"/>
          </a:p>
        </p:txBody>
      </p:sp>
      <p:pic>
        <p:nvPicPr>
          <p:cNvPr id="10" name="Bildobjekt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67341" y="5506105"/>
            <a:ext cx="868254" cy="718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99117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9" r:id="rId1"/>
  </p:sldLayoutIdLst>
  <p:txStyles>
    <p:titleStyle>
      <a:lvl1pPr algn="l" defTabSz="914400" rtl="0" eaLnBrk="1" latinLnBrk="0" hangingPunct="1">
        <a:spcBef>
          <a:spcPct val="0"/>
        </a:spcBef>
        <a:buNone/>
        <a:defRPr sz="2800" kern="1200">
          <a:solidFill>
            <a:schemeClr val="accent1"/>
          </a:solidFill>
          <a:latin typeface="SK Sans Black" pitchFamily="2" charset="0"/>
          <a:ea typeface="+mj-ea"/>
          <a:cs typeface="+mj-cs"/>
        </a:defRPr>
      </a:lvl1pPr>
    </p:titleStyle>
    <p:bodyStyle>
      <a:lvl1pPr marL="177800" indent="-177800" algn="l" defTabSz="914400" rtl="0" eaLnBrk="1" latinLnBrk="0" hangingPunct="1">
        <a:lnSpc>
          <a:spcPct val="110000"/>
        </a:lnSpc>
        <a:spcBef>
          <a:spcPts val="1800"/>
        </a:spcBef>
        <a:buClr>
          <a:schemeClr val="accent1"/>
        </a:buClr>
        <a:buFont typeface="Arial" pitchFamily="34" charset="0"/>
        <a:buChar char="»"/>
        <a:defRPr sz="1600" kern="1200">
          <a:solidFill>
            <a:schemeClr val="tx1"/>
          </a:solidFill>
          <a:latin typeface="SK Sans" pitchFamily="2" charset="0"/>
          <a:ea typeface="+mn-ea"/>
          <a:cs typeface="+mn-cs"/>
        </a:defRPr>
      </a:lvl1pPr>
      <a:lvl2pPr marL="355600" indent="-1778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»"/>
        <a:defRPr sz="1600" kern="1200">
          <a:solidFill>
            <a:schemeClr val="tx1"/>
          </a:solidFill>
          <a:latin typeface="SK Sans" pitchFamily="2" charset="0"/>
          <a:ea typeface="+mn-ea"/>
          <a:cs typeface="+mn-cs"/>
        </a:defRPr>
      </a:lvl2pPr>
      <a:lvl3pPr marL="541338" indent="-185738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»"/>
        <a:defRPr sz="1600" kern="1200">
          <a:solidFill>
            <a:schemeClr val="tx1"/>
          </a:solidFill>
          <a:latin typeface="SK Sans" pitchFamily="2" charset="0"/>
          <a:ea typeface="+mn-ea"/>
          <a:cs typeface="+mn-cs"/>
        </a:defRPr>
      </a:lvl3pPr>
      <a:lvl4pPr marL="719138" indent="-1778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»"/>
        <a:defRPr sz="1600" kern="1200">
          <a:solidFill>
            <a:schemeClr val="tx1"/>
          </a:solidFill>
          <a:latin typeface="SK Sans" pitchFamily="2" charset="0"/>
          <a:ea typeface="+mn-ea"/>
          <a:cs typeface="+mn-cs"/>
        </a:defRPr>
      </a:lvl4pPr>
      <a:lvl5pPr marL="896938" indent="-1778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»"/>
        <a:defRPr sz="1600" kern="1200">
          <a:solidFill>
            <a:schemeClr val="tx1"/>
          </a:solidFill>
          <a:latin typeface="SK Sans" pitchFamily="2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45066" y="2919778"/>
            <a:ext cx="10701867" cy="1504183"/>
          </a:xfrm>
        </p:spPr>
        <p:txBody>
          <a:bodyPr/>
          <a:lstStyle/>
          <a:p>
            <a:pPr algn="ctr"/>
            <a:r>
              <a:rPr lang="sv-SE" dirty="0">
                <a:solidFill>
                  <a:schemeClr val="accent5"/>
                </a:solidFill>
              </a:rPr>
              <a:t>Målvaktsgrunder</a:t>
            </a:r>
          </a:p>
        </p:txBody>
      </p:sp>
    </p:spTree>
    <p:extLst>
      <p:ext uri="{BB962C8B-B14F-4D97-AF65-F5344CB8AC3E}">
        <p14:creationId xmlns:p14="http://schemas.microsoft.com/office/powerpoint/2010/main" val="78712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3251C0F8-4F5B-2640-4BF9-0E7ED3BA1B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>
                <a:solidFill>
                  <a:schemeClr val="tx1"/>
                </a:solidFill>
              </a:rPr>
              <a:t>Grundposition</a:t>
            </a:r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D9D29F55-94EA-2A3E-9B2E-6BFB2300196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8817" y="1776441"/>
            <a:ext cx="3438256" cy="4433156"/>
          </a:xfrm>
          <a:prstGeom prst="rect">
            <a:avLst/>
          </a:prstGeom>
        </p:spPr>
      </p:pic>
      <p:pic>
        <p:nvPicPr>
          <p:cNvPr id="12" name="Bildobjekt 11">
            <a:extLst>
              <a:ext uri="{FF2B5EF4-FFF2-40B4-BE49-F238E27FC236}">
                <a16:creationId xmlns:a16="http://schemas.microsoft.com/office/drawing/2014/main" id="{7E388242-CB52-38E0-52E3-7462C6971CC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90556" y="1776441"/>
            <a:ext cx="3322215" cy="4437324"/>
          </a:xfrm>
          <a:prstGeom prst="rect">
            <a:avLst/>
          </a:prstGeom>
        </p:spPr>
      </p:pic>
      <p:pic>
        <p:nvPicPr>
          <p:cNvPr id="14" name="Bildobjekt 13">
            <a:extLst>
              <a:ext uri="{FF2B5EF4-FFF2-40B4-BE49-F238E27FC236}">
                <a16:creationId xmlns:a16="http://schemas.microsoft.com/office/drawing/2014/main" id="{9E822C38-A5DC-124A-98E4-8D043A09FCC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9894" y="1778798"/>
            <a:ext cx="3356335" cy="4442037"/>
          </a:xfrm>
          <a:prstGeom prst="rect">
            <a:avLst/>
          </a:prstGeom>
        </p:spPr>
      </p:pic>
      <p:sp>
        <p:nvSpPr>
          <p:cNvPr id="19" name="textruta 18">
            <a:extLst>
              <a:ext uri="{FF2B5EF4-FFF2-40B4-BE49-F238E27FC236}">
                <a16:creationId xmlns:a16="http://schemas.microsoft.com/office/drawing/2014/main" id="{59274F3E-748A-AB37-F30C-0090E1F4D7B8}"/>
              </a:ext>
            </a:extLst>
          </p:cNvPr>
          <p:cNvSpPr txBox="1"/>
          <p:nvPr/>
        </p:nvSpPr>
        <p:spPr>
          <a:xfrm>
            <a:off x="689894" y="6221693"/>
            <a:ext cx="103771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/>
              <a:t>Näsa, Stopp och Plock längst fram. Pressa apelsiner.</a:t>
            </a:r>
          </a:p>
        </p:txBody>
      </p:sp>
    </p:spTree>
    <p:extLst>
      <p:ext uri="{BB962C8B-B14F-4D97-AF65-F5344CB8AC3E}">
        <p14:creationId xmlns:p14="http://schemas.microsoft.com/office/powerpoint/2010/main" val="36831958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>
          <a:extLst>
            <a:ext uri="{FF2B5EF4-FFF2-40B4-BE49-F238E27FC236}">
              <a16:creationId xmlns:a16="http://schemas.microsoft.com/office/drawing/2014/main" id="{E1F9A7F0-33E7-4756-CF04-90CE110BB9C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4DC92379-6D01-8B7B-AFE9-53F23C8BE1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>
                <a:solidFill>
                  <a:schemeClr val="tx1"/>
                </a:solidFill>
              </a:rPr>
              <a:t>Grundposition</a:t>
            </a:r>
          </a:p>
        </p:txBody>
      </p:sp>
      <p:pic>
        <p:nvPicPr>
          <p:cNvPr id="14" name="Bildobjekt 13">
            <a:extLst>
              <a:ext uri="{FF2B5EF4-FFF2-40B4-BE49-F238E27FC236}">
                <a16:creationId xmlns:a16="http://schemas.microsoft.com/office/drawing/2014/main" id="{8177BF36-0D1E-AAB6-69E7-4BA4FCE2ED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9894" y="1778798"/>
            <a:ext cx="3356335" cy="4442037"/>
          </a:xfrm>
          <a:prstGeom prst="rect">
            <a:avLst/>
          </a:prstGeom>
        </p:spPr>
      </p:pic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6CC6CD8F-7D6A-F61C-2D3A-072477827C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94897" y="1778798"/>
            <a:ext cx="5071271" cy="4442036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sv-SE" b="1" dirty="0"/>
              <a:t>Grundposition under alla övningar</a:t>
            </a:r>
          </a:p>
          <a:p>
            <a:pPr lvl="1">
              <a:lnSpc>
                <a:spcPct val="150000"/>
              </a:lnSpc>
            </a:pPr>
            <a:r>
              <a:rPr lang="sv-SE" dirty="0"/>
              <a:t>Näsa, plock &amp; stopp längst fram </a:t>
            </a:r>
          </a:p>
          <a:p>
            <a:pPr lvl="1">
              <a:lnSpc>
                <a:spcPct val="150000"/>
              </a:lnSpc>
            </a:pPr>
            <a:r>
              <a:rPr lang="sv-SE" dirty="0"/>
              <a:t>Ska kunna se plock &amp; stopp i periferi</a:t>
            </a:r>
          </a:p>
          <a:p>
            <a:pPr lvl="1">
              <a:lnSpc>
                <a:spcPct val="150000"/>
              </a:lnSpc>
            </a:pPr>
            <a:r>
              <a:rPr lang="sv-SE" dirty="0"/>
              <a:t>Axelbrett mellan fötterna</a:t>
            </a:r>
          </a:p>
          <a:p>
            <a:pPr lvl="2">
              <a:lnSpc>
                <a:spcPct val="150000"/>
              </a:lnSpc>
            </a:pPr>
            <a:r>
              <a:rPr lang="sv-SE" dirty="0"/>
              <a:t>Testa att hoppa i grundposition</a:t>
            </a:r>
          </a:p>
          <a:p>
            <a:pPr lvl="1"/>
            <a:endParaRPr lang="sv-SE" dirty="0"/>
          </a:p>
          <a:p>
            <a:pPr marL="0" indent="0">
              <a:buNone/>
            </a:pPr>
            <a:endParaRPr lang="sv-SE" b="1" dirty="0"/>
          </a:p>
          <a:p>
            <a:pPr marL="355600" lvl="2" indent="0">
              <a:buNone/>
            </a:pP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1642954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>
          <a:extLst>
            <a:ext uri="{FF2B5EF4-FFF2-40B4-BE49-F238E27FC236}">
              <a16:creationId xmlns:a16="http://schemas.microsoft.com/office/drawing/2014/main" id="{E56B75D4-AD89-4B50-DF3D-4ABCF16403D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457E5440-115C-E0BA-0F30-5AB817440D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>
                <a:solidFill>
                  <a:schemeClr val="tx1"/>
                </a:solidFill>
              </a:rPr>
              <a:t>Klubbfattning</a:t>
            </a:r>
          </a:p>
        </p:txBody>
      </p:sp>
      <p:pic>
        <p:nvPicPr>
          <p:cNvPr id="5" name="Bildobjekt 4">
            <a:extLst>
              <a:ext uri="{FF2B5EF4-FFF2-40B4-BE49-F238E27FC236}">
                <a16:creationId xmlns:a16="http://schemas.microsoft.com/office/drawing/2014/main" id="{A367F375-A108-CB17-01CD-E2748B16FFC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99586" y="2188151"/>
            <a:ext cx="3318622" cy="4488873"/>
          </a:xfrm>
          <a:prstGeom prst="rect">
            <a:avLst/>
          </a:prstGeom>
        </p:spPr>
      </p:pic>
      <p:pic>
        <p:nvPicPr>
          <p:cNvPr id="7" name="Bildobjekt 6">
            <a:extLst>
              <a:ext uri="{FF2B5EF4-FFF2-40B4-BE49-F238E27FC236}">
                <a16:creationId xmlns:a16="http://schemas.microsoft.com/office/drawing/2014/main" id="{AD2E441F-340A-9308-4FDB-803ED5DF99E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66664" y="2188150"/>
            <a:ext cx="3357910" cy="44888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34389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>
          <a:extLst>
            <a:ext uri="{FF2B5EF4-FFF2-40B4-BE49-F238E27FC236}">
              <a16:creationId xmlns:a16="http://schemas.microsoft.com/office/drawing/2014/main" id="{DCBAADEE-29CA-EA22-6F2D-8EE5C065351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249F6EC4-0711-77E4-CBD9-206CC541CA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>
                <a:solidFill>
                  <a:schemeClr val="tx1"/>
                </a:solidFill>
              </a:rPr>
              <a:t>Butterfly </a:t>
            </a:r>
          </a:p>
        </p:txBody>
      </p:sp>
      <p:pic>
        <p:nvPicPr>
          <p:cNvPr id="11" name="Bildobjekt 10">
            <a:extLst>
              <a:ext uri="{FF2B5EF4-FFF2-40B4-BE49-F238E27FC236}">
                <a16:creationId xmlns:a16="http://schemas.microsoft.com/office/drawing/2014/main" id="{204987FA-843E-8CC8-6EB3-C11009EBD28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3235" y="1629211"/>
            <a:ext cx="6537953" cy="4967146"/>
          </a:xfrm>
          <a:prstGeom prst="rect">
            <a:avLst/>
          </a:prstGeom>
        </p:spPr>
      </p:pic>
      <p:sp>
        <p:nvSpPr>
          <p:cNvPr id="3" name="textruta 2">
            <a:extLst>
              <a:ext uri="{FF2B5EF4-FFF2-40B4-BE49-F238E27FC236}">
                <a16:creationId xmlns:a16="http://schemas.microsoft.com/office/drawing/2014/main" id="{5E2744F8-60AE-8129-AD79-550404F4CD1A}"/>
              </a:ext>
            </a:extLst>
          </p:cNvPr>
          <p:cNvSpPr txBox="1"/>
          <p:nvPr/>
        </p:nvSpPr>
        <p:spPr>
          <a:xfrm>
            <a:off x="7645138" y="1629211"/>
            <a:ext cx="3801795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/>
              <a:t>Näsa, Plock och Stopp längst fram.</a:t>
            </a:r>
          </a:p>
          <a:p>
            <a:endParaRPr lang="sv-SE" dirty="0"/>
          </a:p>
          <a:p>
            <a:r>
              <a:rPr lang="sv-SE" dirty="0"/>
              <a:t>Målvakt ska lätt kunna röra på fötterna. Om inte så måste MV lyfta överkropp uppåt/höfter framåt.</a:t>
            </a:r>
          </a:p>
        </p:txBody>
      </p:sp>
    </p:spTree>
    <p:extLst>
      <p:ext uri="{BB962C8B-B14F-4D97-AF65-F5344CB8AC3E}">
        <p14:creationId xmlns:p14="http://schemas.microsoft.com/office/powerpoint/2010/main" val="7179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>
          <a:extLst>
            <a:ext uri="{FF2B5EF4-FFF2-40B4-BE49-F238E27FC236}">
              <a16:creationId xmlns:a16="http://schemas.microsoft.com/office/drawing/2014/main" id="{F05641E6-B90E-7ED4-4F8E-E46DD12A92C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32868C76-09EA-023A-2390-B37C272E4B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>
                <a:solidFill>
                  <a:schemeClr val="tx1"/>
                </a:solidFill>
              </a:rPr>
              <a:t>Storlek Skydd (rekommendation)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4F5CE7D5-817D-5CDE-8760-F8FEA71D429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36359251"/>
              </p:ext>
            </p:extLst>
          </p:nvPr>
        </p:nvGraphicFramePr>
        <p:xfrm>
          <a:off x="745066" y="1955118"/>
          <a:ext cx="10604808" cy="367268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5120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5120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65120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65120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918171">
                <a:tc>
                  <a:txBody>
                    <a:bodyPr/>
                    <a:lstStyle/>
                    <a:p>
                      <a:pPr algn="l"/>
                      <a:r>
                        <a:rPr sz="2400" dirty="0" err="1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Längd</a:t>
                      </a:r>
                      <a:endParaRPr sz="2400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sz="2400" dirty="0" err="1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Benskydd</a:t>
                      </a:r>
                      <a:endParaRPr sz="2400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sz="2400" dirty="0" err="1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Byxor</a:t>
                      </a:r>
                      <a:endParaRPr sz="2400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sz="2400" dirty="0" err="1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Kombinat</a:t>
                      </a:r>
                      <a:endParaRPr sz="2400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 anchor="ctr"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18171">
                <a:tc>
                  <a:txBody>
                    <a:bodyPr/>
                    <a:lstStyle/>
                    <a:p>
                      <a:r>
                        <a:rPr b="1" dirty="0"/>
                        <a:t>&lt; 130 cm</a:t>
                      </a:r>
                    </a:p>
                  </a:txBody>
                  <a:tcP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dirty="0"/>
                        <a:t>24" (YTH)</a:t>
                      </a:r>
                    </a:p>
                  </a:txBody>
                  <a:tcP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sv-SE" dirty="0"/>
                        <a:t>Egna alt. </a:t>
                      </a:r>
                      <a:r>
                        <a:rPr dirty="0"/>
                        <a:t>YTH</a:t>
                      </a:r>
                    </a:p>
                  </a:txBody>
                  <a:tcP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dirty="0"/>
                        <a:t>YTH</a:t>
                      </a:r>
                    </a:p>
                  </a:txBody>
                  <a:tcPr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18171">
                <a:tc>
                  <a:txBody>
                    <a:bodyPr/>
                    <a:lstStyle/>
                    <a:p>
                      <a:r>
                        <a:rPr b="1" dirty="0"/>
                        <a:t>130–140 cm</a:t>
                      </a:r>
                    </a:p>
                  </a:txBody>
                  <a:tcP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dirty="0"/>
                        <a:t>26</a:t>
                      </a:r>
                      <a:r>
                        <a:rPr lang="sv-SE" dirty="0"/>
                        <a:t>+1</a:t>
                      </a:r>
                      <a:r>
                        <a:rPr dirty="0"/>
                        <a:t>"</a:t>
                      </a:r>
                    </a:p>
                  </a:txBody>
                  <a:tcP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dirty="0"/>
                        <a:t>JR-M</a:t>
                      </a:r>
                    </a:p>
                  </a:txBody>
                  <a:tcP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dirty="0"/>
                        <a:t>JR-</a:t>
                      </a:r>
                      <a:r>
                        <a:rPr lang="sv-SE" dirty="0"/>
                        <a:t>S/</a:t>
                      </a:r>
                      <a:r>
                        <a:rPr dirty="0"/>
                        <a:t>M</a:t>
                      </a:r>
                    </a:p>
                  </a:txBody>
                  <a:tcPr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18171">
                <a:tc>
                  <a:txBody>
                    <a:bodyPr/>
                    <a:lstStyle/>
                    <a:p>
                      <a:r>
                        <a:rPr b="1" dirty="0"/>
                        <a:t>140–150 cm</a:t>
                      </a:r>
                    </a:p>
                  </a:txBody>
                  <a:tcP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dirty="0"/>
                        <a:t>28</a:t>
                      </a:r>
                      <a:r>
                        <a:rPr lang="sv-SE" dirty="0"/>
                        <a:t>+1</a:t>
                      </a:r>
                      <a:r>
                        <a:rPr dirty="0"/>
                        <a:t>"</a:t>
                      </a:r>
                    </a:p>
                  </a:txBody>
                  <a:tcP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sv-SE" dirty="0"/>
                        <a:t>JR-M, </a:t>
                      </a:r>
                      <a:r>
                        <a:rPr dirty="0"/>
                        <a:t>JR-L/XL</a:t>
                      </a:r>
                    </a:p>
                  </a:txBody>
                  <a:tcP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dirty="0"/>
                        <a:t>JR-L/XL</a:t>
                      </a:r>
                    </a:p>
                  </a:txBody>
                  <a:tcPr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423825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>
          <a:extLst>
            <a:ext uri="{FF2B5EF4-FFF2-40B4-BE49-F238E27FC236}">
              <a16:creationId xmlns:a16="http://schemas.microsoft.com/office/drawing/2014/main" id="{74BB1AA1-9CFE-3D2E-6966-ABAE8EE3013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46278DBA-E1A9-1E09-5CBF-85D7C4658A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>
                <a:solidFill>
                  <a:schemeClr val="tx1"/>
                </a:solidFill>
              </a:rPr>
              <a:t>Förslag på övningar 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0997C0AC-06AC-5C8E-3B61-56BEF2E575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45067" y="1850654"/>
            <a:ext cx="6698966" cy="3844638"/>
          </a:xfrm>
        </p:spPr>
        <p:txBody>
          <a:bodyPr/>
          <a:lstStyle/>
          <a:p>
            <a:pPr marL="520700" lvl="1" indent="-342900">
              <a:buAutoNum type="arabicParenR"/>
            </a:pPr>
            <a:r>
              <a:rPr lang="sv-SE" b="1" dirty="0"/>
              <a:t>C-skär </a:t>
            </a:r>
          </a:p>
          <a:p>
            <a:pPr marL="177800" lvl="1" indent="0">
              <a:buNone/>
            </a:pPr>
            <a:r>
              <a:rPr lang="sv-SE" sz="1400" dirty="0"/>
              <a:t>Följ varandra efter förlängd mållinje (endast höger, endast vänster). Blick mot ”blå rand” på sargen. Alt. följ tekningscirkel.</a:t>
            </a:r>
          </a:p>
          <a:p>
            <a:pPr marL="177800" lvl="1" indent="0">
              <a:buNone/>
            </a:pPr>
            <a:endParaRPr lang="sv-SE" sz="1400" dirty="0"/>
          </a:p>
          <a:p>
            <a:pPr marL="177800" lvl="1" indent="0">
              <a:buNone/>
            </a:pPr>
            <a:r>
              <a:rPr lang="sv-SE" b="1" dirty="0"/>
              <a:t>2)   Shuffle</a:t>
            </a:r>
          </a:p>
          <a:p>
            <a:pPr marL="177800" lvl="1" indent="0">
              <a:buNone/>
            </a:pPr>
            <a:r>
              <a:rPr lang="sv-SE" sz="1400" dirty="0"/>
              <a:t>Träna på små förflyttningar med både tårna pekandes framåt/mot puck ex. från sarg långsida till mitt av zon, sedan tillbaka. (byt ledande ben på fram och tillbakaväg). </a:t>
            </a:r>
          </a:p>
          <a:p>
            <a:pPr marL="177800" lvl="1" indent="0">
              <a:buNone/>
            </a:pPr>
            <a:endParaRPr lang="sv-SE" sz="1400" b="1" dirty="0"/>
          </a:p>
          <a:p>
            <a:pPr marL="177800" lvl="1" indent="0">
              <a:buNone/>
            </a:pPr>
            <a:r>
              <a:rPr lang="sv-SE" b="1" dirty="0"/>
              <a:t>3)   T-push</a:t>
            </a:r>
          </a:p>
          <a:p>
            <a:pPr marL="177800" lvl="1" indent="0">
              <a:buNone/>
            </a:pPr>
            <a:r>
              <a:rPr lang="sv-SE" sz="1400" dirty="0"/>
              <a:t>Träna på längre förflyttningar. Först titta åt det håll vi ska, sedan T-push dit. Ledande ben stoppar rörelsen. Kraftigt stopp – ”spruta snö”. ex. från sarg långsida till mitt av zon, sedan tillbaka. (byt ledande ben på fram och tillbakaväg). </a:t>
            </a:r>
          </a:p>
          <a:p>
            <a:pPr marL="177800" lvl="1" indent="0">
              <a:buNone/>
            </a:pPr>
            <a:endParaRPr lang="sv-SE" sz="1400" dirty="0"/>
          </a:p>
          <a:p>
            <a:pPr marL="177800" lvl="1" indent="0">
              <a:buNone/>
            </a:pPr>
            <a:r>
              <a:rPr lang="sv-SE" b="1" dirty="0"/>
              <a:t>4) Skottövning </a:t>
            </a:r>
          </a:p>
          <a:p>
            <a:pPr marL="177800" lvl="1" indent="0">
              <a:buNone/>
            </a:pPr>
            <a:r>
              <a:rPr lang="sv-SE" sz="1400" dirty="0"/>
              <a:t>Lägg gärna in 3-5 bestämda rörelser innan skott. 3-5 skott, därefter byte. </a:t>
            </a:r>
          </a:p>
          <a:p>
            <a:pPr marL="177800" lvl="1" indent="0">
              <a:buNone/>
            </a:pPr>
            <a:endParaRPr lang="sv-SE" sz="1400" dirty="0"/>
          </a:p>
          <a:p>
            <a:pPr marL="0" indent="0">
              <a:buNone/>
            </a:pPr>
            <a:endParaRPr lang="sv-SE" b="1" dirty="0"/>
          </a:p>
          <a:p>
            <a:pPr marL="355600" lvl="2" indent="0">
              <a:buNone/>
            </a:pPr>
            <a:endParaRPr lang="sv-SE" dirty="0"/>
          </a:p>
        </p:txBody>
      </p:sp>
      <p:pic>
        <p:nvPicPr>
          <p:cNvPr id="1028" name="Picture 4">
            <a:extLst>
              <a:ext uri="{FF2B5EF4-FFF2-40B4-BE49-F238E27FC236}">
                <a16:creationId xmlns:a16="http://schemas.microsoft.com/office/drawing/2014/main" id="{295DCEF2-13CF-B80C-EDD2-02F6EC4AEC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4033" y="1850654"/>
            <a:ext cx="3567107" cy="3567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ruta 4">
            <a:extLst>
              <a:ext uri="{FF2B5EF4-FFF2-40B4-BE49-F238E27FC236}">
                <a16:creationId xmlns:a16="http://schemas.microsoft.com/office/drawing/2014/main" id="{A364DAFB-62B8-F180-BE50-B0A187D5C572}"/>
              </a:ext>
            </a:extLst>
          </p:cNvPr>
          <p:cNvSpPr txBox="1"/>
          <p:nvPr/>
        </p:nvSpPr>
        <p:spPr>
          <a:xfrm>
            <a:off x="7444033" y="5417761"/>
            <a:ext cx="356710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400" dirty="0"/>
              <a:t>Kom ihåg att behålla grundposition under alla övningar och förflyttningar. Huvudet ska vara stabilt i höjd och sidled vid förflyttning</a:t>
            </a:r>
          </a:p>
        </p:txBody>
      </p:sp>
    </p:spTree>
    <p:extLst>
      <p:ext uri="{BB962C8B-B14F-4D97-AF65-F5344CB8AC3E}">
        <p14:creationId xmlns:p14="http://schemas.microsoft.com/office/powerpoint/2010/main" val="110280992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>
          <a:extLst>
            <a:ext uri="{FF2B5EF4-FFF2-40B4-BE49-F238E27FC236}">
              <a16:creationId xmlns:a16="http://schemas.microsoft.com/office/drawing/2014/main" id="{981D0DAE-5BB3-083C-1B67-370095C3B37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4678E66-66EB-FA1E-F093-50FF268463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>
                <a:solidFill>
                  <a:schemeClr val="tx1"/>
                </a:solidFill>
              </a:rPr>
              <a:t>Mer info om övningar 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9F893C5E-B06E-CB91-C095-1628547863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45067" y="1850654"/>
            <a:ext cx="6698966" cy="3844638"/>
          </a:xfrm>
        </p:spPr>
        <p:txBody>
          <a:bodyPr/>
          <a:lstStyle/>
          <a:p>
            <a:pPr marL="0" indent="0">
              <a:buNone/>
            </a:pPr>
            <a:r>
              <a:rPr lang="sv-SE" b="1" dirty="0"/>
              <a:t>Se exempelfilmer med övningar på Laget.se:</a:t>
            </a:r>
          </a:p>
          <a:p>
            <a:pPr marL="0" indent="0">
              <a:buNone/>
            </a:pPr>
            <a:endParaRPr lang="sv-SE" b="1" dirty="0"/>
          </a:p>
          <a:p>
            <a:pPr marL="0" indent="0">
              <a:buNone/>
            </a:pPr>
            <a:endParaRPr lang="sv-SE" dirty="0"/>
          </a:p>
        </p:txBody>
      </p:sp>
      <p:pic>
        <p:nvPicPr>
          <p:cNvPr id="6" name="Bildobjekt 5">
            <a:extLst>
              <a:ext uri="{FF2B5EF4-FFF2-40B4-BE49-F238E27FC236}">
                <a16:creationId xmlns:a16="http://schemas.microsoft.com/office/drawing/2014/main" id="{92A47874-B032-2A98-0D69-58502850E5B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9139" y="2274650"/>
            <a:ext cx="5030730" cy="4431481"/>
          </a:xfrm>
          <a:prstGeom prst="rect">
            <a:avLst/>
          </a:prstGeom>
        </p:spPr>
      </p:pic>
      <p:sp>
        <p:nvSpPr>
          <p:cNvPr id="7" name="Rektangel 6">
            <a:extLst>
              <a:ext uri="{FF2B5EF4-FFF2-40B4-BE49-F238E27FC236}">
                <a16:creationId xmlns:a16="http://schemas.microsoft.com/office/drawing/2014/main" id="{B3F2221A-06D9-4C27-A58A-9DA02DDFDE36}"/>
              </a:ext>
            </a:extLst>
          </p:cNvPr>
          <p:cNvSpPr/>
          <p:nvPr/>
        </p:nvSpPr>
        <p:spPr>
          <a:xfrm>
            <a:off x="999241" y="6280088"/>
            <a:ext cx="4609707" cy="214980"/>
          </a:xfrm>
          <a:prstGeom prst="rect">
            <a:avLst/>
          </a:prstGeom>
          <a:solidFill>
            <a:schemeClr val="accent5">
              <a:alpha val="25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041995433"/>
      </p:ext>
    </p:extLst>
  </p:cSld>
  <p:clrMapOvr>
    <a:masterClrMapping/>
  </p:clrMapOvr>
</p:sld>
</file>

<file path=ppt/theme/theme1.xml><?xml version="1.0" encoding="utf-8"?>
<a:theme xmlns:a="http://schemas.openxmlformats.org/drawingml/2006/main" name="2_Innehållssidor text">
  <a:themeElements>
    <a:clrScheme name="Skellefteå Kraft">
      <a:dk1>
        <a:sysClr val="windowText" lastClr="000000"/>
      </a:dk1>
      <a:lt1>
        <a:sysClr val="window" lastClr="FFFFFF"/>
      </a:lt1>
      <a:dk2>
        <a:srgbClr val="A7A8AA"/>
      </a:dk2>
      <a:lt2>
        <a:srgbClr val="FFFFFF"/>
      </a:lt2>
      <a:accent1>
        <a:srgbClr val="702082"/>
      </a:accent1>
      <a:accent2>
        <a:srgbClr val="00B4B4"/>
      </a:accent2>
      <a:accent3>
        <a:srgbClr val="E63888"/>
      </a:accent3>
      <a:accent4>
        <a:srgbClr val="F4633A"/>
      </a:accent4>
      <a:accent5>
        <a:srgbClr val="FBDD40"/>
      </a:accent5>
      <a:accent6>
        <a:srgbClr val="3C1053"/>
      </a:accent6>
      <a:hlink>
        <a:srgbClr val="0C0C0C"/>
      </a:hlink>
      <a:folHlink>
        <a:srgbClr val="000000"/>
      </a:folHlink>
    </a:clrScheme>
    <a:fontScheme name="Skellefteå Kraft">
      <a:majorFont>
        <a:latin typeface="SK Sans Black"/>
        <a:ea typeface=""/>
        <a:cs typeface=""/>
      </a:majorFont>
      <a:minorFont>
        <a:latin typeface="SK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lank [Skrivskyddad]" id="{EABE0874-B076-4386-B81E-8462B0E87F9E}" vid="{37F041A9-32F4-413B-A583-A7B9EE1F69F1}"/>
    </a:ext>
  </a:extLst>
</a:theme>
</file>

<file path=ppt/theme/theme2.xml><?xml version="1.0" encoding="utf-8"?>
<a:theme xmlns:a="http://schemas.openxmlformats.org/drawingml/2006/main" name="3_Kapitelsidor">
  <a:themeElements>
    <a:clrScheme name="Skellefteå Kraft">
      <a:dk1>
        <a:sysClr val="windowText" lastClr="000000"/>
      </a:dk1>
      <a:lt1>
        <a:sysClr val="window" lastClr="FFFFFF"/>
      </a:lt1>
      <a:dk2>
        <a:srgbClr val="A7A8AA"/>
      </a:dk2>
      <a:lt2>
        <a:srgbClr val="FFFFFF"/>
      </a:lt2>
      <a:accent1>
        <a:srgbClr val="702082"/>
      </a:accent1>
      <a:accent2>
        <a:srgbClr val="00B4B4"/>
      </a:accent2>
      <a:accent3>
        <a:srgbClr val="E63888"/>
      </a:accent3>
      <a:accent4>
        <a:srgbClr val="F4633A"/>
      </a:accent4>
      <a:accent5>
        <a:srgbClr val="FBDD40"/>
      </a:accent5>
      <a:accent6>
        <a:srgbClr val="3C1053"/>
      </a:accent6>
      <a:hlink>
        <a:srgbClr val="0C0C0C"/>
      </a:hlink>
      <a:folHlink>
        <a:srgbClr val="000000"/>
      </a:folHlink>
    </a:clrScheme>
    <a:fontScheme name="Skellefteå Kraft">
      <a:majorFont>
        <a:latin typeface="SK Sans Black"/>
        <a:ea typeface=""/>
        <a:cs typeface=""/>
      </a:majorFont>
      <a:minorFont>
        <a:latin typeface="SK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lank [Skrivskyddad]" id="{EABE0874-B076-4386-B81E-8462B0E87F9E}" vid="{2D671A1C-6968-4CC9-B4D9-D174352AFFE4}"/>
    </a:ext>
  </a:extLst>
</a:theme>
</file>

<file path=ppt/theme/theme3.xml><?xml version="1.0" encoding="utf-8"?>
<a:theme xmlns:a="http://schemas.openxmlformats.org/drawingml/2006/main" name="4_Bildlayouter">
  <a:themeElements>
    <a:clrScheme name="Skellefteå Kraft">
      <a:dk1>
        <a:sysClr val="windowText" lastClr="000000"/>
      </a:dk1>
      <a:lt1>
        <a:sysClr val="window" lastClr="FFFFFF"/>
      </a:lt1>
      <a:dk2>
        <a:srgbClr val="A7A8AA"/>
      </a:dk2>
      <a:lt2>
        <a:srgbClr val="FFFFFF"/>
      </a:lt2>
      <a:accent1>
        <a:srgbClr val="702082"/>
      </a:accent1>
      <a:accent2>
        <a:srgbClr val="00B4B4"/>
      </a:accent2>
      <a:accent3>
        <a:srgbClr val="E63888"/>
      </a:accent3>
      <a:accent4>
        <a:srgbClr val="F4633A"/>
      </a:accent4>
      <a:accent5>
        <a:srgbClr val="FBDD40"/>
      </a:accent5>
      <a:accent6>
        <a:srgbClr val="3C1053"/>
      </a:accent6>
      <a:hlink>
        <a:srgbClr val="0C0C0C"/>
      </a:hlink>
      <a:folHlink>
        <a:srgbClr val="000000"/>
      </a:folHlink>
    </a:clrScheme>
    <a:fontScheme name="Skellefteå Kraft">
      <a:majorFont>
        <a:latin typeface="SK Sans Black"/>
        <a:ea typeface=""/>
        <a:cs typeface=""/>
      </a:majorFont>
      <a:minorFont>
        <a:latin typeface="SK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lank [Skrivskyddad]" id="{EABE0874-B076-4386-B81E-8462B0E87F9E}" vid="{6CA91AA2-1EAC-442F-8366-22C936FFAAED}"/>
    </a:ext>
  </a:extLst>
</a:theme>
</file>

<file path=ppt/theme/theme4.xml><?xml version="1.0" encoding="utf-8"?>
<a:theme xmlns:a="http://schemas.openxmlformats.org/drawingml/2006/main" name="Fler bildlayouter">
  <a:themeElements>
    <a:clrScheme name="Skellefteå Kraft">
      <a:dk1>
        <a:sysClr val="windowText" lastClr="000000"/>
      </a:dk1>
      <a:lt1>
        <a:sysClr val="window" lastClr="FFFFFF"/>
      </a:lt1>
      <a:dk2>
        <a:srgbClr val="A7A8AA"/>
      </a:dk2>
      <a:lt2>
        <a:srgbClr val="FFFFFF"/>
      </a:lt2>
      <a:accent1>
        <a:srgbClr val="702082"/>
      </a:accent1>
      <a:accent2>
        <a:srgbClr val="00B4B4"/>
      </a:accent2>
      <a:accent3>
        <a:srgbClr val="E63888"/>
      </a:accent3>
      <a:accent4>
        <a:srgbClr val="F4633A"/>
      </a:accent4>
      <a:accent5>
        <a:srgbClr val="FBDD40"/>
      </a:accent5>
      <a:accent6>
        <a:srgbClr val="3C1053"/>
      </a:accent6>
      <a:hlink>
        <a:srgbClr val="0C0C0C"/>
      </a:hlink>
      <a:folHlink>
        <a:srgbClr val="000000"/>
      </a:folHlink>
    </a:clrScheme>
    <a:fontScheme name="Skellefteå Kraft">
      <a:majorFont>
        <a:latin typeface="SK Sans Black"/>
        <a:ea typeface=""/>
        <a:cs typeface=""/>
      </a:majorFont>
      <a:minorFont>
        <a:latin typeface="SK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lank [Skrivskyddad]" id="{EABE0874-B076-4386-B81E-8462B0E87F9E}" vid="{DC90F8C2-E217-4954-BE3B-BF1BF8C3EACF}"/>
    </a:ext>
  </a:extLst>
</a:theme>
</file>

<file path=ppt/theme/theme5.xml><?xml version="1.0" encoding="utf-8"?>
<a:theme xmlns:a="http://schemas.openxmlformats.org/drawingml/2006/main" name="Diagramlayouter">
  <a:themeElements>
    <a:clrScheme name="Skellefteå Kraft">
      <a:dk1>
        <a:sysClr val="windowText" lastClr="000000"/>
      </a:dk1>
      <a:lt1>
        <a:sysClr val="window" lastClr="FFFFFF"/>
      </a:lt1>
      <a:dk2>
        <a:srgbClr val="A7A8AA"/>
      </a:dk2>
      <a:lt2>
        <a:srgbClr val="FFFFFF"/>
      </a:lt2>
      <a:accent1>
        <a:srgbClr val="702082"/>
      </a:accent1>
      <a:accent2>
        <a:srgbClr val="00B4B4"/>
      </a:accent2>
      <a:accent3>
        <a:srgbClr val="E63888"/>
      </a:accent3>
      <a:accent4>
        <a:srgbClr val="F4633A"/>
      </a:accent4>
      <a:accent5>
        <a:srgbClr val="FBDD40"/>
      </a:accent5>
      <a:accent6>
        <a:srgbClr val="3C1053"/>
      </a:accent6>
      <a:hlink>
        <a:srgbClr val="0C0C0C"/>
      </a:hlink>
      <a:folHlink>
        <a:srgbClr val="000000"/>
      </a:folHlink>
    </a:clrScheme>
    <a:fontScheme name="Skellefteå Kraft">
      <a:majorFont>
        <a:latin typeface="SK Sans Black"/>
        <a:ea typeface=""/>
        <a:cs typeface=""/>
      </a:majorFont>
      <a:minorFont>
        <a:latin typeface="SK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lank [Skrivskyddad]" id="{EABE0874-B076-4386-B81E-8462B0E87F9E}" vid="{CEAB3E10-1AA9-484D-862C-082F955DD377}"/>
    </a:ext>
  </a:extLst>
</a:theme>
</file>

<file path=ppt/theme/theme6.xml><?xml version="1.0" encoding="utf-8"?>
<a:theme xmlns:a="http://schemas.openxmlformats.org/drawingml/2006/main" name="7_Avslutning">
  <a:themeElements>
    <a:clrScheme name="Skellefteå Kraft">
      <a:dk1>
        <a:sysClr val="windowText" lastClr="000000"/>
      </a:dk1>
      <a:lt1>
        <a:sysClr val="window" lastClr="FFFFFF"/>
      </a:lt1>
      <a:dk2>
        <a:srgbClr val="A7A8AA"/>
      </a:dk2>
      <a:lt2>
        <a:srgbClr val="FFFFFF"/>
      </a:lt2>
      <a:accent1>
        <a:srgbClr val="702082"/>
      </a:accent1>
      <a:accent2>
        <a:srgbClr val="00B4B4"/>
      </a:accent2>
      <a:accent3>
        <a:srgbClr val="E63888"/>
      </a:accent3>
      <a:accent4>
        <a:srgbClr val="F4633A"/>
      </a:accent4>
      <a:accent5>
        <a:srgbClr val="FBDD40"/>
      </a:accent5>
      <a:accent6>
        <a:srgbClr val="3C1053"/>
      </a:accent6>
      <a:hlink>
        <a:srgbClr val="0C0C0C"/>
      </a:hlink>
      <a:folHlink>
        <a:srgbClr val="000000"/>
      </a:folHlink>
    </a:clrScheme>
    <a:fontScheme name="Skellefteå Kraft">
      <a:majorFont>
        <a:latin typeface="SK Sans Black"/>
        <a:ea typeface=""/>
        <a:cs typeface=""/>
      </a:majorFont>
      <a:minorFont>
        <a:latin typeface="SK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lank [Skrivskyddad]" id="{EABE0874-B076-4386-B81E-8462B0E87F9E}" vid="{E231F169-A762-4EA6-B497-B84EC8DE903B}"/>
    </a:ext>
  </a:extLst>
</a:theme>
</file>

<file path=ppt/theme/theme7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39</TotalTime>
  <Words>289</Words>
  <Application>Microsoft Office PowerPoint</Application>
  <PresentationFormat>Bredbild</PresentationFormat>
  <Paragraphs>48</Paragraphs>
  <Slides>8</Slides>
  <Notes>0</Notes>
  <HiddenSlides>0</HiddenSlides>
  <MMClips>0</MMClips>
  <ScaleCrop>false</ScaleCrop>
  <HeadingPairs>
    <vt:vector size="6" baseType="variant">
      <vt:variant>
        <vt:lpstr>Använt teckensnitt</vt:lpstr>
      </vt:variant>
      <vt:variant>
        <vt:i4>4</vt:i4>
      </vt:variant>
      <vt:variant>
        <vt:lpstr>Tema</vt:lpstr>
      </vt:variant>
      <vt:variant>
        <vt:i4>6</vt:i4>
      </vt:variant>
      <vt:variant>
        <vt:lpstr>Bildrubriker</vt:lpstr>
      </vt:variant>
      <vt:variant>
        <vt:i4>8</vt:i4>
      </vt:variant>
    </vt:vector>
  </HeadingPairs>
  <TitlesOfParts>
    <vt:vector size="18" baseType="lpstr">
      <vt:lpstr>SK Sans</vt:lpstr>
      <vt:lpstr>SK Sans Black</vt:lpstr>
      <vt:lpstr>Arial</vt:lpstr>
      <vt:lpstr>Calibri</vt:lpstr>
      <vt:lpstr>2_Innehållssidor text</vt:lpstr>
      <vt:lpstr>3_Kapitelsidor</vt:lpstr>
      <vt:lpstr>4_Bildlayouter</vt:lpstr>
      <vt:lpstr>Fler bildlayouter</vt:lpstr>
      <vt:lpstr>Diagramlayouter</vt:lpstr>
      <vt:lpstr>7_Avslutning</vt:lpstr>
      <vt:lpstr>Målvaktsgrunder</vt:lpstr>
      <vt:lpstr>Grundposition</vt:lpstr>
      <vt:lpstr>Grundposition</vt:lpstr>
      <vt:lpstr>Klubbfattning</vt:lpstr>
      <vt:lpstr>Butterfly </vt:lpstr>
      <vt:lpstr>Storlek Skydd (rekommendation)</vt:lpstr>
      <vt:lpstr>Förslag på övningar </vt:lpstr>
      <vt:lpstr>Mer info om övningar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Ola F Brännström</dc:creator>
  <cp:lastModifiedBy>Ola F Brännström</cp:lastModifiedBy>
  <cp:revision>2</cp:revision>
  <cp:lastPrinted>2019-02-07T07:33:14Z</cp:lastPrinted>
  <dcterms:created xsi:type="dcterms:W3CDTF">2025-12-02T09:13:45Z</dcterms:created>
  <dcterms:modified xsi:type="dcterms:W3CDTF">2025-12-02T09:58:36Z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eDOCS AutoSave">
    <vt:lpwstr/>
  </property>
</Properties>
</file>