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17" r:id="rId1"/>
    <p:sldMasterId id="2147483730" r:id="rId2"/>
    <p:sldMasterId id="2147483704" r:id="rId3"/>
    <p:sldMasterId id="2147483670" r:id="rId4"/>
    <p:sldMasterId id="2147483684" r:id="rId5"/>
    <p:sldMasterId id="2147483736" r:id="rId6"/>
  </p:sldMasterIdLst>
  <p:notesMasterIdLst>
    <p:notesMasterId r:id="rId15"/>
  </p:notesMasterIdLst>
  <p:sldIdLst>
    <p:sldId id="579" r:id="rId7"/>
    <p:sldId id="580" r:id="rId8"/>
    <p:sldId id="584" r:id="rId9"/>
    <p:sldId id="581" r:id="rId10"/>
    <p:sldId id="582" r:id="rId11"/>
    <p:sldId id="587" r:id="rId12"/>
    <p:sldId id="585" r:id="rId13"/>
    <p:sldId id="586" r:id="rId14"/>
  </p:sldIdLst>
  <p:sldSz cx="12192000" cy="6858000"/>
  <p:notesSz cx="6669088" cy="9753600"/>
  <p:embeddedFontLst>
    <p:embeddedFont>
      <p:font typeface="SK Sans" pitchFamily="2" charset="0"/>
      <p:regular r:id="rId16"/>
      <p:bold r:id="rId17"/>
    </p:embeddedFont>
    <p:embeddedFont>
      <p:font typeface="SK Sans Black" pitchFamily="2" charset="0"/>
      <p:bold r:id="rId18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0974"/>
    <a:srgbClr val="6F2282"/>
    <a:srgbClr val="CBC4BC"/>
    <a:srgbClr val="E782A9"/>
    <a:srgbClr val="702082"/>
    <a:srgbClr val="732181"/>
    <a:srgbClr val="00CCFF"/>
    <a:srgbClr val="CE61B5"/>
    <a:srgbClr val="8547AD"/>
    <a:srgbClr val="FF64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Mörkt format 1 - Dekorfärg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Format med tema 2 - dekorfär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8" autoAdjust="0"/>
    <p:restoredTop sz="91523" autoAdjust="0"/>
  </p:normalViewPr>
  <p:slideViewPr>
    <p:cSldViewPr snapToGrid="0" showGuides="1">
      <p:cViewPr varScale="1">
        <p:scale>
          <a:sx n="102" d="100"/>
          <a:sy n="102" d="100"/>
        </p:scale>
        <p:origin x="144" y="216"/>
      </p:cViewPr>
      <p:guideLst>
        <p:guide/>
        <p:guide orient="horz" pos="2160"/>
      </p:guideLst>
    </p:cSldViewPr>
  </p:slideViewPr>
  <p:notesTextViewPr>
    <p:cViewPr>
      <p:scale>
        <a:sx n="185" d="100"/>
        <a:sy n="18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11" d="100"/>
          <a:sy n="111" d="100"/>
        </p:scale>
        <p:origin x="523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3B582-C2F3-4C61-96F9-F512B261FDE7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31838"/>
            <a:ext cx="6500812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777607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7F7FA-F7D4-4C85-9A8E-AB1E4C44A50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304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118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format super -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622850" y="815005"/>
            <a:ext cx="10824082" cy="3835405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9600"/>
              </a:lnSpc>
              <a:defRPr sz="9500" baseline="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418150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45067" y="4164495"/>
            <a:ext cx="10701865" cy="1222512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latin typeface="SK Sans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datum</a:t>
            </a:r>
            <a:br>
              <a:rPr lang="sv-SE" dirty="0"/>
            </a:br>
            <a:r>
              <a:rPr lang="sv-SE" dirty="0"/>
              <a:t>Klicka här för att ange ditt namn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745067" y="1828348"/>
            <a:ext cx="10701868" cy="2306158"/>
          </a:xfrm>
        </p:spPr>
        <p:txBody>
          <a:bodyPr lIns="0" tIns="0" rIns="0" bIns="0" anchor="b">
            <a:noAutofit/>
          </a:bodyPr>
          <a:lstStyle>
            <a:lvl1pPr algn="ctr">
              <a:lnSpc>
                <a:spcPts val="8800"/>
              </a:lnSpc>
              <a:defRPr sz="8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</p:spTree>
    <p:extLst>
      <p:ext uri="{BB962C8B-B14F-4D97-AF65-F5344CB8AC3E}">
        <p14:creationId xmlns:p14="http://schemas.microsoft.com/office/powerpoint/2010/main" val="2587431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45067" y="4164495"/>
            <a:ext cx="10701865" cy="1222512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800" b="1" baseline="0">
                <a:solidFill>
                  <a:schemeClr val="bg2"/>
                </a:solidFill>
                <a:latin typeface="SK Sans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datum</a:t>
            </a:r>
            <a:br>
              <a:rPr lang="sv-SE" dirty="0"/>
            </a:br>
            <a:r>
              <a:rPr lang="sv-SE" dirty="0"/>
              <a:t>Klicka här för att ange ditt namn</a:t>
            </a:r>
          </a:p>
        </p:txBody>
      </p:sp>
      <p:sp>
        <p:nvSpPr>
          <p:cNvPr id="8" name="Rubrik 1"/>
          <p:cNvSpPr>
            <a:spLocks noGrp="1"/>
          </p:cNvSpPr>
          <p:nvPr>
            <p:ph type="ctrTitle" hasCustomPrompt="1"/>
          </p:nvPr>
        </p:nvSpPr>
        <p:spPr>
          <a:xfrm>
            <a:off x="745067" y="1828348"/>
            <a:ext cx="10701868" cy="2306158"/>
          </a:xfrm>
        </p:spPr>
        <p:txBody>
          <a:bodyPr lIns="0" tIns="0" rIns="0" bIns="0" anchor="b">
            <a:noAutofit/>
          </a:bodyPr>
          <a:lstStyle>
            <a:lvl1pPr algn="ctr">
              <a:lnSpc>
                <a:spcPts val="8800"/>
              </a:lnSpc>
              <a:defRPr sz="800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</p:spTree>
    <p:extLst>
      <p:ext uri="{BB962C8B-B14F-4D97-AF65-F5344CB8AC3E}">
        <p14:creationId xmlns:p14="http://schemas.microsoft.com/office/powerpoint/2010/main" val="3411690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sp>
        <p:nvSpPr>
          <p:cNvPr id="9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45067" y="4164495"/>
            <a:ext cx="10701865" cy="1222512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800" b="0" baseline="0">
                <a:solidFill>
                  <a:srgbClr val="510974"/>
                </a:solidFill>
                <a:latin typeface="SK Sans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datum</a:t>
            </a:r>
            <a:br>
              <a:rPr lang="sv-SE" dirty="0"/>
            </a:br>
            <a:r>
              <a:rPr lang="sv-SE" dirty="0"/>
              <a:t>Klicka här för att ange ditt namn</a:t>
            </a:r>
          </a:p>
        </p:txBody>
      </p:sp>
      <p:sp>
        <p:nvSpPr>
          <p:cNvPr id="10" name="Rubrik 1"/>
          <p:cNvSpPr>
            <a:spLocks noGrp="1"/>
          </p:cNvSpPr>
          <p:nvPr>
            <p:ph type="ctrTitle" hasCustomPrompt="1"/>
          </p:nvPr>
        </p:nvSpPr>
        <p:spPr>
          <a:xfrm>
            <a:off x="745067" y="1828348"/>
            <a:ext cx="10701868" cy="2306158"/>
          </a:xfrm>
        </p:spPr>
        <p:txBody>
          <a:bodyPr lIns="0" tIns="0" rIns="0" bIns="0" anchor="b">
            <a:noAutofit/>
          </a:bodyPr>
          <a:lstStyle>
            <a:lvl1pPr algn="ctr">
              <a:lnSpc>
                <a:spcPts val="8800"/>
              </a:lnSpc>
              <a:defRPr sz="8000">
                <a:solidFill>
                  <a:srgbClr val="6F2282"/>
                </a:solidFill>
              </a:defRPr>
            </a:lvl1pPr>
          </a:lstStyle>
          <a:p>
            <a:r>
              <a:rPr lang="sv-SE" dirty="0"/>
              <a:t>Klicka här för att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</p:spTree>
    <p:extLst>
      <p:ext uri="{BB962C8B-B14F-4D97-AF65-F5344CB8AC3E}">
        <p14:creationId xmlns:p14="http://schemas.microsoft.com/office/powerpoint/2010/main" val="2088310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Kap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sp>
        <p:nvSpPr>
          <p:cNvPr id="9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745067" y="4164495"/>
            <a:ext cx="10701865" cy="1222512"/>
          </a:xfr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800" b="0" baseline="0">
                <a:solidFill>
                  <a:srgbClr val="510974"/>
                </a:solidFill>
                <a:latin typeface="SK Sans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ändra datum</a:t>
            </a:r>
            <a:br>
              <a:rPr lang="sv-SE" dirty="0"/>
            </a:br>
            <a:r>
              <a:rPr lang="sv-SE" dirty="0"/>
              <a:t>Klicka här för att ange ditt namn</a:t>
            </a:r>
          </a:p>
        </p:txBody>
      </p:sp>
      <p:sp>
        <p:nvSpPr>
          <p:cNvPr id="10" name="Rubrik 1"/>
          <p:cNvSpPr>
            <a:spLocks noGrp="1"/>
          </p:cNvSpPr>
          <p:nvPr>
            <p:ph type="ctrTitle" hasCustomPrompt="1"/>
          </p:nvPr>
        </p:nvSpPr>
        <p:spPr>
          <a:xfrm>
            <a:off x="745067" y="1828348"/>
            <a:ext cx="10701868" cy="2306158"/>
          </a:xfrm>
        </p:spPr>
        <p:txBody>
          <a:bodyPr lIns="0" tIns="0" rIns="0" bIns="0" anchor="b">
            <a:noAutofit/>
          </a:bodyPr>
          <a:lstStyle>
            <a:lvl1pPr algn="ctr">
              <a:lnSpc>
                <a:spcPts val="8800"/>
              </a:lnSpc>
              <a:defRPr sz="8000">
                <a:solidFill>
                  <a:srgbClr val="6F2282"/>
                </a:solidFill>
              </a:defRPr>
            </a:lvl1pPr>
          </a:lstStyle>
          <a:p>
            <a:r>
              <a:rPr lang="sv-SE" dirty="0"/>
              <a:t>Klicka här för att</a:t>
            </a:r>
            <a:br>
              <a:rPr lang="sv-SE" dirty="0"/>
            </a:br>
            <a:r>
              <a:rPr lang="sv-SE" dirty="0"/>
              <a:t>ändra format</a:t>
            </a:r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41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59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810" y="0"/>
            <a:ext cx="6092190" cy="6858000"/>
          </a:xfrm>
          <a:prstGeom prst="rect">
            <a:avLst/>
          </a:prstGeom>
        </p:spPr>
      </p:pic>
      <p:sp>
        <p:nvSpPr>
          <p:cNvPr id="8" name="Platshållare för rubrik 1"/>
          <p:cNvSpPr>
            <a:spLocks noGrp="1"/>
          </p:cNvSpPr>
          <p:nvPr>
            <p:ph type="title"/>
          </p:nvPr>
        </p:nvSpPr>
        <p:spPr>
          <a:xfrm>
            <a:off x="745068" y="770467"/>
            <a:ext cx="6988145" cy="901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10" name="Platshållare för text 2"/>
          <p:cNvSpPr>
            <a:spLocks noGrp="1"/>
          </p:cNvSpPr>
          <p:nvPr>
            <p:ph idx="1"/>
          </p:nvPr>
        </p:nvSpPr>
        <p:spPr>
          <a:xfrm>
            <a:off x="782137" y="2012951"/>
            <a:ext cx="6951076" cy="43370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974" y="5506105"/>
            <a:ext cx="861660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7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rubrik 1"/>
          <p:cNvSpPr>
            <a:spLocks noGrp="1"/>
          </p:cNvSpPr>
          <p:nvPr>
            <p:ph type="title"/>
          </p:nvPr>
        </p:nvSpPr>
        <p:spPr>
          <a:xfrm>
            <a:off x="745068" y="770467"/>
            <a:ext cx="6988145" cy="901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10" name="Platshållare för text 2"/>
          <p:cNvSpPr>
            <a:spLocks noGrp="1"/>
          </p:cNvSpPr>
          <p:nvPr>
            <p:ph idx="1"/>
          </p:nvPr>
        </p:nvSpPr>
        <p:spPr>
          <a:xfrm>
            <a:off x="782137" y="2012951"/>
            <a:ext cx="6951076" cy="43370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7924800" y="0"/>
            <a:ext cx="4267200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0788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Rubrik, text, bild, två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/>
          <p:cNvSpPr>
            <a:spLocks noGrp="1"/>
          </p:cNvSpPr>
          <p:nvPr>
            <p:ph type="title" hasCustomPrompt="1"/>
          </p:nvPr>
        </p:nvSpPr>
        <p:spPr>
          <a:xfrm>
            <a:off x="745067" y="770467"/>
            <a:ext cx="10701867" cy="150418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6F2282"/>
                </a:solidFill>
                <a:latin typeface="SK Sans Black" pitchFamily="2" charset="0"/>
              </a:defRPr>
            </a:lvl1pPr>
          </a:lstStyle>
          <a:p>
            <a:br>
              <a:rPr lang="sv-SE" dirty="0"/>
            </a:br>
            <a:r>
              <a:rPr lang="sv-SE" dirty="0"/>
              <a:t>Klicka här för att ändra format</a:t>
            </a:r>
          </a:p>
        </p:txBody>
      </p:sp>
      <p:sp>
        <p:nvSpPr>
          <p:cNvPr id="1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45066" y="2307030"/>
            <a:ext cx="5307864" cy="3917126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 sz="1600">
                <a:solidFill>
                  <a:schemeClr val="tx1"/>
                </a:solidFill>
                <a:latin typeface="SK Sans" pitchFamily="2" charset="0"/>
              </a:defRPr>
            </a:lvl1pPr>
            <a:lvl2pPr marL="17780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2pPr>
            <a:lvl3pPr marL="35560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3pPr>
            <a:lvl4pPr marL="541338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4pPr>
            <a:lvl5pPr marL="719138" indent="0"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SK Sans" pitchFamily="2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4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6132443" y="2307028"/>
            <a:ext cx="5314489" cy="391712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1pPr>
            <a:lvl2pPr marL="17780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2pPr>
            <a:lvl3pPr marL="35560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3pPr>
            <a:lvl4pPr marL="541338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4pPr>
            <a:lvl5pPr marL="719138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26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, text, bild, två spalter -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"/>
          <p:cNvSpPr>
            <a:spLocks noGrp="1"/>
          </p:cNvSpPr>
          <p:nvPr>
            <p:ph type="title" hasCustomPrompt="1"/>
          </p:nvPr>
        </p:nvSpPr>
        <p:spPr>
          <a:xfrm>
            <a:off x="745067" y="770467"/>
            <a:ext cx="10701867" cy="150418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SK Sans Black" pitchFamily="2" charset="0"/>
              </a:defRPr>
            </a:lvl1pPr>
          </a:lstStyle>
          <a:p>
            <a:br>
              <a:rPr lang="sv-SE" dirty="0"/>
            </a:br>
            <a:r>
              <a:rPr lang="sv-SE" dirty="0"/>
              <a:t>Klicka här för att ändra format</a:t>
            </a:r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sp>
        <p:nvSpPr>
          <p:cNvPr id="6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45066" y="2307030"/>
            <a:ext cx="5307864" cy="3917126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 sz="1600">
                <a:solidFill>
                  <a:schemeClr val="bg1"/>
                </a:solidFill>
                <a:latin typeface="SK Sans" pitchFamily="2" charset="0"/>
              </a:defRPr>
            </a:lvl1pPr>
            <a:lvl2pPr marL="17780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2pPr>
            <a:lvl3pPr marL="35560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3pPr>
            <a:lvl4pPr marL="541338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4pPr>
            <a:lvl5pPr marL="719138" indent="0"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SK Sans" pitchFamily="2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7" name="Platshållare för innehåll 2"/>
          <p:cNvSpPr>
            <a:spLocks noGrp="1"/>
          </p:cNvSpPr>
          <p:nvPr>
            <p:ph idx="10" hasCustomPrompt="1"/>
          </p:nvPr>
        </p:nvSpPr>
        <p:spPr>
          <a:xfrm>
            <a:off x="6132443" y="2307028"/>
            <a:ext cx="5314489" cy="391712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  <a:latin typeface="SK Sans" pitchFamily="2" charset="0"/>
              </a:defRPr>
            </a:lvl1pPr>
            <a:lvl2pPr marL="17780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2pPr>
            <a:lvl3pPr marL="355600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3pPr>
            <a:lvl4pPr marL="541338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4pPr>
            <a:lvl5pPr marL="719138" indent="0">
              <a:buClr>
                <a:schemeClr val="bg1"/>
              </a:buClr>
              <a:buNone/>
              <a:defRPr>
                <a:solidFill>
                  <a:schemeClr val="tx1"/>
                </a:solidFill>
                <a:latin typeface="SK Sans" pitchFamily="2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4539278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0"/>
          </p:nvPr>
        </p:nvSpPr>
        <p:spPr>
          <a:xfrm>
            <a:off x="4368801" y="1006475"/>
            <a:ext cx="7078132" cy="5326592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latin typeface="SK Sans" pitchFamily="2" charset="0"/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latin typeface="SK Sans" pitchFamily="2" charset="0"/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Rubrik 4"/>
          <p:cNvSpPr>
            <a:spLocks noGrp="1"/>
          </p:cNvSpPr>
          <p:nvPr>
            <p:ph type="title" hasCustomPrompt="1"/>
          </p:nvPr>
        </p:nvSpPr>
        <p:spPr>
          <a:xfrm>
            <a:off x="745067" y="4487334"/>
            <a:ext cx="3399367" cy="901181"/>
          </a:xfrm>
        </p:spPr>
        <p:txBody>
          <a:bodyPr>
            <a:normAutofit/>
          </a:bodyPr>
          <a:lstStyle>
            <a:lvl1pPr>
              <a:defRPr sz="1400" b="1">
                <a:latin typeface="SK Sans" pitchFamily="2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Platshållare för text 10"/>
          <p:cNvSpPr>
            <a:spLocks noGrp="1"/>
          </p:cNvSpPr>
          <p:nvPr>
            <p:ph type="body" sz="quarter" idx="14"/>
          </p:nvPr>
        </p:nvSpPr>
        <p:spPr>
          <a:xfrm>
            <a:off x="745067" y="5416549"/>
            <a:ext cx="3399367" cy="93345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540339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D4796-AD78-460C-B571-07C125A547A9}" type="datetimeFigureOut">
              <a:rPr lang="sv-SE" smtClean="0"/>
              <a:t>2025-12-02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A6922-7DE3-409A-872E-704DE8994A27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159" y="2281136"/>
            <a:ext cx="2302868" cy="229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943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0278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EAA6922-7DE3-409A-872E-704DE8994A2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diagram 7"/>
          <p:cNvSpPr>
            <a:spLocks noGrp="1"/>
          </p:cNvSpPr>
          <p:nvPr>
            <p:ph type="chart" sz="quarter" idx="15"/>
          </p:nvPr>
        </p:nvSpPr>
        <p:spPr>
          <a:xfrm>
            <a:off x="4144433" y="3429000"/>
            <a:ext cx="3520723" cy="2921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6"/>
          </p:nvPr>
        </p:nvSpPr>
        <p:spPr>
          <a:xfrm>
            <a:off x="745067" y="2012950"/>
            <a:ext cx="8760884" cy="10604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Rubrik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14" name="Platshållare för diagram 7"/>
          <p:cNvSpPr>
            <a:spLocks noGrp="1"/>
          </p:cNvSpPr>
          <p:nvPr>
            <p:ph type="chart" sz="quarter" idx="17"/>
          </p:nvPr>
        </p:nvSpPr>
        <p:spPr>
          <a:xfrm>
            <a:off x="7926211" y="3429000"/>
            <a:ext cx="3520723" cy="2921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8808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Helside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159" y="2281136"/>
            <a:ext cx="2302868" cy="229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-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Rubrik 1"/>
          <p:cNvSpPr>
            <a:spLocks noGrp="1"/>
          </p:cNvSpPr>
          <p:nvPr>
            <p:ph type="title" hasCustomPrompt="1"/>
          </p:nvPr>
        </p:nvSpPr>
        <p:spPr>
          <a:xfrm>
            <a:off x="745067" y="770467"/>
            <a:ext cx="10701867" cy="150418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1"/>
                </a:solidFill>
                <a:latin typeface="SK Sans Black" pitchFamily="2" charset="0"/>
              </a:defRPr>
            </a:lvl1pPr>
          </a:lstStyle>
          <a:p>
            <a:br>
              <a:rPr lang="sv-SE" dirty="0"/>
            </a:br>
            <a:r>
              <a:rPr lang="sv-SE" dirty="0"/>
              <a:t>Klicka här för att ändra format</a:t>
            </a:r>
          </a:p>
        </p:txBody>
      </p:sp>
      <p:sp>
        <p:nvSpPr>
          <p:cNvPr id="10" name="Platshållare för innehåll 2"/>
          <p:cNvSpPr>
            <a:spLocks noGrp="1"/>
          </p:cNvSpPr>
          <p:nvPr>
            <p:ph idx="1"/>
          </p:nvPr>
        </p:nvSpPr>
        <p:spPr>
          <a:xfrm>
            <a:off x="745066" y="2369128"/>
            <a:ext cx="5001107" cy="3855028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  <a:latin typeface="SK Sans" pitchFamily="2" charset="0"/>
              </a:defRPr>
            </a:lvl1pPr>
            <a:lvl2pPr>
              <a:buClr>
                <a:schemeClr val="bg1"/>
              </a:buClr>
              <a:defRPr sz="1800">
                <a:solidFill>
                  <a:schemeClr val="bg1"/>
                </a:solidFill>
                <a:latin typeface="SK Sans" pitchFamily="2" charset="0"/>
              </a:defRPr>
            </a:lvl2pPr>
            <a:lvl3pPr>
              <a:buClr>
                <a:schemeClr val="bg1"/>
              </a:buClr>
              <a:defRPr sz="1800">
                <a:solidFill>
                  <a:schemeClr val="bg1"/>
                </a:solidFill>
                <a:latin typeface="SK Sans" pitchFamily="2" charset="0"/>
              </a:defRPr>
            </a:lvl3pPr>
            <a:lvl4pPr>
              <a:buClr>
                <a:schemeClr val="bg1"/>
              </a:buClr>
              <a:defRPr sz="1800">
                <a:solidFill>
                  <a:schemeClr val="bg1"/>
                </a:solidFill>
                <a:latin typeface="SK Sans" pitchFamily="2" charset="0"/>
              </a:defRPr>
            </a:lvl4pPr>
            <a:lvl5pPr>
              <a:buClr>
                <a:schemeClr val="bg1"/>
              </a:buClr>
              <a:defRPr sz="1800">
                <a:solidFill>
                  <a:schemeClr val="bg1"/>
                </a:solidFill>
                <a:latin typeface="SK Sans" pitchFamily="2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5870863" y="2369126"/>
            <a:ext cx="5576069" cy="3855029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4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 och innehåll -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Rubrik 1"/>
          <p:cNvSpPr>
            <a:spLocks noGrp="1"/>
          </p:cNvSpPr>
          <p:nvPr>
            <p:ph type="title" hasCustomPrompt="1"/>
          </p:nvPr>
        </p:nvSpPr>
        <p:spPr>
          <a:xfrm>
            <a:off x="745067" y="770467"/>
            <a:ext cx="10701867" cy="150418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6F2282"/>
                </a:solidFill>
                <a:latin typeface="SK Sans Black" pitchFamily="2" charset="0"/>
              </a:defRPr>
            </a:lvl1pPr>
          </a:lstStyle>
          <a:p>
            <a:br>
              <a:rPr lang="sv-SE" dirty="0"/>
            </a:br>
            <a:r>
              <a:rPr lang="sv-SE" dirty="0"/>
              <a:t>Klicka här för att ändra format</a:t>
            </a:r>
          </a:p>
        </p:txBody>
      </p:sp>
      <p:sp>
        <p:nvSpPr>
          <p:cNvPr id="12" name="Platshållare för innehåll 2"/>
          <p:cNvSpPr>
            <a:spLocks noGrp="1"/>
          </p:cNvSpPr>
          <p:nvPr>
            <p:ph idx="1"/>
          </p:nvPr>
        </p:nvSpPr>
        <p:spPr>
          <a:xfrm>
            <a:off x="745066" y="2369128"/>
            <a:ext cx="5001107" cy="3844638"/>
          </a:xfrm>
          <a:prstGeom prst="rect">
            <a:avLst/>
          </a:prstGeom>
        </p:spPr>
        <p:txBody>
          <a:bodyPr/>
          <a:lstStyle>
            <a:lvl1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1pPr>
            <a:lvl2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2pPr>
            <a:lvl3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3pPr>
            <a:lvl4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4pPr>
            <a:lvl5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5870863" y="2369127"/>
            <a:ext cx="5576069" cy="384463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55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Rubrik och innehåll -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ubrik 1"/>
          <p:cNvSpPr>
            <a:spLocks noGrp="1"/>
          </p:cNvSpPr>
          <p:nvPr>
            <p:ph type="title" hasCustomPrompt="1"/>
          </p:nvPr>
        </p:nvSpPr>
        <p:spPr>
          <a:xfrm>
            <a:off x="745067" y="770467"/>
            <a:ext cx="10701867" cy="150418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6F2282"/>
                </a:solidFill>
                <a:latin typeface="SK Sans Black" pitchFamily="2" charset="0"/>
              </a:defRPr>
            </a:lvl1pPr>
          </a:lstStyle>
          <a:p>
            <a:br>
              <a:rPr lang="sv-SE" dirty="0"/>
            </a:br>
            <a:r>
              <a:rPr lang="sv-SE" dirty="0"/>
              <a:t>Klicka här för att ändra format</a:t>
            </a:r>
          </a:p>
        </p:txBody>
      </p:sp>
      <p:sp>
        <p:nvSpPr>
          <p:cNvPr id="8" name="Platshållare för innehåll 2"/>
          <p:cNvSpPr>
            <a:spLocks noGrp="1"/>
          </p:cNvSpPr>
          <p:nvPr>
            <p:ph idx="1"/>
          </p:nvPr>
        </p:nvSpPr>
        <p:spPr>
          <a:xfrm>
            <a:off x="745066" y="2369128"/>
            <a:ext cx="5001107" cy="3855028"/>
          </a:xfrm>
          <a:prstGeom prst="rect">
            <a:avLst/>
          </a:prstGeom>
        </p:spPr>
        <p:txBody>
          <a:bodyPr/>
          <a:lstStyle>
            <a:lvl1pPr>
              <a:buClr>
                <a:srgbClr val="510974"/>
              </a:buClr>
              <a:defRPr sz="1800">
                <a:solidFill>
                  <a:srgbClr val="510974"/>
                </a:solidFill>
                <a:latin typeface="SK Sans" pitchFamily="2" charset="0"/>
              </a:defRPr>
            </a:lvl1pPr>
            <a:lvl2pPr>
              <a:buClr>
                <a:srgbClr val="510974"/>
              </a:buClr>
              <a:defRPr sz="1800">
                <a:solidFill>
                  <a:srgbClr val="510974"/>
                </a:solidFill>
                <a:latin typeface="SK Sans" pitchFamily="2" charset="0"/>
              </a:defRPr>
            </a:lvl2pPr>
            <a:lvl3pPr>
              <a:buClr>
                <a:srgbClr val="510974"/>
              </a:buClr>
              <a:defRPr sz="1800">
                <a:solidFill>
                  <a:srgbClr val="510974"/>
                </a:solidFill>
                <a:latin typeface="SK Sans" pitchFamily="2" charset="0"/>
              </a:defRPr>
            </a:lvl3pPr>
            <a:lvl4pPr>
              <a:buClr>
                <a:srgbClr val="510974"/>
              </a:buClr>
              <a:defRPr sz="1800">
                <a:solidFill>
                  <a:srgbClr val="510974"/>
                </a:solidFill>
                <a:latin typeface="SK Sans" pitchFamily="2" charset="0"/>
              </a:defRPr>
            </a:lvl4pPr>
            <a:lvl5pPr>
              <a:buClr>
                <a:srgbClr val="510974"/>
              </a:buClr>
              <a:defRPr sz="1800">
                <a:solidFill>
                  <a:srgbClr val="510974"/>
                </a:solidFill>
                <a:latin typeface="SK Sans" pitchFamily="2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5870863" y="2274650"/>
            <a:ext cx="5576069" cy="394950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880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Rubrik och innehåll -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ED4796-AD78-460C-B571-07C125A547A9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A6922-7DE3-409A-872E-704DE8994A27}" type="slidenum">
              <a:rPr lang="sv-SE" smtClean="0"/>
              <a:t>‹#›</a:t>
            </a:fld>
            <a:endParaRPr lang="sv-SE"/>
          </a:p>
        </p:txBody>
      </p:sp>
      <p:sp>
        <p:nvSpPr>
          <p:cNvPr id="10" name="Rubrik 1"/>
          <p:cNvSpPr>
            <a:spLocks noGrp="1"/>
          </p:cNvSpPr>
          <p:nvPr>
            <p:ph type="title" hasCustomPrompt="1"/>
          </p:nvPr>
        </p:nvSpPr>
        <p:spPr>
          <a:xfrm>
            <a:off x="745067" y="770467"/>
            <a:ext cx="10701867" cy="1504183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rgbClr val="6F2282"/>
                </a:solidFill>
                <a:latin typeface="SK Sans Black" pitchFamily="2" charset="0"/>
              </a:defRPr>
            </a:lvl1pPr>
          </a:lstStyle>
          <a:p>
            <a:br>
              <a:rPr lang="sv-SE" dirty="0"/>
            </a:br>
            <a:r>
              <a:rPr lang="sv-SE" dirty="0"/>
              <a:t>Klicka här för att ändra format</a:t>
            </a:r>
          </a:p>
        </p:txBody>
      </p:sp>
      <p:sp>
        <p:nvSpPr>
          <p:cNvPr id="11" name="Platshållare för innehåll 2"/>
          <p:cNvSpPr>
            <a:spLocks noGrp="1"/>
          </p:cNvSpPr>
          <p:nvPr>
            <p:ph idx="1"/>
          </p:nvPr>
        </p:nvSpPr>
        <p:spPr>
          <a:xfrm>
            <a:off x="745066" y="2369128"/>
            <a:ext cx="5001107" cy="3844638"/>
          </a:xfrm>
          <a:prstGeom prst="rect">
            <a:avLst/>
          </a:prstGeom>
        </p:spPr>
        <p:txBody>
          <a:bodyPr/>
          <a:lstStyle>
            <a:lvl1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1pPr>
            <a:lvl2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2pPr>
            <a:lvl3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3pPr>
            <a:lvl4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4pPr>
            <a:lvl5pPr>
              <a:buClrTx/>
              <a:defRPr sz="1800">
                <a:solidFill>
                  <a:schemeClr val="tx1"/>
                </a:solidFill>
                <a:latin typeface="SK Sans" pitchFamily="2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5"/>
          <p:cNvSpPr>
            <a:spLocks noGrp="1"/>
          </p:cNvSpPr>
          <p:nvPr>
            <p:ph type="pic" sz="quarter" idx="13"/>
          </p:nvPr>
        </p:nvSpPr>
        <p:spPr>
          <a:xfrm>
            <a:off x="5870863" y="2369127"/>
            <a:ext cx="5576069" cy="384463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13" name="Bildobjekt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41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10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format su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22850" y="815005"/>
            <a:ext cx="10824082" cy="3835405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9600"/>
              </a:lnSpc>
              <a:defRPr sz="9500" baseline="0">
                <a:solidFill>
                  <a:schemeClr val="bg2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018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format super -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622850" y="815005"/>
            <a:ext cx="10824082" cy="3835405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9600"/>
              </a:lnSpc>
              <a:defRPr sz="9500" baseline="0">
                <a:solidFill>
                  <a:srgbClr val="51097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476582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format super -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sp>
        <p:nvSpPr>
          <p:cNvPr id="6" name="Rubrik 1"/>
          <p:cNvSpPr>
            <a:spLocks noGrp="1"/>
          </p:cNvSpPr>
          <p:nvPr>
            <p:ph type="ctrTitle"/>
          </p:nvPr>
        </p:nvSpPr>
        <p:spPr>
          <a:xfrm>
            <a:off x="622850" y="815005"/>
            <a:ext cx="10824082" cy="3835405"/>
          </a:xfrm>
        </p:spPr>
        <p:txBody>
          <a:bodyPr lIns="0" tIns="0" rIns="0" bIns="0" anchor="b">
            <a:noAutofit/>
          </a:bodyPr>
          <a:lstStyle>
            <a:lvl1pPr algn="l">
              <a:lnSpc>
                <a:spcPts val="9600"/>
              </a:lnSpc>
              <a:defRPr sz="9500" baseline="0">
                <a:solidFill>
                  <a:srgbClr val="510974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41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8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1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868357" y="397931"/>
            <a:ext cx="28448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sv-SE" sz="1000" smtClean="0">
                <a:solidFill>
                  <a:schemeClr val="accent1"/>
                </a:solidFill>
                <a:latin typeface="SK Sans" pitchFamily="2" charset="0"/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72801" y="397931"/>
            <a:ext cx="5080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sv-SE" sz="1000" smtClean="0">
                <a:solidFill>
                  <a:schemeClr val="accent1"/>
                </a:solidFill>
                <a:latin typeface="SK Sans" pitchFamily="2" charset="0"/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312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34" r:id="rId2"/>
    <p:sldLayoutId id="2147483724" r:id="rId3"/>
    <p:sldLayoutId id="2147483742" r:id="rId4"/>
    <p:sldLayoutId id="2147483745" r:id="rId5"/>
    <p:sldLayoutId id="214748372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8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185738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45067" y="770467"/>
            <a:ext cx="10701867" cy="901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698043" y="2012951"/>
            <a:ext cx="6807908" cy="43370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868357" y="397931"/>
            <a:ext cx="28448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sv-SE" sz="1000" smtClean="0">
                <a:solidFill>
                  <a:schemeClr val="accent1"/>
                </a:solidFill>
                <a:latin typeface="SK Sans" pitchFamily="2" charset="0"/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72801" y="397931"/>
            <a:ext cx="5080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sv-SE" sz="1000" smtClean="0">
                <a:solidFill>
                  <a:schemeClr val="accent1"/>
                </a:solidFill>
                <a:latin typeface="SK Sans" pitchFamily="2" charset="0"/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78" y="5506105"/>
            <a:ext cx="868254" cy="718050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41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40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41" r:id="rId2"/>
    <p:sldLayoutId id="2147483751" r:id="rId3"/>
    <p:sldLayoutId id="2147483732" r:id="rId4"/>
    <p:sldLayoutId id="2147483748" r:id="rId5"/>
    <p:sldLayoutId id="2147483749" r:id="rId6"/>
    <p:sldLayoutId id="2147483750" r:id="rId7"/>
    <p:sldLayoutId id="2147483752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SK Sans Black" pitchFamily="2" charset="0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8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1pPr>
      <a:lvl2pPr marL="355600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2pPr>
      <a:lvl3pPr marL="541338" indent="-185738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3pPr>
      <a:lvl4pPr marL="7191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4pPr>
      <a:lvl5pPr marL="8969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45068" y="770467"/>
            <a:ext cx="6988145" cy="901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82137" y="2012951"/>
            <a:ext cx="6951076" cy="43370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41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11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SK Sans Black" pitchFamily="2" charset="0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8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1pPr>
      <a:lvl2pPr marL="355600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2pPr>
      <a:lvl3pPr marL="541338" indent="-185738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3pPr>
      <a:lvl4pPr marL="7191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4pPr>
      <a:lvl5pPr marL="8969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45067" y="770467"/>
            <a:ext cx="10701867" cy="901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698043" y="2012951"/>
            <a:ext cx="6807908" cy="43370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868357" y="397931"/>
            <a:ext cx="28448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sv-SE" sz="1000" smtClean="0">
                <a:solidFill>
                  <a:schemeClr val="accent1"/>
                </a:solidFill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72801" y="397931"/>
            <a:ext cx="5080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sv-SE" sz="1000" smtClean="0">
                <a:solidFill>
                  <a:schemeClr val="accent1"/>
                </a:solidFill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41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0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6" r:id="rId2"/>
    <p:sldLayoutId id="2147483681" r:id="rId3"/>
    <p:sldLayoutId id="2147483680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SK Sans Black" pitchFamily="2" charset="0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8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1pPr>
      <a:lvl2pPr marL="355600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2pPr>
      <a:lvl3pPr marL="541338" indent="-185738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3pPr>
      <a:lvl4pPr marL="7191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4pPr>
      <a:lvl5pPr marL="8969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45067" y="770467"/>
            <a:ext cx="10701867" cy="901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698043" y="2012951"/>
            <a:ext cx="6807908" cy="43370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868357" y="397931"/>
            <a:ext cx="28448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sv-SE" sz="1000" smtClean="0">
                <a:solidFill>
                  <a:schemeClr val="accent1"/>
                </a:solidFill>
                <a:latin typeface="SK Sans" pitchFamily="2" charset="0"/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72801" y="397931"/>
            <a:ext cx="5080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sv-SE" sz="1000" smtClean="0">
                <a:solidFill>
                  <a:schemeClr val="accent1"/>
                </a:solidFill>
                <a:latin typeface="SK Sans" pitchFamily="2" charset="0"/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41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066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SK Sans Black" pitchFamily="2" charset="0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8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1pPr>
      <a:lvl2pPr marL="355600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2pPr>
      <a:lvl3pPr marL="541338" indent="-185738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3pPr>
      <a:lvl4pPr marL="7191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4pPr>
      <a:lvl5pPr marL="8969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45067" y="770467"/>
            <a:ext cx="10701867" cy="90118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698043" y="2012951"/>
            <a:ext cx="6807908" cy="43370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868357" y="397931"/>
            <a:ext cx="28448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sv-SE" sz="1000" smtClean="0">
                <a:solidFill>
                  <a:schemeClr val="accent1"/>
                </a:solidFill>
                <a:latin typeface="SK Sans" pitchFamily="2" charset="0"/>
              </a:defRPr>
            </a:lvl1pPr>
          </a:lstStyle>
          <a:p>
            <a:fld id="{FFED4796-AD78-460C-B571-07C125A547A9}" type="datetimeFigureOut">
              <a:rPr lang="sv-SE" smtClean="0"/>
              <a:pPr/>
              <a:t>2025-12-02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972801" y="397931"/>
            <a:ext cx="508000" cy="17674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lang="sv-SE" sz="1000" smtClean="0">
                <a:solidFill>
                  <a:schemeClr val="accent1"/>
                </a:solidFill>
                <a:latin typeface="SK Sans" pitchFamily="2" charset="0"/>
              </a:defRPr>
            </a:lvl1pPr>
          </a:lstStyle>
          <a:p>
            <a:fld id="{EEAA6922-7DE3-409A-872E-704DE8994A2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341" y="5506105"/>
            <a:ext cx="868254" cy="7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11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SK Sans Black" pitchFamily="2" charset="0"/>
          <a:ea typeface="+mj-ea"/>
          <a:cs typeface="+mj-cs"/>
        </a:defRPr>
      </a:lvl1pPr>
    </p:titleStyle>
    <p:bodyStyle>
      <a:lvl1pPr marL="177800" indent="-177800" algn="l" defTabSz="914400" rtl="0" eaLnBrk="1" latinLnBrk="0" hangingPunct="1">
        <a:lnSpc>
          <a:spcPct val="110000"/>
        </a:lnSpc>
        <a:spcBef>
          <a:spcPts val="18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1pPr>
      <a:lvl2pPr marL="355600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2pPr>
      <a:lvl3pPr marL="541338" indent="-185738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3pPr>
      <a:lvl4pPr marL="7191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4pPr>
      <a:lvl5pPr marL="896938" indent="-1778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»"/>
        <a:defRPr sz="1600" kern="1200">
          <a:solidFill>
            <a:schemeClr val="tx1"/>
          </a:solidFill>
          <a:latin typeface="S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5066" y="2919778"/>
            <a:ext cx="10701867" cy="1504183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accent5"/>
                </a:solidFill>
              </a:rPr>
              <a:t>Målvaktsgrunder</a:t>
            </a:r>
          </a:p>
        </p:txBody>
      </p:sp>
    </p:spTree>
    <p:extLst>
      <p:ext uri="{BB962C8B-B14F-4D97-AF65-F5344CB8AC3E}">
        <p14:creationId xmlns:p14="http://schemas.microsoft.com/office/powerpoint/2010/main" val="7871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51C0F8-4F5B-2640-4BF9-0E7ED3BA1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Grundposition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9D29F55-94EA-2A3E-9B2E-6BFB23001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817" y="1776441"/>
            <a:ext cx="3438256" cy="4433156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7E388242-CB52-38E0-52E3-7462C6971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556" y="1776441"/>
            <a:ext cx="3322215" cy="4437324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9E822C38-A5DC-124A-98E4-8D043A09F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94" y="1778798"/>
            <a:ext cx="3356335" cy="4442037"/>
          </a:xfrm>
          <a:prstGeom prst="rect">
            <a:avLst/>
          </a:prstGeom>
        </p:spPr>
      </p:pic>
      <p:sp>
        <p:nvSpPr>
          <p:cNvPr id="19" name="textruta 18">
            <a:extLst>
              <a:ext uri="{FF2B5EF4-FFF2-40B4-BE49-F238E27FC236}">
                <a16:creationId xmlns:a16="http://schemas.microsoft.com/office/drawing/2014/main" id="{59274F3E-748A-AB37-F30C-0090E1F4D7B8}"/>
              </a:ext>
            </a:extLst>
          </p:cNvPr>
          <p:cNvSpPr txBox="1"/>
          <p:nvPr/>
        </p:nvSpPr>
        <p:spPr>
          <a:xfrm>
            <a:off x="689894" y="6221693"/>
            <a:ext cx="10377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Näsa, Stopp och Plock längst fram. Pressa apelsiner.</a:t>
            </a:r>
          </a:p>
        </p:txBody>
      </p:sp>
    </p:spTree>
    <p:extLst>
      <p:ext uri="{BB962C8B-B14F-4D97-AF65-F5344CB8AC3E}">
        <p14:creationId xmlns:p14="http://schemas.microsoft.com/office/powerpoint/2010/main" val="3683195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1F9A7F0-33E7-4756-CF04-90CE110BB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C92379-6D01-8B7B-AFE9-53F23C8BE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Grundposition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8177BF36-0D1E-AAB6-69E7-4BA4FCE2E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94" y="1778798"/>
            <a:ext cx="3356335" cy="4442037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C6CD8F-7D6A-F61C-2D3A-072477827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4897" y="1778798"/>
            <a:ext cx="5071271" cy="44420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sv-SE" b="1" dirty="0"/>
              <a:t>Grundposition under alla övningar</a:t>
            </a:r>
          </a:p>
          <a:p>
            <a:pPr lvl="1">
              <a:lnSpc>
                <a:spcPct val="150000"/>
              </a:lnSpc>
            </a:pPr>
            <a:r>
              <a:rPr lang="sv-SE" dirty="0"/>
              <a:t>Näsa, plock &amp; stopp längst fram </a:t>
            </a:r>
          </a:p>
          <a:p>
            <a:pPr lvl="1">
              <a:lnSpc>
                <a:spcPct val="150000"/>
              </a:lnSpc>
            </a:pPr>
            <a:r>
              <a:rPr lang="sv-SE" dirty="0"/>
              <a:t>Ska kunna se plock &amp; stopp i periferi</a:t>
            </a:r>
          </a:p>
          <a:p>
            <a:pPr lvl="1">
              <a:lnSpc>
                <a:spcPct val="150000"/>
              </a:lnSpc>
            </a:pPr>
            <a:r>
              <a:rPr lang="sv-SE" dirty="0"/>
              <a:t>Axelbrett mellan fötterna</a:t>
            </a:r>
          </a:p>
          <a:p>
            <a:pPr lvl="2">
              <a:lnSpc>
                <a:spcPct val="150000"/>
              </a:lnSpc>
            </a:pPr>
            <a:r>
              <a:rPr lang="sv-SE" dirty="0"/>
              <a:t>Testa att hoppa i grundposition</a:t>
            </a:r>
          </a:p>
          <a:p>
            <a:pPr lvl="1"/>
            <a:endParaRPr lang="sv-SE" dirty="0"/>
          </a:p>
          <a:p>
            <a:pPr marL="0" indent="0">
              <a:buNone/>
            </a:pPr>
            <a:endParaRPr lang="sv-SE" b="1" dirty="0"/>
          </a:p>
          <a:p>
            <a:pPr marL="355600" lvl="2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4295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56B75D4-AD89-4B50-DF3D-4ABCF1640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7E5440-115C-E0BA-0F30-5AB817440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Klubbfattning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367F375-A108-CB17-01CD-E2748B16F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9586" y="2188151"/>
            <a:ext cx="3318622" cy="448887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AD2E441F-340A-9308-4FDB-803ED5DF9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664" y="2188150"/>
            <a:ext cx="3357910" cy="448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38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CBAADEE-29CA-EA22-6F2D-8EE5C0653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9F6EC4-0711-77E4-CBD9-206CC541C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Butterfly 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204987FA-843E-8CC8-6EB3-C11009EBD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35" y="1629211"/>
            <a:ext cx="6537953" cy="496714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5E2744F8-60AE-8129-AD79-550404F4CD1A}"/>
              </a:ext>
            </a:extLst>
          </p:cNvPr>
          <p:cNvSpPr txBox="1"/>
          <p:nvPr/>
        </p:nvSpPr>
        <p:spPr>
          <a:xfrm>
            <a:off x="7645138" y="1629211"/>
            <a:ext cx="38017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Näsa, Plock och Stopp längst fram.</a:t>
            </a:r>
          </a:p>
          <a:p>
            <a:endParaRPr lang="sv-SE" dirty="0"/>
          </a:p>
          <a:p>
            <a:r>
              <a:rPr lang="sv-SE" dirty="0"/>
              <a:t>Målvakt ska lätt kunna röra på fötterna. Om inte så måste MV lyfta överkropp uppåt/höfter framåt.</a:t>
            </a:r>
          </a:p>
        </p:txBody>
      </p:sp>
    </p:spTree>
    <p:extLst>
      <p:ext uri="{BB962C8B-B14F-4D97-AF65-F5344CB8AC3E}">
        <p14:creationId xmlns:p14="http://schemas.microsoft.com/office/powerpoint/2010/main" val="717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05641E6-B90E-7ED4-4F8E-E46DD12A9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868C76-09EA-023A-2390-B37C272E4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Storlek Skydd (rekommendation)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5CE7D5-817D-5CDE-8760-F8FEA71D4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359251"/>
              </p:ext>
            </p:extLst>
          </p:nvPr>
        </p:nvGraphicFramePr>
        <p:xfrm>
          <a:off x="745066" y="1955118"/>
          <a:ext cx="10604808" cy="3672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12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12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12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512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8171">
                <a:tc>
                  <a:txBody>
                    <a:bodyPr/>
                    <a:lstStyle/>
                    <a:p>
                      <a:pPr algn="l"/>
                      <a:r>
                        <a:rPr sz="24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Längd</a:t>
                      </a:r>
                      <a:endParaRPr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4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Benskydd</a:t>
                      </a:r>
                      <a:endParaRPr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4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Byxor</a:t>
                      </a:r>
                      <a:endParaRPr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4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Kombinat</a:t>
                      </a:r>
                      <a:endParaRPr sz="2400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8171">
                <a:tc>
                  <a:txBody>
                    <a:bodyPr/>
                    <a:lstStyle/>
                    <a:p>
                      <a:r>
                        <a:rPr b="1" dirty="0"/>
                        <a:t>&lt; 130 cm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dirty="0"/>
                        <a:t>24" (YTH)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Egna alt. </a:t>
                      </a:r>
                      <a:r>
                        <a:rPr dirty="0"/>
                        <a:t>YTH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dirty="0"/>
                        <a:t>YTH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171">
                <a:tc>
                  <a:txBody>
                    <a:bodyPr/>
                    <a:lstStyle/>
                    <a:p>
                      <a:r>
                        <a:rPr b="1" dirty="0"/>
                        <a:t>130–140 cm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dirty="0"/>
                        <a:t>26</a:t>
                      </a:r>
                      <a:r>
                        <a:rPr lang="sv-SE" dirty="0"/>
                        <a:t>+1</a:t>
                      </a:r>
                      <a:r>
                        <a:rPr dirty="0"/>
                        <a:t>"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dirty="0"/>
                        <a:t>JR-M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dirty="0"/>
                        <a:t>JR-</a:t>
                      </a:r>
                      <a:r>
                        <a:rPr lang="sv-SE" dirty="0"/>
                        <a:t>S/</a:t>
                      </a:r>
                      <a:r>
                        <a:rPr dirty="0"/>
                        <a:t>M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8171">
                <a:tc>
                  <a:txBody>
                    <a:bodyPr/>
                    <a:lstStyle/>
                    <a:p>
                      <a:r>
                        <a:rPr b="1" dirty="0"/>
                        <a:t>140–150 cm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dirty="0"/>
                        <a:t>28</a:t>
                      </a:r>
                      <a:r>
                        <a:rPr lang="sv-SE" dirty="0"/>
                        <a:t>+1</a:t>
                      </a:r>
                      <a:r>
                        <a:rPr dirty="0"/>
                        <a:t>"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JR-M, </a:t>
                      </a:r>
                      <a:r>
                        <a:rPr dirty="0"/>
                        <a:t>JR-L/XL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dirty="0"/>
                        <a:t>JR-L/XL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382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4BB1AA1-9CFE-3D2E-6966-ABAE8EE30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278DBA-E1A9-1E09-5CBF-85D7C4658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Förslag på övningar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97C0AC-06AC-5C8E-3B61-56BEF2E57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067" y="1850654"/>
            <a:ext cx="6698966" cy="3844638"/>
          </a:xfrm>
        </p:spPr>
        <p:txBody>
          <a:bodyPr/>
          <a:lstStyle/>
          <a:p>
            <a:pPr marL="520700" lvl="1" indent="-342900">
              <a:buAutoNum type="arabicParenR"/>
            </a:pPr>
            <a:r>
              <a:rPr lang="sv-SE" b="1" dirty="0"/>
              <a:t>C-skär </a:t>
            </a:r>
          </a:p>
          <a:p>
            <a:pPr marL="177800" lvl="1" indent="0">
              <a:buNone/>
            </a:pPr>
            <a:r>
              <a:rPr lang="sv-SE" sz="1400" dirty="0"/>
              <a:t>Följ varandra efter förlängd mållinje (endast höger, endast vänster). Blick mot ”blå rand” på sargen. Alt. följ tekningscirkel.</a:t>
            </a:r>
          </a:p>
          <a:p>
            <a:pPr marL="177800" lvl="1" indent="0">
              <a:buNone/>
            </a:pPr>
            <a:endParaRPr lang="sv-SE" sz="1400" dirty="0"/>
          </a:p>
          <a:p>
            <a:pPr marL="177800" lvl="1" indent="0">
              <a:buNone/>
            </a:pPr>
            <a:r>
              <a:rPr lang="sv-SE" b="1" dirty="0"/>
              <a:t>2)   Shuffle</a:t>
            </a:r>
          </a:p>
          <a:p>
            <a:pPr marL="177800" lvl="1" indent="0">
              <a:buNone/>
            </a:pPr>
            <a:r>
              <a:rPr lang="sv-SE" sz="1400" dirty="0"/>
              <a:t>Träna på små förflyttningar med både tårna pekandes framåt/mot puck ex. från sarg långsida till mitt av zon, sedan tillbaka. (byt ledande ben på fram och tillbakaväg). </a:t>
            </a:r>
          </a:p>
          <a:p>
            <a:pPr marL="177800" lvl="1" indent="0">
              <a:buNone/>
            </a:pPr>
            <a:endParaRPr lang="sv-SE" sz="1400" b="1" dirty="0"/>
          </a:p>
          <a:p>
            <a:pPr marL="177800" lvl="1" indent="0">
              <a:buNone/>
            </a:pPr>
            <a:r>
              <a:rPr lang="sv-SE" b="1" dirty="0"/>
              <a:t>3)   T-push</a:t>
            </a:r>
          </a:p>
          <a:p>
            <a:pPr marL="177800" lvl="1" indent="0">
              <a:buNone/>
            </a:pPr>
            <a:r>
              <a:rPr lang="sv-SE" sz="1400" dirty="0"/>
              <a:t>Träna på längre förflyttningar. Först titta åt det håll vi ska, sedan T-push dit. Ledande ben stoppar rörelsen. Kraftigt stopp – ”spruta snö”. ex. från sarg långsida till mitt av zon, sedan tillbaka. (byt ledande ben på fram och tillbakaväg). </a:t>
            </a:r>
          </a:p>
          <a:p>
            <a:pPr marL="177800" lvl="1" indent="0">
              <a:buNone/>
            </a:pPr>
            <a:endParaRPr lang="sv-SE" sz="1400" dirty="0"/>
          </a:p>
          <a:p>
            <a:pPr marL="177800" lvl="1" indent="0">
              <a:buNone/>
            </a:pPr>
            <a:r>
              <a:rPr lang="sv-SE" b="1" dirty="0"/>
              <a:t>4) Skottövning </a:t>
            </a:r>
          </a:p>
          <a:p>
            <a:pPr marL="177800" lvl="1" indent="0">
              <a:buNone/>
            </a:pPr>
            <a:r>
              <a:rPr lang="sv-SE" sz="1400" dirty="0"/>
              <a:t>Lägg gärna in 3-5 bestämda rörelser innan skott. 3-5 skott, därefter byte. </a:t>
            </a:r>
          </a:p>
          <a:p>
            <a:pPr marL="177800" lvl="1" indent="0">
              <a:buNone/>
            </a:pPr>
            <a:endParaRPr lang="sv-SE" sz="1400" dirty="0"/>
          </a:p>
          <a:p>
            <a:pPr marL="0" indent="0">
              <a:buNone/>
            </a:pPr>
            <a:endParaRPr lang="sv-SE" b="1" dirty="0"/>
          </a:p>
          <a:p>
            <a:pPr marL="355600" lvl="2" indent="0">
              <a:buNone/>
            </a:pPr>
            <a:endParaRPr lang="sv-SE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95DCEF2-13CF-B80C-EDD2-02F6EC4AE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033" y="1850654"/>
            <a:ext cx="3567107" cy="3567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A364DAFB-62B8-F180-BE50-B0A187D5C572}"/>
              </a:ext>
            </a:extLst>
          </p:cNvPr>
          <p:cNvSpPr txBox="1"/>
          <p:nvPr/>
        </p:nvSpPr>
        <p:spPr>
          <a:xfrm>
            <a:off x="7444033" y="5417761"/>
            <a:ext cx="3567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Kom ihåg att behålla grundposition under alla övningar och förflyttningar. Huvudet ska vara stabilt i höjd och sidled vid förflyttning</a:t>
            </a:r>
          </a:p>
        </p:txBody>
      </p:sp>
    </p:spTree>
    <p:extLst>
      <p:ext uri="{BB962C8B-B14F-4D97-AF65-F5344CB8AC3E}">
        <p14:creationId xmlns:p14="http://schemas.microsoft.com/office/powerpoint/2010/main" val="110280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81D0DAE-5BB3-083C-1B67-370095C3B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678E66-66EB-FA1E-F093-50FF26846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Mer info om övningar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893C5E-B06E-CB91-C095-16285478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067" y="1850654"/>
            <a:ext cx="6698966" cy="3844638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Se exempelfilmer med övningar på Laget.se: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92A47874-B032-2A98-0D69-58502850E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139" y="2274650"/>
            <a:ext cx="5030730" cy="443148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B3F2221A-06D9-4C27-A58A-9DA02DDFDE36}"/>
              </a:ext>
            </a:extLst>
          </p:cNvPr>
          <p:cNvSpPr/>
          <p:nvPr/>
        </p:nvSpPr>
        <p:spPr>
          <a:xfrm>
            <a:off x="999241" y="6280088"/>
            <a:ext cx="4609707" cy="214980"/>
          </a:xfrm>
          <a:prstGeom prst="rect">
            <a:avLst/>
          </a:prstGeom>
          <a:solidFill>
            <a:schemeClr val="accent5">
              <a:alpha val="2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1995433"/>
      </p:ext>
    </p:extLst>
  </p:cSld>
  <p:clrMapOvr>
    <a:masterClrMapping/>
  </p:clrMapOvr>
</p:sld>
</file>

<file path=ppt/theme/theme1.xml><?xml version="1.0" encoding="utf-8"?>
<a:theme xmlns:a="http://schemas.openxmlformats.org/drawingml/2006/main" name="2_Innehållssidor text">
  <a:themeElements>
    <a:clrScheme name="Skellefteå Kraft">
      <a:dk1>
        <a:sysClr val="windowText" lastClr="000000"/>
      </a:dk1>
      <a:lt1>
        <a:sysClr val="window" lastClr="FFFFFF"/>
      </a:lt1>
      <a:dk2>
        <a:srgbClr val="A7A8AA"/>
      </a:dk2>
      <a:lt2>
        <a:srgbClr val="FFFFFF"/>
      </a:lt2>
      <a:accent1>
        <a:srgbClr val="702082"/>
      </a:accent1>
      <a:accent2>
        <a:srgbClr val="00B4B4"/>
      </a:accent2>
      <a:accent3>
        <a:srgbClr val="E63888"/>
      </a:accent3>
      <a:accent4>
        <a:srgbClr val="F4633A"/>
      </a:accent4>
      <a:accent5>
        <a:srgbClr val="FBDD40"/>
      </a:accent5>
      <a:accent6>
        <a:srgbClr val="3C1053"/>
      </a:accent6>
      <a:hlink>
        <a:srgbClr val="0C0C0C"/>
      </a:hlink>
      <a:folHlink>
        <a:srgbClr val="000000"/>
      </a:folHlink>
    </a:clrScheme>
    <a:fontScheme name="Skellefteå Kraft">
      <a:majorFont>
        <a:latin typeface="SK Sans Black"/>
        <a:ea typeface=""/>
        <a:cs typeface=""/>
      </a:majorFont>
      <a:minorFont>
        <a:latin typeface="S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krivskyddad]" id="{EABE0874-B076-4386-B81E-8462B0E87F9E}" vid="{37F041A9-32F4-413B-A583-A7B9EE1F69F1}"/>
    </a:ext>
  </a:extLst>
</a:theme>
</file>

<file path=ppt/theme/theme2.xml><?xml version="1.0" encoding="utf-8"?>
<a:theme xmlns:a="http://schemas.openxmlformats.org/drawingml/2006/main" name="3_Kapitelsidor">
  <a:themeElements>
    <a:clrScheme name="Skellefteå Kraft">
      <a:dk1>
        <a:sysClr val="windowText" lastClr="000000"/>
      </a:dk1>
      <a:lt1>
        <a:sysClr val="window" lastClr="FFFFFF"/>
      </a:lt1>
      <a:dk2>
        <a:srgbClr val="A7A8AA"/>
      </a:dk2>
      <a:lt2>
        <a:srgbClr val="FFFFFF"/>
      </a:lt2>
      <a:accent1>
        <a:srgbClr val="702082"/>
      </a:accent1>
      <a:accent2>
        <a:srgbClr val="00B4B4"/>
      </a:accent2>
      <a:accent3>
        <a:srgbClr val="E63888"/>
      </a:accent3>
      <a:accent4>
        <a:srgbClr val="F4633A"/>
      </a:accent4>
      <a:accent5>
        <a:srgbClr val="FBDD40"/>
      </a:accent5>
      <a:accent6>
        <a:srgbClr val="3C1053"/>
      </a:accent6>
      <a:hlink>
        <a:srgbClr val="0C0C0C"/>
      </a:hlink>
      <a:folHlink>
        <a:srgbClr val="000000"/>
      </a:folHlink>
    </a:clrScheme>
    <a:fontScheme name="Skellefteå Kraft">
      <a:majorFont>
        <a:latin typeface="SK Sans Black"/>
        <a:ea typeface=""/>
        <a:cs typeface=""/>
      </a:majorFont>
      <a:minorFont>
        <a:latin typeface="S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krivskyddad]" id="{EABE0874-B076-4386-B81E-8462B0E87F9E}" vid="{2D671A1C-6968-4CC9-B4D9-D174352AFFE4}"/>
    </a:ext>
  </a:extLst>
</a:theme>
</file>

<file path=ppt/theme/theme3.xml><?xml version="1.0" encoding="utf-8"?>
<a:theme xmlns:a="http://schemas.openxmlformats.org/drawingml/2006/main" name="4_Bildlayouter">
  <a:themeElements>
    <a:clrScheme name="Skellefteå Kraft">
      <a:dk1>
        <a:sysClr val="windowText" lastClr="000000"/>
      </a:dk1>
      <a:lt1>
        <a:sysClr val="window" lastClr="FFFFFF"/>
      </a:lt1>
      <a:dk2>
        <a:srgbClr val="A7A8AA"/>
      </a:dk2>
      <a:lt2>
        <a:srgbClr val="FFFFFF"/>
      </a:lt2>
      <a:accent1>
        <a:srgbClr val="702082"/>
      </a:accent1>
      <a:accent2>
        <a:srgbClr val="00B4B4"/>
      </a:accent2>
      <a:accent3>
        <a:srgbClr val="E63888"/>
      </a:accent3>
      <a:accent4>
        <a:srgbClr val="F4633A"/>
      </a:accent4>
      <a:accent5>
        <a:srgbClr val="FBDD40"/>
      </a:accent5>
      <a:accent6>
        <a:srgbClr val="3C1053"/>
      </a:accent6>
      <a:hlink>
        <a:srgbClr val="0C0C0C"/>
      </a:hlink>
      <a:folHlink>
        <a:srgbClr val="000000"/>
      </a:folHlink>
    </a:clrScheme>
    <a:fontScheme name="Skellefteå Kraft">
      <a:majorFont>
        <a:latin typeface="SK Sans Black"/>
        <a:ea typeface=""/>
        <a:cs typeface=""/>
      </a:majorFont>
      <a:minorFont>
        <a:latin typeface="S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krivskyddad]" id="{EABE0874-B076-4386-B81E-8462B0E87F9E}" vid="{6CA91AA2-1EAC-442F-8366-22C936FFAAED}"/>
    </a:ext>
  </a:extLst>
</a:theme>
</file>

<file path=ppt/theme/theme4.xml><?xml version="1.0" encoding="utf-8"?>
<a:theme xmlns:a="http://schemas.openxmlformats.org/drawingml/2006/main" name="Fler bildlayouter">
  <a:themeElements>
    <a:clrScheme name="Skellefteå Kraft">
      <a:dk1>
        <a:sysClr val="windowText" lastClr="000000"/>
      </a:dk1>
      <a:lt1>
        <a:sysClr val="window" lastClr="FFFFFF"/>
      </a:lt1>
      <a:dk2>
        <a:srgbClr val="A7A8AA"/>
      </a:dk2>
      <a:lt2>
        <a:srgbClr val="FFFFFF"/>
      </a:lt2>
      <a:accent1>
        <a:srgbClr val="702082"/>
      </a:accent1>
      <a:accent2>
        <a:srgbClr val="00B4B4"/>
      </a:accent2>
      <a:accent3>
        <a:srgbClr val="E63888"/>
      </a:accent3>
      <a:accent4>
        <a:srgbClr val="F4633A"/>
      </a:accent4>
      <a:accent5>
        <a:srgbClr val="FBDD40"/>
      </a:accent5>
      <a:accent6>
        <a:srgbClr val="3C1053"/>
      </a:accent6>
      <a:hlink>
        <a:srgbClr val="0C0C0C"/>
      </a:hlink>
      <a:folHlink>
        <a:srgbClr val="000000"/>
      </a:folHlink>
    </a:clrScheme>
    <a:fontScheme name="Skellefteå Kraft">
      <a:majorFont>
        <a:latin typeface="SK Sans Black"/>
        <a:ea typeface=""/>
        <a:cs typeface=""/>
      </a:majorFont>
      <a:minorFont>
        <a:latin typeface="S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krivskyddad]" id="{EABE0874-B076-4386-B81E-8462B0E87F9E}" vid="{DC90F8C2-E217-4954-BE3B-BF1BF8C3EACF}"/>
    </a:ext>
  </a:extLst>
</a:theme>
</file>

<file path=ppt/theme/theme5.xml><?xml version="1.0" encoding="utf-8"?>
<a:theme xmlns:a="http://schemas.openxmlformats.org/drawingml/2006/main" name="Diagramlayouter">
  <a:themeElements>
    <a:clrScheme name="Skellefteå Kraft">
      <a:dk1>
        <a:sysClr val="windowText" lastClr="000000"/>
      </a:dk1>
      <a:lt1>
        <a:sysClr val="window" lastClr="FFFFFF"/>
      </a:lt1>
      <a:dk2>
        <a:srgbClr val="A7A8AA"/>
      </a:dk2>
      <a:lt2>
        <a:srgbClr val="FFFFFF"/>
      </a:lt2>
      <a:accent1>
        <a:srgbClr val="702082"/>
      </a:accent1>
      <a:accent2>
        <a:srgbClr val="00B4B4"/>
      </a:accent2>
      <a:accent3>
        <a:srgbClr val="E63888"/>
      </a:accent3>
      <a:accent4>
        <a:srgbClr val="F4633A"/>
      </a:accent4>
      <a:accent5>
        <a:srgbClr val="FBDD40"/>
      </a:accent5>
      <a:accent6>
        <a:srgbClr val="3C1053"/>
      </a:accent6>
      <a:hlink>
        <a:srgbClr val="0C0C0C"/>
      </a:hlink>
      <a:folHlink>
        <a:srgbClr val="000000"/>
      </a:folHlink>
    </a:clrScheme>
    <a:fontScheme name="Skellefteå Kraft">
      <a:majorFont>
        <a:latin typeface="SK Sans Black"/>
        <a:ea typeface=""/>
        <a:cs typeface=""/>
      </a:majorFont>
      <a:minorFont>
        <a:latin typeface="S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krivskyddad]" id="{EABE0874-B076-4386-B81E-8462B0E87F9E}" vid="{CEAB3E10-1AA9-484D-862C-082F955DD377}"/>
    </a:ext>
  </a:extLst>
</a:theme>
</file>

<file path=ppt/theme/theme6.xml><?xml version="1.0" encoding="utf-8"?>
<a:theme xmlns:a="http://schemas.openxmlformats.org/drawingml/2006/main" name="7_Avslutning">
  <a:themeElements>
    <a:clrScheme name="Skellefteå Kraft">
      <a:dk1>
        <a:sysClr val="windowText" lastClr="000000"/>
      </a:dk1>
      <a:lt1>
        <a:sysClr val="window" lastClr="FFFFFF"/>
      </a:lt1>
      <a:dk2>
        <a:srgbClr val="A7A8AA"/>
      </a:dk2>
      <a:lt2>
        <a:srgbClr val="FFFFFF"/>
      </a:lt2>
      <a:accent1>
        <a:srgbClr val="702082"/>
      </a:accent1>
      <a:accent2>
        <a:srgbClr val="00B4B4"/>
      </a:accent2>
      <a:accent3>
        <a:srgbClr val="E63888"/>
      </a:accent3>
      <a:accent4>
        <a:srgbClr val="F4633A"/>
      </a:accent4>
      <a:accent5>
        <a:srgbClr val="FBDD40"/>
      </a:accent5>
      <a:accent6>
        <a:srgbClr val="3C1053"/>
      </a:accent6>
      <a:hlink>
        <a:srgbClr val="0C0C0C"/>
      </a:hlink>
      <a:folHlink>
        <a:srgbClr val="000000"/>
      </a:folHlink>
    </a:clrScheme>
    <a:fontScheme name="Skellefteå Kraft">
      <a:majorFont>
        <a:latin typeface="SK Sans Black"/>
        <a:ea typeface=""/>
        <a:cs typeface=""/>
      </a:majorFont>
      <a:minorFont>
        <a:latin typeface="S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 [Skrivskyddad]" id="{EABE0874-B076-4386-B81E-8462B0E87F9E}" vid="{E231F169-A762-4EA6-B497-B84EC8DE903B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39</TotalTime>
  <Words>289</Words>
  <Application>Microsoft Office PowerPoint</Application>
  <PresentationFormat>Bredbild</PresentationFormat>
  <Paragraphs>48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8</vt:i4>
      </vt:variant>
    </vt:vector>
  </HeadingPairs>
  <TitlesOfParts>
    <vt:vector size="18" baseType="lpstr">
      <vt:lpstr>SK Sans</vt:lpstr>
      <vt:lpstr>SK Sans Black</vt:lpstr>
      <vt:lpstr>Arial</vt:lpstr>
      <vt:lpstr>Calibri</vt:lpstr>
      <vt:lpstr>2_Innehållssidor text</vt:lpstr>
      <vt:lpstr>3_Kapitelsidor</vt:lpstr>
      <vt:lpstr>4_Bildlayouter</vt:lpstr>
      <vt:lpstr>Fler bildlayouter</vt:lpstr>
      <vt:lpstr>Diagramlayouter</vt:lpstr>
      <vt:lpstr>7_Avslutning</vt:lpstr>
      <vt:lpstr>Målvaktsgrunder</vt:lpstr>
      <vt:lpstr>Grundposition</vt:lpstr>
      <vt:lpstr>Grundposition</vt:lpstr>
      <vt:lpstr>Klubbfattning</vt:lpstr>
      <vt:lpstr>Butterfly </vt:lpstr>
      <vt:lpstr>Storlek Skydd (rekommendation)</vt:lpstr>
      <vt:lpstr>Förslag på övningar </vt:lpstr>
      <vt:lpstr>Mer info om övningar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Ola F Brännström</dc:creator>
  <cp:lastModifiedBy>Ola F Brännström</cp:lastModifiedBy>
  <cp:revision>2</cp:revision>
  <cp:lastPrinted>2019-02-07T07:33:14Z</cp:lastPrinted>
  <dcterms:created xsi:type="dcterms:W3CDTF">2025-12-02T09:13:45Z</dcterms:created>
  <dcterms:modified xsi:type="dcterms:W3CDTF">2025-12-02T09:58:36Z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/>
  </property>
</Properties>
</file>