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3"/>
    <p:sldMasterId id="2147483660" r:id="rId4"/>
    <p:sldMasterId id="2147483672" r:id="rId5"/>
  </p:sldMasterIdLst>
  <p:notesMasterIdLst>
    <p:notesMasterId r:id="rId12"/>
  </p:notesMasterIdLst>
  <p:sldIdLst>
    <p:sldId id="285" r:id="rId6"/>
    <p:sldId id="260" r:id="rId7"/>
    <p:sldId id="273" r:id="rId8"/>
    <p:sldId id="289" r:id="rId9"/>
    <p:sldId id="291" r:id="rId10"/>
    <p:sldId id="290" r:id="rId11"/>
  </p:sldIdLst>
  <p:sldSz cx="9144000" cy="6858000" type="screen4x3"/>
  <p:notesSz cx="6858000" cy="9144000"/>
  <p:defaultTextStyle>
    <a:defPPr>
      <a:defRPr lang="sv-SE"/>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B32A"/>
    <a:srgbClr val="F9C81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0072FA-32B4-4A0A-B741-A6E7B75740B5}" v="2" dt="2020-09-14T16:04:23.220"/>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745" autoAdjust="0"/>
    <p:restoredTop sz="90985" autoAdjust="0"/>
  </p:normalViewPr>
  <p:slideViewPr>
    <p:cSldViewPr>
      <p:cViewPr varScale="1">
        <p:scale>
          <a:sx n="65" d="100"/>
          <a:sy n="65" d="100"/>
        </p:scale>
        <p:origin x="1362"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Master" Target="slideMasters/slideMaster1.xml"/><Relationship Id="rId7" Type="http://schemas.openxmlformats.org/officeDocument/2006/relationships/slide" Target="slides/slide2.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3.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2.xml"/><Relationship Id="rId9" Type="http://schemas.openxmlformats.org/officeDocument/2006/relationships/slide" Target="slides/slide4.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milla Dahl" userId="373de2a2-cf3a-4fff-8942-fda7a6294ec4" providerId="ADAL" clId="{220072FA-32B4-4A0A-B741-A6E7B75740B5}"/>
    <pc:docChg chg="custSel modSld">
      <pc:chgData name="Camilla Dahl" userId="373de2a2-cf3a-4fff-8942-fda7a6294ec4" providerId="ADAL" clId="{220072FA-32B4-4A0A-B741-A6E7B75740B5}" dt="2020-09-14T16:04:45.983" v="283" actId="20577"/>
      <pc:docMkLst>
        <pc:docMk/>
      </pc:docMkLst>
      <pc:sldChg chg="modSp">
        <pc:chgData name="Camilla Dahl" userId="373de2a2-cf3a-4fff-8942-fda7a6294ec4" providerId="ADAL" clId="{220072FA-32B4-4A0A-B741-A6E7B75740B5}" dt="2020-09-14T15:57:35.496" v="28" actId="115"/>
        <pc:sldMkLst>
          <pc:docMk/>
          <pc:sldMk cId="0" sldId="260"/>
        </pc:sldMkLst>
        <pc:graphicFrameChg chg="modGraphic">
          <ac:chgData name="Camilla Dahl" userId="373de2a2-cf3a-4fff-8942-fda7a6294ec4" providerId="ADAL" clId="{220072FA-32B4-4A0A-B741-A6E7B75740B5}" dt="2020-09-14T15:57:35.496" v="28" actId="115"/>
          <ac:graphicFrameMkLst>
            <pc:docMk/>
            <pc:sldMk cId="0" sldId="260"/>
            <ac:graphicFrameMk id="2" creationId="{80CED2B4-35B3-422F-8736-5E28CA2B70FC}"/>
          </ac:graphicFrameMkLst>
        </pc:graphicFrameChg>
      </pc:sldChg>
      <pc:sldChg chg="modSp">
        <pc:chgData name="Camilla Dahl" userId="373de2a2-cf3a-4fff-8942-fda7a6294ec4" providerId="ADAL" clId="{220072FA-32B4-4A0A-B741-A6E7B75740B5}" dt="2020-09-14T16:03:25.846" v="85" actId="20577"/>
        <pc:sldMkLst>
          <pc:docMk/>
          <pc:sldMk cId="2744717790" sldId="289"/>
        </pc:sldMkLst>
        <pc:spChg chg="mod">
          <ac:chgData name="Camilla Dahl" userId="373de2a2-cf3a-4fff-8942-fda7a6294ec4" providerId="ADAL" clId="{220072FA-32B4-4A0A-B741-A6E7B75740B5}" dt="2020-09-14T16:03:25.846" v="85" actId="20577"/>
          <ac:spMkLst>
            <pc:docMk/>
            <pc:sldMk cId="2744717790" sldId="289"/>
            <ac:spMk id="28674" creationId="{F1F9681D-7834-404C-B787-6335D7F83BF9}"/>
          </ac:spMkLst>
        </pc:spChg>
      </pc:sldChg>
      <pc:sldChg chg="modSp">
        <pc:chgData name="Camilla Dahl" userId="373de2a2-cf3a-4fff-8942-fda7a6294ec4" providerId="ADAL" clId="{220072FA-32B4-4A0A-B741-A6E7B75740B5}" dt="2020-09-14T16:04:45.983" v="283" actId="20577"/>
        <pc:sldMkLst>
          <pc:docMk/>
          <pc:sldMk cId="2432540496" sldId="290"/>
        </pc:sldMkLst>
        <pc:spChg chg="mod">
          <ac:chgData name="Camilla Dahl" userId="373de2a2-cf3a-4fff-8942-fda7a6294ec4" providerId="ADAL" clId="{220072FA-32B4-4A0A-B741-A6E7B75740B5}" dt="2020-09-14T16:04:45.983" v="283" actId="20577"/>
          <ac:spMkLst>
            <pc:docMk/>
            <pc:sldMk cId="2432540496" sldId="290"/>
            <ac:spMk id="5" creationId="{3E3A820D-910F-4B9F-B86B-B1E312A2999B}"/>
          </ac:spMkLst>
        </pc:spChg>
      </pc:sldChg>
      <pc:sldChg chg="modSp">
        <pc:chgData name="Camilla Dahl" userId="373de2a2-cf3a-4fff-8942-fda7a6294ec4" providerId="ADAL" clId="{220072FA-32B4-4A0A-B741-A6E7B75740B5}" dt="2020-09-14T15:57:03.112" v="26" actId="20577"/>
        <pc:sldMkLst>
          <pc:docMk/>
          <pc:sldMk cId="323451439" sldId="291"/>
        </pc:sldMkLst>
        <pc:spChg chg="mod">
          <ac:chgData name="Camilla Dahl" userId="373de2a2-cf3a-4fff-8942-fda7a6294ec4" providerId="ADAL" clId="{220072FA-32B4-4A0A-B741-A6E7B75740B5}" dt="2020-09-14T15:57:03.112" v="26" actId="20577"/>
          <ac:spMkLst>
            <pc:docMk/>
            <pc:sldMk cId="323451439" sldId="291"/>
            <ac:spMk id="28674" creationId="{F1F9681D-7834-404C-B787-6335D7F83BF9}"/>
          </ac:spMkLst>
        </pc:spChg>
      </pc:sldChg>
    </pc:docChg>
  </pc:docChgLst>
  <pc:docChgLst>
    <pc:chgData name="Johan Söderberg" userId="9c681143-4944-4e6a-9b2e-ef63686957c9" providerId="ADAL" clId="{7AC4C224-CE40-4FF2-864A-5581217568DB}"/>
    <pc:docChg chg="custSel delSld modSld sldOrd">
      <pc:chgData name="Johan Söderberg" userId="9c681143-4944-4e6a-9b2e-ef63686957c9" providerId="ADAL" clId="{7AC4C224-CE40-4FF2-864A-5581217568DB}" dt="2020-09-11T04:20:01.879" v="570" actId="6549"/>
      <pc:docMkLst>
        <pc:docMk/>
      </pc:docMkLst>
      <pc:sldChg chg="del">
        <pc:chgData name="Johan Söderberg" userId="9c681143-4944-4e6a-9b2e-ef63686957c9" providerId="ADAL" clId="{7AC4C224-CE40-4FF2-864A-5581217568DB}" dt="2020-09-11T04:19:25.635" v="546" actId="2696"/>
        <pc:sldMkLst>
          <pc:docMk/>
          <pc:sldMk cId="0" sldId="259"/>
        </pc:sldMkLst>
      </pc:sldChg>
      <pc:sldChg chg="del">
        <pc:chgData name="Johan Söderberg" userId="9c681143-4944-4e6a-9b2e-ef63686957c9" providerId="ADAL" clId="{7AC4C224-CE40-4FF2-864A-5581217568DB}" dt="2020-09-11T04:13:49.538" v="19" actId="2696"/>
        <pc:sldMkLst>
          <pc:docMk/>
          <pc:sldMk cId="0" sldId="268"/>
        </pc:sldMkLst>
      </pc:sldChg>
      <pc:sldChg chg="modSp ord">
        <pc:chgData name="Johan Söderberg" userId="9c681143-4944-4e6a-9b2e-ef63686957c9" providerId="ADAL" clId="{7AC4C224-CE40-4FF2-864A-5581217568DB}" dt="2020-09-11T04:18:00.660" v="421" actId="20577"/>
        <pc:sldMkLst>
          <pc:docMk/>
          <pc:sldMk cId="0" sldId="273"/>
        </pc:sldMkLst>
        <pc:spChg chg="mod">
          <ac:chgData name="Johan Söderberg" userId="9c681143-4944-4e6a-9b2e-ef63686957c9" providerId="ADAL" clId="{7AC4C224-CE40-4FF2-864A-5581217568DB}" dt="2020-09-11T04:18:00.660" v="421" actId="20577"/>
          <ac:spMkLst>
            <pc:docMk/>
            <pc:sldMk cId="0" sldId="273"/>
            <ac:spMk id="29698" creationId="{D4F82892-4396-464F-97B0-5BBB68D3B4AE}"/>
          </ac:spMkLst>
        </pc:spChg>
      </pc:sldChg>
      <pc:sldChg chg="modSp">
        <pc:chgData name="Johan Söderberg" userId="9c681143-4944-4e6a-9b2e-ef63686957c9" providerId="ADAL" clId="{7AC4C224-CE40-4FF2-864A-5581217568DB}" dt="2020-09-11T04:13:45.989" v="18" actId="20577"/>
        <pc:sldMkLst>
          <pc:docMk/>
          <pc:sldMk cId="0" sldId="285"/>
        </pc:sldMkLst>
        <pc:spChg chg="mod">
          <ac:chgData name="Johan Söderberg" userId="9c681143-4944-4e6a-9b2e-ef63686957c9" providerId="ADAL" clId="{7AC4C224-CE40-4FF2-864A-5581217568DB}" dt="2020-09-11T04:13:43.812" v="17" actId="20577"/>
          <ac:spMkLst>
            <pc:docMk/>
            <pc:sldMk cId="0" sldId="285"/>
            <ac:spMk id="27650" creationId="{C493C62D-862D-4D18-BFCF-AE396A9E35A8}"/>
          </ac:spMkLst>
        </pc:spChg>
        <pc:spChg chg="mod">
          <ac:chgData name="Johan Söderberg" userId="9c681143-4944-4e6a-9b2e-ef63686957c9" providerId="ADAL" clId="{7AC4C224-CE40-4FF2-864A-5581217568DB}" dt="2020-09-11T04:13:45.989" v="18" actId="20577"/>
          <ac:spMkLst>
            <pc:docMk/>
            <pc:sldMk cId="0" sldId="285"/>
            <ac:spMk id="27651" creationId="{B87D6F0C-04F2-488C-BB92-0747BF5798D2}"/>
          </ac:spMkLst>
        </pc:spChg>
      </pc:sldChg>
      <pc:sldChg chg="modSp">
        <pc:chgData name="Johan Söderberg" userId="9c681143-4944-4e6a-9b2e-ef63686957c9" providerId="ADAL" clId="{7AC4C224-CE40-4FF2-864A-5581217568DB}" dt="2020-09-11T04:20:01.879" v="570" actId="6549"/>
        <pc:sldMkLst>
          <pc:docMk/>
          <pc:sldMk cId="2744717790" sldId="289"/>
        </pc:sldMkLst>
        <pc:spChg chg="mod">
          <ac:chgData name="Johan Söderberg" userId="9c681143-4944-4e6a-9b2e-ef63686957c9" providerId="ADAL" clId="{7AC4C224-CE40-4FF2-864A-5581217568DB}" dt="2020-09-11T04:20:01.879" v="570" actId="6549"/>
          <ac:spMkLst>
            <pc:docMk/>
            <pc:sldMk cId="2744717790" sldId="289"/>
            <ac:spMk id="28674" creationId="{F1F9681D-7834-404C-B787-6335D7F83BF9}"/>
          </ac:spMkLst>
        </pc:spChg>
      </pc:sldChg>
      <pc:sldChg chg="modSp">
        <pc:chgData name="Johan Söderberg" userId="9c681143-4944-4e6a-9b2e-ef63686957c9" providerId="ADAL" clId="{7AC4C224-CE40-4FF2-864A-5581217568DB}" dt="2020-09-11T04:19:16.561" v="545" actId="20577"/>
        <pc:sldMkLst>
          <pc:docMk/>
          <pc:sldMk cId="323451439" sldId="291"/>
        </pc:sldMkLst>
        <pc:spChg chg="mod">
          <ac:chgData name="Johan Söderberg" userId="9c681143-4944-4e6a-9b2e-ef63686957c9" providerId="ADAL" clId="{7AC4C224-CE40-4FF2-864A-5581217568DB}" dt="2020-09-11T04:19:16.561" v="545" actId="20577"/>
          <ac:spMkLst>
            <pc:docMk/>
            <pc:sldMk cId="323451439" sldId="291"/>
            <ac:spMk id="28674" creationId="{F1F9681D-7834-404C-B787-6335D7F83BF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2B3E71DF-4CFF-4F22-AAA8-4AFB4187D6D6}"/>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atin typeface="Arial" charset="0"/>
                <a:ea typeface="ＭＳ Ｐゴシック" pitchFamily="1" charset="-128"/>
              </a:defRPr>
            </a:lvl1pPr>
          </a:lstStyle>
          <a:p>
            <a:pPr>
              <a:defRPr/>
            </a:pPr>
            <a:endParaRPr lang="sv-SE"/>
          </a:p>
        </p:txBody>
      </p:sp>
      <p:sp>
        <p:nvSpPr>
          <p:cNvPr id="10243" name="Rectangle 3">
            <a:extLst>
              <a:ext uri="{FF2B5EF4-FFF2-40B4-BE49-F238E27FC236}">
                <a16:creationId xmlns:a16="http://schemas.microsoft.com/office/drawing/2014/main" id="{449161F9-F6A1-4C5A-973C-A8D994CA679C}"/>
              </a:ext>
            </a:extLst>
          </p:cNvPr>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pitchFamily="1" charset="-128"/>
              </a:defRPr>
            </a:lvl1pPr>
          </a:lstStyle>
          <a:p>
            <a:pPr>
              <a:defRPr/>
            </a:pPr>
            <a:endParaRPr lang="sv-SE"/>
          </a:p>
        </p:txBody>
      </p:sp>
      <p:sp>
        <p:nvSpPr>
          <p:cNvPr id="26628" name="Rectangle 4">
            <a:extLst>
              <a:ext uri="{FF2B5EF4-FFF2-40B4-BE49-F238E27FC236}">
                <a16:creationId xmlns:a16="http://schemas.microsoft.com/office/drawing/2014/main" id="{6B9AAD51-DA55-492B-A3A3-C2501D2EB8A5}"/>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5" name="Rectangle 5">
            <a:extLst>
              <a:ext uri="{FF2B5EF4-FFF2-40B4-BE49-F238E27FC236}">
                <a16:creationId xmlns:a16="http://schemas.microsoft.com/office/drawing/2014/main" id="{08B6F4AA-4790-4AF8-817C-37ACC7FEA164}"/>
              </a:ext>
            </a:extLst>
          </p:cNvPr>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v-SE" noProof="0"/>
              <a:t>Klicka här för att ändra format på bakgrundstexten</a:t>
            </a:r>
          </a:p>
          <a:p>
            <a:pPr lvl="1"/>
            <a:r>
              <a:rPr lang="sv-SE" noProof="0"/>
              <a:t>Nivå två</a:t>
            </a:r>
          </a:p>
          <a:p>
            <a:pPr lvl="2"/>
            <a:r>
              <a:rPr lang="sv-SE" noProof="0"/>
              <a:t>Nivå tre</a:t>
            </a:r>
          </a:p>
          <a:p>
            <a:pPr lvl="3"/>
            <a:r>
              <a:rPr lang="sv-SE" noProof="0"/>
              <a:t>Nivå fyra</a:t>
            </a:r>
          </a:p>
          <a:p>
            <a:pPr lvl="4"/>
            <a:r>
              <a:rPr lang="sv-SE" noProof="0"/>
              <a:t>Nivå fem</a:t>
            </a:r>
          </a:p>
        </p:txBody>
      </p:sp>
      <p:sp>
        <p:nvSpPr>
          <p:cNvPr id="10246" name="Rectangle 6">
            <a:extLst>
              <a:ext uri="{FF2B5EF4-FFF2-40B4-BE49-F238E27FC236}">
                <a16:creationId xmlns:a16="http://schemas.microsoft.com/office/drawing/2014/main" id="{DF8719C4-B758-4065-BDBF-DC7E1CC7FB67}"/>
              </a:ext>
            </a:extLst>
          </p:cNvPr>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atin typeface="Arial" charset="0"/>
                <a:ea typeface="ＭＳ Ｐゴシック" pitchFamily="1" charset="-128"/>
              </a:defRPr>
            </a:lvl1pPr>
          </a:lstStyle>
          <a:p>
            <a:pPr>
              <a:defRPr/>
            </a:pPr>
            <a:endParaRPr lang="sv-SE"/>
          </a:p>
        </p:txBody>
      </p:sp>
      <p:sp>
        <p:nvSpPr>
          <p:cNvPr id="10247" name="Rectangle 7">
            <a:extLst>
              <a:ext uri="{FF2B5EF4-FFF2-40B4-BE49-F238E27FC236}">
                <a16:creationId xmlns:a16="http://schemas.microsoft.com/office/drawing/2014/main" id="{6A410288-3563-4EC4-A003-FEC9C689C6FE}"/>
              </a:ext>
            </a:extLst>
          </p:cNvPr>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fld id="{470A6CDA-F8B4-4503-996C-2780C01B4963}" type="slidenum">
              <a:rPr lang="sv-SE" altLang="sv-SE"/>
              <a:pPr/>
              <a:t>‹#›</a:t>
            </a:fld>
            <a:endParaRPr lang="sv-SE" altLang="sv-S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a:t>Klicka här för att ändra format</a:t>
            </a:r>
          </a:p>
        </p:txBody>
      </p:sp>
      <p:sp>
        <p:nvSpPr>
          <p:cNvPr id="3" name="Underrubrik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sv-SE"/>
              <a:t>Klicka här för att ändra format på underrubrik i bakgrunden</a:t>
            </a:r>
          </a:p>
        </p:txBody>
      </p:sp>
    </p:spTree>
    <p:extLst>
      <p:ext uri="{BB962C8B-B14F-4D97-AF65-F5344CB8AC3E}">
        <p14:creationId xmlns:p14="http://schemas.microsoft.com/office/powerpoint/2010/main" val="1458991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991412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5673725" y="1219200"/>
            <a:ext cx="1657350" cy="4572000"/>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701675" y="1219200"/>
            <a:ext cx="4819650" cy="457200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4184791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143000" y="1122363"/>
            <a:ext cx="6858000" cy="2387600"/>
          </a:xfrm>
        </p:spPr>
        <p:txBody>
          <a:bodyPr anchor="b"/>
          <a:lstStyle>
            <a:lvl1pPr algn="ctr">
              <a:defRPr sz="4500"/>
            </a:lvl1pPr>
          </a:lstStyle>
          <a:p>
            <a:r>
              <a:rPr lang="sv-SE"/>
              <a:t>Klicka här för att ändra format</a:t>
            </a:r>
          </a:p>
        </p:txBody>
      </p:sp>
      <p:sp>
        <p:nvSpPr>
          <p:cNvPr id="3" name="Underrubri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sv-SE"/>
              <a:t>Klicka här för att ändra format på underrubrik i bakgrunden</a:t>
            </a:r>
          </a:p>
        </p:txBody>
      </p:sp>
      <p:sp>
        <p:nvSpPr>
          <p:cNvPr id="4" name="Platshållare för datum 3">
            <a:extLst>
              <a:ext uri="{FF2B5EF4-FFF2-40B4-BE49-F238E27FC236}">
                <a16:creationId xmlns:a16="http://schemas.microsoft.com/office/drawing/2014/main" id="{4BAC81A6-9D0A-4B03-8E6B-EE07A7804FC7}"/>
              </a:ext>
            </a:extLst>
          </p:cNvPr>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ea typeface="ＭＳ Ｐゴシック" panose="020B0600070205080204" pitchFamily="34" charset="-128"/>
              </a:defRPr>
            </a:lvl1pPr>
          </a:lstStyle>
          <a:p>
            <a:pPr>
              <a:defRPr/>
            </a:pPr>
            <a:fld id="{4BFA3E6E-A0A8-4797-BA84-8C59E194F97B}" type="datetimeFigureOut">
              <a:rPr lang="sv-SE"/>
              <a:pPr>
                <a:defRPr/>
              </a:pPr>
              <a:t>2020-09-14</a:t>
            </a:fld>
            <a:endParaRPr lang="sv-SE"/>
          </a:p>
        </p:txBody>
      </p:sp>
      <p:sp>
        <p:nvSpPr>
          <p:cNvPr id="5" name="Platshållare för sidfot 4">
            <a:extLst>
              <a:ext uri="{FF2B5EF4-FFF2-40B4-BE49-F238E27FC236}">
                <a16:creationId xmlns:a16="http://schemas.microsoft.com/office/drawing/2014/main" id="{F8BBD9DE-2B9E-413B-BF34-30D4765A8F08}"/>
              </a:ext>
            </a:extLst>
          </p:cNvPr>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ea typeface="ＭＳ Ｐゴシック" panose="020B0600070205080204" pitchFamily="34" charset="-128"/>
              </a:defRPr>
            </a:lvl1pPr>
          </a:lstStyle>
          <a:p>
            <a:pPr>
              <a:defRPr/>
            </a:pPr>
            <a:endParaRPr lang="sv-SE"/>
          </a:p>
        </p:txBody>
      </p:sp>
      <p:sp>
        <p:nvSpPr>
          <p:cNvPr id="6" name="Platshållare för bildnummer 5">
            <a:extLst>
              <a:ext uri="{FF2B5EF4-FFF2-40B4-BE49-F238E27FC236}">
                <a16:creationId xmlns:a16="http://schemas.microsoft.com/office/drawing/2014/main" id="{8DCFCAB0-E488-44CB-B2A2-35EB52AA16A8}"/>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fld id="{3913A4A8-7246-4F89-B860-BFB6AE3370D6}" type="slidenum">
              <a:rPr lang="sv-SE" altLang="sv-SE"/>
              <a:pPr/>
              <a:t>‹#›</a:t>
            </a:fld>
            <a:endParaRPr lang="sv-SE" altLang="sv-SE"/>
          </a:p>
        </p:txBody>
      </p:sp>
    </p:spTree>
    <p:extLst>
      <p:ext uri="{BB962C8B-B14F-4D97-AF65-F5344CB8AC3E}">
        <p14:creationId xmlns:p14="http://schemas.microsoft.com/office/powerpoint/2010/main" val="38732341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0CAA6B0-1FCA-4A6B-8F1A-126294B33CDD}"/>
              </a:ext>
            </a:extLst>
          </p:cNvPr>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ea typeface="ＭＳ Ｐゴシック" panose="020B0600070205080204" pitchFamily="34" charset="-128"/>
              </a:defRPr>
            </a:lvl1pPr>
          </a:lstStyle>
          <a:p>
            <a:pPr>
              <a:defRPr/>
            </a:pPr>
            <a:fld id="{86286D56-D78F-4CC6-B989-9FE1456241A9}" type="datetimeFigureOut">
              <a:rPr lang="sv-SE"/>
              <a:pPr>
                <a:defRPr/>
              </a:pPr>
              <a:t>2020-09-14</a:t>
            </a:fld>
            <a:endParaRPr lang="sv-SE"/>
          </a:p>
        </p:txBody>
      </p:sp>
      <p:sp>
        <p:nvSpPr>
          <p:cNvPr id="5" name="Platshållare för sidfot 4">
            <a:extLst>
              <a:ext uri="{FF2B5EF4-FFF2-40B4-BE49-F238E27FC236}">
                <a16:creationId xmlns:a16="http://schemas.microsoft.com/office/drawing/2014/main" id="{2422DF76-FDAC-4B8E-BF97-2D5E8074AD36}"/>
              </a:ext>
            </a:extLst>
          </p:cNvPr>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ea typeface="ＭＳ Ｐゴシック" panose="020B0600070205080204" pitchFamily="34" charset="-128"/>
              </a:defRPr>
            </a:lvl1pPr>
          </a:lstStyle>
          <a:p>
            <a:pPr>
              <a:defRPr/>
            </a:pPr>
            <a:endParaRPr lang="sv-SE"/>
          </a:p>
        </p:txBody>
      </p:sp>
      <p:sp>
        <p:nvSpPr>
          <p:cNvPr id="6" name="Platshållare för bildnummer 5">
            <a:extLst>
              <a:ext uri="{FF2B5EF4-FFF2-40B4-BE49-F238E27FC236}">
                <a16:creationId xmlns:a16="http://schemas.microsoft.com/office/drawing/2014/main" id="{D4FD2D98-7A9F-4332-99CE-C4D25B1010EC}"/>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fld id="{1591FA1F-EC22-45EB-856A-E34F987AE099}" type="slidenum">
              <a:rPr lang="sv-SE" altLang="sv-SE"/>
              <a:pPr/>
              <a:t>‹#›</a:t>
            </a:fld>
            <a:endParaRPr lang="sv-SE" altLang="sv-SE"/>
          </a:p>
        </p:txBody>
      </p:sp>
    </p:spTree>
    <p:extLst>
      <p:ext uri="{BB962C8B-B14F-4D97-AF65-F5344CB8AC3E}">
        <p14:creationId xmlns:p14="http://schemas.microsoft.com/office/powerpoint/2010/main" val="30887289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623888" y="1709739"/>
            <a:ext cx="7886700" cy="2852737"/>
          </a:xfrm>
        </p:spPr>
        <p:txBody>
          <a:bodyPr anchor="b"/>
          <a:lstStyle>
            <a:lvl1pPr>
              <a:defRPr sz="4500"/>
            </a:lvl1pPr>
          </a:lstStyle>
          <a:p>
            <a:r>
              <a:rPr lang="sv-SE"/>
              <a:t>Klicka här för att ändra format</a:t>
            </a:r>
          </a:p>
        </p:txBody>
      </p:sp>
      <p:sp>
        <p:nvSpPr>
          <p:cNvPr id="3" name="Platshållare för text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3C8370F1-E341-4CF6-9D0C-5D4721A4DF50}"/>
              </a:ext>
            </a:extLst>
          </p:cNvPr>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ea typeface="ＭＳ Ｐゴシック" panose="020B0600070205080204" pitchFamily="34" charset="-128"/>
              </a:defRPr>
            </a:lvl1pPr>
          </a:lstStyle>
          <a:p>
            <a:pPr>
              <a:defRPr/>
            </a:pPr>
            <a:fld id="{A279FDE5-0FDF-4BF8-8A92-C9406B9427F6}" type="datetimeFigureOut">
              <a:rPr lang="sv-SE"/>
              <a:pPr>
                <a:defRPr/>
              </a:pPr>
              <a:t>2020-09-14</a:t>
            </a:fld>
            <a:endParaRPr lang="sv-SE"/>
          </a:p>
        </p:txBody>
      </p:sp>
      <p:sp>
        <p:nvSpPr>
          <p:cNvPr id="5" name="Platshållare för sidfot 4">
            <a:extLst>
              <a:ext uri="{FF2B5EF4-FFF2-40B4-BE49-F238E27FC236}">
                <a16:creationId xmlns:a16="http://schemas.microsoft.com/office/drawing/2014/main" id="{9CF98570-155C-431E-B2E8-191B561A7F59}"/>
              </a:ext>
            </a:extLst>
          </p:cNvPr>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ea typeface="ＭＳ Ｐゴシック" panose="020B0600070205080204" pitchFamily="34" charset="-128"/>
              </a:defRPr>
            </a:lvl1pPr>
          </a:lstStyle>
          <a:p>
            <a:pPr>
              <a:defRPr/>
            </a:pPr>
            <a:endParaRPr lang="sv-SE"/>
          </a:p>
        </p:txBody>
      </p:sp>
      <p:sp>
        <p:nvSpPr>
          <p:cNvPr id="6" name="Platshållare för bildnummer 5">
            <a:extLst>
              <a:ext uri="{FF2B5EF4-FFF2-40B4-BE49-F238E27FC236}">
                <a16:creationId xmlns:a16="http://schemas.microsoft.com/office/drawing/2014/main" id="{FA2875FE-583A-4903-8F35-DF6AEB8D7AE5}"/>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fld id="{ED06454C-AD79-4F3F-91B3-45AD5B82A8B1}" type="slidenum">
              <a:rPr lang="sv-SE" altLang="sv-SE"/>
              <a:pPr/>
              <a:t>‹#›</a:t>
            </a:fld>
            <a:endParaRPr lang="sv-SE" altLang="sv-SE"/>
          </a:p>
        </p:txBody>
      </p:sp>
    </p:spTree>
    <p:extLst>
      <p:ext uri="{BB962C8B-B14F-4D97-AF65-F5344CB8AC3E}">
        <p14:creationId xmlns:p14="http://schemas.microsoft.com/office/powerpoint/2010/main" val="2532032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628650" y="1825625"/>
            <a:ext cx="38862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29150" y="1825625"/>
            <a:ext cx="38862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9285193B-70E9-40A6-89B7-5C99C6417904}"/>
              </a:ext>
            </a:extLst>
          </p:cNvPr>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ea typeface="ＭＳ Ｐゴシック" panose="020B0600070205080204" pitchFamily="34" charset="-128"/>
              </a:defRPr>
            </a:lvl1pPr>
          </a:lstStyle>
          <a:p>
            <a:pPr>
              <a:defRPr/>
            </a:pPr>
            <a:fld id="{5DA73B47-20D6-4E63-A07B-E2FA731323BA}" type="datetimeFigureOut">
              <a:rPr lang="sv-SE"/>
              <a:pPr>
                <a:defRPr/>
              </a:pPr>
              <a:t>2020-09-14</a:t>
            </a:fld>
            <a:endParaRPr lang="sv-SE"/>
          </a:p>
        </p:txBody>
      </p:sp>
      <p:sp>
        <p:nvSpPr>
          <p:cNvPr id="6" name="Platshållare för sidfot 5">
            <a:extLst>
              <a:ext uri="{FF2B5EF4-FFF2-40B4-BE49-F238E27FC236}">
                <a16:creationId xmlns:a16="http://schemas.microsoft.com/office/drawing/2014/main" id="{210E8EC3-33C0-4310-920A-116253D3EE5B}"/>
              </a:ext>
            </a:extLst>
          </p:cNvPr>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ea typeface="ＭＳ Ｐゴシック" panose="020B0600070205080204" pitchFamily="34" charset="-128"/>
              </a:defRPr>
            </a:lvl1pPr>
          </a:lstStyle>
          <a:p>
            <a:pPr>
              <a:defRPr/>
            </a:pPr>
            <a:endParaRPr lang="sv-SE"/>
          </a:p>
        </p:txBody>
      </p:sp>
      <p:sp>
        <p:nvSpPr>
          <p:cNvPr id="7" name="Platshållare för bildnummer 6">
            <a:extLst>
              <a:ext uri="{FF2B5EF4-FFF2-40B4-BE49-F238E27FC236}">
                <a16:creationId xmlns:a16="http://schemas.microsoft.com/office/drawing/2014/main" id="{DEC88292-E59A-494C-A8FE-A162B2D00EEB}"/>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fld id="{AE729E05-E53E-480D-A5B1-C9F62618892E}" type="slidenum">
              <a:rPr lang="sv-SE" altLang="sv-SE"/>
              <a:pPr/>
              <a:t>‹#›</a:t>
            </a:fld>
            <a:endParaRPr lang="sv-SE" altLang="sv-SE"/>
          </a:p>
        </p:txBody>
      </p:sp>
    </p:spTree>
    <p:extLst>
      <p:ext uri="{BB962C8B-B14F-4D97-AF65-F5344CB8AC3E}">
        <p14:creationId xmlns:p14="http://schemas.microsoft.com/office/powerpoint/2010/main" val="5112985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629841" y="365126"/>
            <a:ext cx="7886700" cy="1325563"/>
          </a:xfrm>
        </p:spPr>
        <p:txBody>
          <a:bodyPr/>
          <a:lstStyle/>
          <a:p>
            <a:r>
              <a:rPr lang="sv-SE"/>
              <a:t>Klicka här för att ändra format</a:t>
            </a:r>
          </a:p>
        </p:txBody>
      </p:sp>
      <p:sp>
        <p:nvSpPr>
          <p:cNvPr id="3" name="Platshållare för text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a:t>Klicka här för att ändra format på bakgrundstexten</a:t>
            </a:r>
          </a:p>
        </p:txBody>
      </p:sp>
      <p:sp>
        <p:nvSpPr>
          <p:cNvPr id="4" name="Platshållare för innehåll 3"/>
          <p:cNvSpPr>
            <a:spLocks noGrp="1"/>
          </p:cNvSpPr>
          <p:nvPr>
            <p:ph sz="half" idx="2"/>
          </p:nvPr>
        </p:nvSpPr>
        <p:spPr>
          <a:xfrm>
            <a:off x="629842" y="2505075"/>
            <a:ext cx="3868340"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29150" y="2505075"/>
            <a:ext cx="3887391"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34CBBA05-8D84-4067-96C2-0D53C408399B}"/>
              </a:ext>
            </a:extLst>
          </p:cNvPr>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ea typeface="ＭＳ Ｐゴシック" panose="020B0600070205080204" pitchFamily="34" charset="-128"/>
              </a:defRPr>
            </a:lvl1pPr>
          </a:lstStyle>
          <a:p>
            <a:pPr>
              <a:defRPr/>
            </a:pPr>
            <a:fld id="{44E234F8-C7F4-49F9-A8FD-1AAC60D7B5A5}" type="datetimeFigureOut">
              <a:rPr lang="sv-SE"/>
              <a:pPr>
                <a:defRPr/>
              </a:pPr>
              <a:t>2020-09-14</a:t>
            </a:fld>
            <a:endParaRPr lang="sv-SE"/>
          </a:p>
        </p:txBody>
      </p:sp>
      <p:sp>
        <p:nvSpPr>
          <p:cNvPr id="8" name="Platshållare för sidfot 7">
            <a:extLst>
              <a:ext uri="{FF2B5EF4-FFF2-40B4-BE49-F238E27FC236}">
                <a16:creationId xmlns:a16="http://schemas.microsoft.com/office/drawing/2014/main" id="{FD1A7243-C726-40F9-8BE8-FA704D5E2514}"/>
              </a:ext>
            </a:extLst>
          </p:cNvPr>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ea typeface="ＭＳ Ｐゴシック" panose="020B0600070205080204" pitchFamily="34" charset="-128"/>
              </a:defRPr>
            </a:lvl1pPr>
          </a:lstStyle>
          <a:p>
            <a:pPr>
              <a:defRPr/>
            </a:pPr>
            <a:endParaRPr lang="sv-SE"/>
          </a:p>
        </p:txBody>
      </p:sp>
      <p:sp>
        <p:nvSpPr>
          <p:cNvPr id="9" name="Platshållare för bildnummer 8">
            <a:extLst>
              <a:ext uri="{FF2B5EF4-FFF2-40B4-BE49-F238E27FC236}">
                <a16:creationId xmlns:a16="http://schemas.microsoft.com/office/drawing/2014/main" id="{B19B9BE1-4E2E-4ED7-9FF9-3DA878925B52}"/>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fld id="{D00408BA-8391-43A1-BF37-F2C0987B53CE}" type="slidenum">
              <a:rPr lang="sv-SE" altLang="sv-SE"/>
              <a:pPr/>
              <a:t>‹#›</a:t>
            </a:fld>
            <a:endParaRPr lang="sv-SE" altLang="sv-SE"/>
          </a:p>
        </p:txBody>
      </p:sp>
    </p:spTree>
    <p:extLst>
      <p:ext uri="{BB962C8B-B14F-4D97-AF65-F5344CB8AC3E}">
        <p14:creationId xmlns:p14="http://schemas.microsoft.com/office/powerpoint/2010/main" val="17090982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a:extLst>
              <a:ext uri="{FF2B5EF4-FFF2-40B4-BE49-F238E27FC236}">
                <a16:creationId xmlns:a16="http://schemas.microsoft.com/office/drawing/2014/main" id="{620C25DA-E8F3-4893-9F2B-D27CFAD5449A}"/>
              </a:ext>
            </a:extLst>
          </p:cNvPr>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ea typeface="ＭＳ Ｐゴシック" panose="020B0600070205080204" pitchFamily="34" charset="-128"/>
              </a:defRPr>
            </a:lvl1pPr>
          </a:lstStyle>
          <a:p>
            <a:pPr>
              <a:defRPr/>
            </a:pPr>
            <a:fld id="{CD8735A8-3CDA-4FD3-A041-6C71860B8331}" type="datetimeFigureOut">
              <a:rPr lang="sv-SE"/>
              <a:pPr>
                <a:defRPr/>
              </a:pPr>
              <a:t>2020-09-14</a:t>
            </a:fld>
            <a:endParaRPr lang="sv-SE"/>
          </a:p>
        </p:txBody>
      </p:sp>
      <p:sp>
        <p:nvSpPr>
          <p:cNvPr id="4" name="Platshållare för sidfot 3">
            <a:extLst>
              <a:ext uri="{FF2B5EF4-FFF2-40B4-BE49-F238E27FC236}">
                <a16:creationId xmlns:a16="http://schemas.microsoft.com/office/drawing/2014/main" id="{A5350F29-D4F7-4450-BAB1-6096E53ED100}"/>
              </a:ext>
            </a:extLst>
          </p:cNvPr>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ea typeface="ＭＳ Ｐゴシック" panose="020B0600070205080204" pitchFamily="34" charset="-128"/>
              </a:defRPr>
            </a:lvl1pPr>
          </a:lstStyle>
          <a:p>
            <a:pPr>
              <a:defRPr/>
            </a:pPr>
            <a:endParaRPr lang="sv-SE"/>
          </a:p>
        </p:txBody>
      </p:sp>
      <p:sp>
        <p:nvSpPr>
          <p:cNvPr id="5" name="Platshållare för bildnummer 4">
            <a:extLst>
              <a:ext uri="{FF2B5EF4-FFF2-40B4-BE49-F238E27FC236}">
                <a16:creationId xmlns:a16="http://schemas.microsoft.com/office/drawing/2014/main" id="{A7845E2E-71C0-4A79-BEED-2A2C6157D9B9}"/>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fld id="{AC55BB6B-0552-439C-921D-90D8F613202F}" type="slidenum">
              <a:rPr lang="sv-SE" altLang="sv-SE"/>
              <a:pPr/>
              <a:t>‹#›</a:t>
            </a:fld>
            <a:endParaRPr lang="sv-SE" altLang="sv-SE"/>
          </a:p>
        </p:txBody>
      </p:sp>
    </p:spTree>
    <p:extLst>
      <p:ext uri="{BB962C8B-B14F-4D97-AF65-F5344CB8AC3E}">
        <p14:creationId xmlns:p14="http://schemas.microsoft.com/office/powerpoint/2010/main" val="22471351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DDC00444-6FFB-4EB6-AF4E-F62A04B89A8A}"/>
              </a:ext>
            </a:extLst>
          </p:cNvPr>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ea typeface="ＭＳ Ｐゴシック" panose="020B0600070205080204" pitchFamily="34" charset="-128"/>
              </a:defRPr>
            </a:lvl1pPr>
          </a:lstStyle>
          <a:p>
            <a:pPr>
              <a:defRPr/>
            </a:pPr>
            <a:fld id="{862D4C77-B22A-406B-ABF8-373C7F9BC562}" type="datetimeFigureOut">
              <a:rPr lang="sv-SE"/>
              <a:pPr>
                <a:defRPr/>
              </a:pPr>
              <a:t>2020-09-14</a:t>
            </a:fld>
            <a:endParaRPr lang="sv-SE"/>
          </a:p>
        </p:txBody>
      </p:sp>
      <p:sp>
        <p:nvSpPr>
          <p:cNvPr id="3" name="Platshållare för sidfot 2">
            <a:extLst>
              <a:ext uri="{FF2B5EF4-FFF2-40B4-BE49-F238E27FC236}">
                <a16:creationId xmlns:a16="http://schemas.microsoft.com/office/drawing/2014/main" id="{1CCD1E7A-7F94-446C-B44B-6CB54CA45A3C}"/>
              </a:ext>
            </a:extLst>
          </p:cNvPr>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ea typeface="ＭＳ Ｐゴシック" panose="020B0600070205080204" pitchFamily="34" charset="-128"/>
              </a:defRPr>
            </a:lvl1pPr>
          </a:lstStyle>
          <a:p>
            <a:pPr>
              <a:defRPr/>
            </a:pPr>
            <a:endParaRPr lang="sv-SE"/>
          </a:p>
        </p:txBody>
      </p:sp>
      <p:sp>
        <p:nvSpPr>
          <p:cNvPr id="4" name="Platshållare för bildnummer 3">
            <a:extLst>
              <a:ext uri="{FF2B5EF4-FFF2-40B4-BE49-F238E27FC236}">
                <a16:creationId xmlns:a16="http://schemas.microsoft.com/office/drawing/2014/main" id="{DEAA0966-8C94-4691-840E-13E036F97D6C}"/>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fld id="{16A79E30-5820-47C9-8404-0B5267085903}" type="slidenum">
              <a:rPr lang="sv-SE" altLang="sv-SE"/>
              <a:pPr/>
              <a:t>‹#›</a:t>
            </a:fld>
            <a:endParaRPr lang="sv-SE" altLang="sv-SE"/>
          </a:p>
        </p:txBody>
      </p:sp>
    </p:spTree>
    <p:extLst>
      <p:ext uri="{BB962C8B-B14F-4D97-AF65-F5344CB8AC3E}">
        <p14:creationId xmlns:p14="http://schemas.microsoft.com/office/powerpoint/2010/main" val="26032169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29841" y="457200"/>
            <a:ext cx="2949178" cy="1600200"/>
          </a:xfrm>
        </p:spPr>
        <p:txBody>
          <a:bodyPr anchor="b"/>
          <a:lstStyle>
            <a:lvl1pPr>
              <a:defRPr sz="2400"/>
            </a:lvl1pPr>
          </a:lstStyle>
          <a:p>
            <a:r>
              <a:rPr lang="sv-SE"/>
              <a:t>Klicka här för att ändra format</a:t>
            </a:r>
          </a:p>
        </p:txBody>
      </p:sp>
      <p:sp>
        <p:nvSpPr>
          <p:cNvPr id="3" name="Platshållare för innehåll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C5963536-D7AD-4BCC-8891-7CA7E1137A51}"/>
              </a:ext>
            </a:extLst>
          </p:cNvPr>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ea typeface="ＭＳ Ｐゴシック" panose="020B0600070205080204" pitchFamily="34" charset="-128"/>
              </a:defRPr>
            </a:lvl1pPr>
          </a:lstStyle>
          <a:p>
            <a:pPr>
              <a:defRPr/>
            </a:pPr>
            <a:fld id="{B46998EC-E87B-44EF-AB56-39759C7B7DD7}" type="datetimeFigureOut">
              <a:rPr lang="sv-SE"/>
              <a:pPr>
                <a:defRPr/>
              </a:pPr>
              <a:t>2020-09-14</a:t>
            </a:fld>
            <a:endParaRPr lang="sv-SE"/>
          </a:p>
        </p:txBody>
      </p:sp>
      <p:sp>
        <p:nvSpPr>
          <p:cNvPr id="6" name="Platshållare för sidfot 5">
            <a:extLst>
              <a:ext uri="{FF2B5EF4-FFF2-40B4-BE49-F238E27FC236}">
                <a16:creationId xmlns:a16="http://schemas.microsoft.com/office/drawing/2014/main" id="{220A605A-5DA8-46F5-8E59-ED7FEDBEAAA7}"/>
              </a:ext>
            </a:extLst>
          </p:cNvPr>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ea typeface="ＭＳ Ｐゴシック" panose="020B0600070205080204" pitchFamily="34" charset="-128"/>
              </a:defRPr>
            </a:lvl1pPr>
          </a:lstStyle>
          <a:p>
            <a:pPr>
              <a:defRPr/>
            </a:pPr>
            <a:endParaRPr lang="sv-SE"/>
          </a:p>
        </p:txBody>
      </p:sp>
      <p:sp>
        <p:nvSpPr>
          <p:cNvPr id="7" name="Platshållare för bildnummer 6">
            <a:extLst>
              <a:ext uri="{FF2B5EF4-FFF2-40B4-BE49-F238E27FC236}">
                <a16:creationId xmlns:a16="http://schemas.microsoft.com/office/drawing/2014/main" id="{6B4202D7-D229-418D-962B-F6B7ADBCB1CF}"/>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fld id="{0E5EEA66-57F6-491F-ADBF-586F7FBBBACB}" type="slidenum">
              <a:rPr lang="sv-SE" altLang="sv-SE"/>
              <a:pPr/>
              <a:t>‹#›</a:t>
            </a:fld>
            <a:endParaRPr lang="sv-SE" altLang="sv-SE"/>
          </a:p>
        </p:txBody>
      </p:sp>
    </p:spTree>
    <p:extLst>
      <p:ext uri="{BB962C8B-B14F-4D97-AF65-F5344CB8AC3E}">
        <p14:creationId xmlns:p14="http://schemas.microsoft.com/office/powerpoint/2010/main" val="2934704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3291696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29841" y="457200"/>
            <a:ext cx="2949178" cy="1600200"/>
          </a:xfrm>
        </p:spPr>
        <p:txBody>
          <a:bodyPr anchor="b"/>
          <a:lstStyle>
            <a:lvl1pPr>
              <a:defRPr sz="2400"/>
            </a:lvl1pPr>
          </a:lstStyle>
          <a:p>
            <a:r>
              <a:rPr lang="sv-SE"/>
              <a:t>Klicka här för att ändra format</a:t>
            </a:r>
          </a:p>
        </p:txBody>
      </p:sp>
      <p:sp>
        <p:nvSpPr>
          <p:cNvPr id="3" name="Platshållare för bild 2"/>
          <p:cNvSpPr>
            <a:spLocks noGrp="1"/>
          </p:cNvSpPr>
          <p:nvPr>
            <p:ph type="pic" idx="1"/>
          </p:nvPr>
        </p:nvSpPr>
        <p:spPr>
          <a:xfrm>
            <a:off x="3887391" y="987426"/>
            <a:ext cx="462915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sv-SE" noProof="0"/>
          </a:p>
        </p:txBody>
      </p:sp>
      <p:sp>
        <p:nvSpPr>
          <p:cNvPr id="4" name="Platshållare för tex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8EBC9AC2-A301-4D5A-95F7-7914F4B2270F}"/>
              </a:ext>
            </a:extLst>
          </p:cNvPr>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ea typeface="ＭＳ Ｐゴシック" panose="020B0600070205080204" pitchFamily="34" charset="-128"/>
              </a:defRPr>
            </a:lvl1pPr>
          </a:lstStyle>
          <a:p>
            <a:pPr>
              <a:defRPr/>
            </a:pPr>
            <a:fld id="{2DBED400-3F5D-48C2-9758-69302FF6C5A0}" type="datetimeFigureOut">
              <a:rPr lang="sv-SE"/>
              <a:pPr>
                <a:defRPr/>
              </a:pPr>
              <a:t>2020-09-14</a:t>
            </a:fld>
            <a:endParaRPr lang="sv-SE"/>
          </a:p>
        </p:txBody>
      </p:sp>
      <p:sp>
        <p:nvSpPr>
          <p:cNvPr id="6" name="Platshållare för sidfot 5">
            <a:extLst>
              <a:ext uri="{FF2B5EF4-FFF2-40B4-BE49-F238E27FC236}">
                <a16:creationId xmlns:a16="http://schemas.microsoft.com/office/drawing/2014/main" id="{3A2D69A8-65A2-4FA6-A189-19DA753E2472}"/>
              </a:ext>
            </a:extLst>
          </p:cNvPr>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ea typeface="ＭＳ Ｐゴシック" panose="020B0600070205080204" pitchFamily="34" charset="-128"/>
              </a:defRPr>
            </a:lvl1pPr>
          </a:lstStyle>
          <a:p>
            <a:pPr>
              <a:defRPr/>
            </a:pPr>
            <a:endParaRPr lang="sv-SE"/>
          </a:p>
        </p:txBody>
      </p:sp>
      <p:sp>
        <p:nvSpPr>
          <p:cNvPr id="7" name="Platshållare för bildnummer 6">
            <a:extLst>
              <a:ext uri="{FF2B5EF4-FFF2-40B4-BE49-F238E27FC236}">
                <a16:creationId xmlns:a16="http://schemas.microsoft.com/office/drawing/2014/main" id="{76C637EC-84C1-4D51-B177-11532A779135}"/>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fld id="{05D08EEA-EC2C-4B98-BE28-1C13895A41C1}" type="slidenum">
              <a:rPr lang="sv-SE" altLang="sv-SE"/>
              <a:pPr/>
              <a:t>‹#›</a:t>
            </a:fld>
            <a:endParaRPr lang="sv-SE" altLang="sv-SE"/>
          </a:p>
        </p:txBody>
      </p:sp>
    </p:spTree>
    <p:extLst>
      <p:ext uri="{BB962C8B-B14F-4D97-AF65-F5344CB8AC3E}">
        <p14:creationId xmlns:p14="http://schemas.microsoft.com/office/powerpoint/2010/main" val="23439633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5CC9BD3C-DBFE-42A0-9D75-2FD2BBB7146C}"/>
              </a:ext>
            </a:extLst>
          </p:cNvPr>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ea typeface="ＭＳ Ｐゴシック" panose="020B0600070205080204" pitchFamily="34" charset="-128"/>
              </a:defRPr>
            </a:lvl1pPr>
          </a:lstStyle>
          <a:p>
            <a:pPr>
              <a:defRPr/>
            </a:pPr>
            <a:fld id="{31A65DA7-B77D-43A9-810B-208D3E6052B5}" type="datetimeFigureOut">
              <a:rPr lang="sv-SE"/>
              <a:pPr>
                <a:defRPr/>
              </a:pPr>
              <a:t>2020-09-14</a:t>
            </a:fld>
            <a:endParaRPr lang="sv-SE"/>
          </a:p>
        </p:txBody>
      </p:sp>
      <p:sp>
        <p:nvSpPr>
          <p:cNvPr id="5" name="Platshållare för sidfot 4">
            <a:extLst>
              <a:ext uri="{FF2B5EF4-FFF2-40B4-BE49-F238E27FC236}">
                <a16:creationId xmlns:a16="http://schemas.microsoft.com/office/drawing/2014/main" id="{C0F3265C-5698-49DC-B0A6-72A40E569466}"/>
              </a:ext>
            </a:extLst>
          </p:cNvPr>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ea typeface="ＭＳ Ｐゴシック" panose="020B0600070205080204" pitchFamily="34" charset="-128"/>
              </a:defRPr>
            </a:lvl1pPr>
          </a:lstStyle>
          <a:p>
            <a:pPr>
              <a:defRPr/>
            </a:pPr>
            <a:endParaRPr lang="sv-SE"/>
          </a:p>
        </p:txBody>
      </p:sp>
      <p:sp>
        <p:nvSpPr>
          <p:cNvPr id="6" name="Platshållare för bildnummer 5">
            <a:extLst>
              <a:ext uri="{FF2B5EF4-FFF2-40B4-BE49-F238E27FC236}">
                <a16:creationId xmlns:a16="http://schemas.microsoft.com/office/drawing/2014/main" id="{3E8685F6-8BDE-4EB9-98CE-14A1AE772418}"/>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fld id="{11DC4D8A-6D29-4994-A1A0-85E544ECD593}" type="slidenum">
              <a:rPr lang="sv-SE" altLang="sv-SE"/>
              <a:pPr/>
              <a:t>‹#›</a:t>
            </a:fld>
            <a:endParaRPr lang="sv-SE" altLang="sv-SE"/>
          </a:p>
        </p:txBody>
      </p:sp>
    </p:spTree>
    <p:extLst>
      <p:ext uri="{BB962C8B-B14F-4D97-AF65-F5344CB8AC3E}">
        <p14:creationId xmlns:p14="http://schemas.microsoft.com/office/powerpoint/2010/main" val="30560490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543675" y="365125"/>
            <a:ext cx="1971675"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628650" y="365125"/>
            <a:ext cx="5800725"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1AFD42C-5FF3-4204-B9E3-EE4AF4B77364}"/>
              </a:ext>
            </a:extLst>
          </p:cNvPr>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ea typeface="ＭＳ Ｐゴシック" panose="020B0600070205080204" pitchFamily="34" charset="-128"/>
              </a:defRPr>
            </a:lvl1pPr>
          </a:lstStyle>
          <a:p>
            <a:pPr>
              <a:defRPr/>
            </a:pPr>
            <a:fld id="{2237B039-BE84-4608-802C-5BF237149A19}" type="datetimeFigureOut">
              <a:rPr lang="sv-SE"/>
              <a:pPr>
                <a:defRPr/>
              </a:pPr>
              <a:t>2020-09-14</a:t>
            </a:fld>
            <a:endParaRPr lang="sv-SE"/>
          </a:p>
        </p:txBody>
      </p:sp>
      <p:sp>
        <p:nvSpPr>
          <p:cNvPr id="5" name="Platshållare för sidfot 4">
            <a:extLst>
              <a:ext uri="{FF2B5EF4-FFF2-40B4-BE49-F238E27FC236}">
                <a16:creationId xmlns:a16="http://schemas.microsoft.com/office/drawing/2014/main" id="{F07784FD-53FF-4DE8-8735-D0B094F84C45}"/>
              </a:ext>
            </a:extLst>
          </p:cNvPr>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ea typeface="ＭＳ Ｐゴシック" panose="020B0600070205080204" pitchFamily="34" charset="-128"/>
              </a:defRPr>
            </a:lvl1pPr>
          </a:lstStyle>
          <a:p>
            <a:pPr>
              <a:defRPr/>
            </a:pPr>
            <a:endParaRPr lang="sv-SE"/>
          </a:p>
        </p:txBody>
      </p:sp>
      <p:sp>
        <p:nvSpPr>
          <p:cNvPr id="6" name="Platshållare för bildnummer 5">
            <a:extLst>
              <a:ext uri="{FF2B5EF4-FFF2-40B4-BE49-F238E27FC236}">
                <a16:creationId xmlns:a16="http://schemas.microsoft.com/office/drawing/2014/main" id="{FF2768BE-FD14-4EC6-A886-8EB8516F99DB}"/>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fld id="{662A24E5-EBF2-49F5-8F8A-88398BF21570}" type="slidenum">
              <a:rPr lang="sv-SE" altLang="sv-SE"/>
              <a:pPr/>
              <a:t>‹#›</a:t>
            </a:fld>
            <a:endParaRPr lang="sv-SE" altLang="sv-SE"/>
          </a:p>
        </p:txBody>
      </p:sp>
    </p:spTree>
    <p:extLst>
      <p:ext uri="{BB962C8B-B14F-4D97-AF65-F5344CB8AC3E}">
        <p14:creationId xmlns:p14="http://schemas.microsoft.com/office/powerpoint/2010/main" val="296115559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143000" y="1122363"/>
            <a:ext cx="6858000" cy="2387600"/>
          </a:xfrm>
        </p:spPr>
        <p:txBody>
          <a:bodyPr anchor="b"/>
          <a:lstStyle>
            <a:lvl1pPr algn="ctr">
              <a:defRPr sz="4500"/>
            </a:lvl1pPr>
          </a:lstStyle>
          <a:p>
            <a:r>
              <a:rPr lang="sv-SE"/>
              <a:t>Klicka här för att ändra format</a:t>
            </a:r>
          </a:p>
        </p:txBody>
      </p:sp>
      <p:sp>
        <p:nvSpPr>
          <p:cNvPr id="3" name="Underrubri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sv-SE"/>
              <a:t>Klicka här för att ändra format på underrubrik i bakgrunden</a:t>
            </a:r>
          </a:p>
        </p:txBody>
      </p:sp>
      <p:sp>
        <p:nvSpPr>
          <p:cNvPr id="4" name="Platshållare för datum 3">
            <a:extLst>
              <a:ext uri="{FF2B5EF4-FFF2-40B4-BE49-F238E27FC236}">
                <a16:creationId xmlns:a16="http://schemas.microsoft.com/office/drawing/2014/main" id="{F4773F94-D353-42B6-A33B-A9A7982208DC}"/>
              </a:ext>
            </a:extLst>
          </p:cNvPr>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ea typeface="ＭＳ Ｐゴシック" panose="020B0600070205080204" pitchFamily="34" charset="-128"/>
              </a:defRPr>
            </a:lvl1pPr>
          </a:lstStyle>
          <a:p>
            <a:pPr>
              <a:defRPr/>
            </a:pPr>
            <a:fld id="{2EB3CC7B-DA54-4ED3-B27F-CE2DAA335CD3}" type="datetimeFigureOut">
              <a:rPr lang="sv-SE"/>
              <a:pPr>
                <a:defRPr/>
              </a:pPr>
              <a:t>2020-09-14</a:t>
            </a:fld>
            <a:endParaRPr lang="sv-SE"/>
          </a:p>
        </p:txBody>
      </p:sp>
      <p:sp>
        <p:nvSpPr>
          <p:cNvPr id="5" name="Platshållare för sidfot 4">
            <a:extLst>
              <a:ext uri="{FF2B5EF4-FFF2-40B4-BE49-F238E27FC236}">
                <a16:creationId xmlns:a16="http://schemas.microsoft.com/office/drawing/2014/main" id="{6BD41A77-0592-4FF9-B746-D8C8F7CF6586}"/>
              </a:ext>
            </a:extLst>
          </p:cNvPr>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ea typeface="ＭＳ Ｐゴシック" panose="020B0600070205080204" pitchFamily="34" charset="-128"/>
              </a:defRPr>
            </a:lvl1pPr>
          </a:lstStyle>
          <a:p>
            <a:pPr>
              <a:defRPr/>
            </a:pPr>
            <a:endParaRPr lang="sv-SE"/>
          </a:p>
        </p:txBody>
      </p:sp>
      <p:sp>
        <p:nvSpPr>
          <p:cNvPr id="6" name="Platshållare för bildnummer 5">
            <a:extLst>
              <a:ext uri="{FF2B5EF4-FFF2-40B4-BE49-F238E27FC236}">
                <a16:creationId xmlns:a16="http://schemas.microsoft.com/office/drawing/2014/main" id="{EC31F669-04B9-4C99-8F22-FB986DF5162E}"/>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fld id="{AED9D9C4-0A92-43E2-A4DF-DD14533202F1}" type="slidenum">
              <a:rPr lang="sv-SE" altLang="sv-SE"/>
              <a:pPr/>
              <a:t>‹#›</a:t>
            </a:fld>
            <a:endParaRPr lang="sv-SE" altLang="sv-SE"/>
          </a:p>
        </p:txBody>
      </p:sp>
    </p:spTree>
    <p:extLst>
      <p:ext uri="{BB962C8B-B14F-4D97-AF65-F5344CB8AC3E}">
        <p14:creationId xmlns:p14="http://schemas.microsoft.com/office/powerpoint/2010/main" val="229875204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80B473F9-14D1-4478-A460-6DA4155FB999}"/>
              </a:ext>
            </a:extLst>
          </p:cNvPr>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ea typeface="ＭＳ Ｐゴシック" panose="020B0600070205080204" pitchFamily="34" charset="-128"/>
              </a:defRPr>
            </a:lvl1pPr>
          </a:lstStyle>
          <a:p>
            <a:pPr>
              <a:defRPr/>
            </a:pPr>
            <a:fld id="{54A55051-5A5C-4FE2-9D26-0894D0D4ACB9}" type="datetimeFigureOut">
              <a:rPr lang="sv-SE"/>
              <a:pPr>
                <a:defRPr/>
              </a:pPr>
              <a:t>2020-09-14</a:t>
            </a:fld>
            <a:endParaRPr lang="sv-SE"/>
          </a:p>
        </p:txBody>
      </p:sp>
      <p:sp>
        <p:nvSpPr>
          <p:cNvPr id="5" name="Platshållare för sidfot 4">
            <a:extLst>
              <a:ext uri="{FF2B5EF4-FFF2-40B4-BE49-F238E27FC236}">
                <a16:creationId xmlns:a16="http://schemas.microsoft.com/office/drawing/2014/main" id="{565C8A14-C3B6-471C-B469-2026D3CB01EB}"/>
              </a:ext>
            </a:extLst>
          </p:cNvPr>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ea typeface="ＭＳ Ｐゴシック" panose="020B0600070205080204" pitchFamily="34" charset="-128"/>
              </a:defRPr>
            </a:lvl1pPr>
          </a:lstStyle>
          <a:p>
            <a:pPr>
              <a:defRPr/>
            </a:pPr>
            <a:endParaRPr lang="sv-SE"/>
          </a:p>
        </p:txBody>
      </p:sp>
      <p:sp>
        <p:nvSpPr>
          <p:cNvPr id="6" name="Platshållare för bildnummer 5">
            <a:extLst>
              <a:ext uri="{FF2B5EF4-FFF2-40B4-BE49-F238E27FC236}">
                <a16:creationId xmlns:a16="http://schemas.microsoft.com/office/drawing/2014/main" id="{CB6071A0-C6FB-4D18-910C-523CA170DCA7}"/>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fld id="{EC15F4B0-E5F1-4EF8-8684-6E12B71C3659}" type="slidenum">
              <a:rPr lang="sv-SE" altLang="sv-SE"/>
              <a:pPr/>
              <a:t>‹#›</a:t>
            </a:fld>
            <a:endParaRPr lang="sv-SE" altLang="sv-SE"/>
          </a:p>
        </p:txBody>
      </p:sp>
    </p:spTree>
    <p:extLst>
      <p:ext uri="{BB962C8B-B14F-4D97-AF65-F5344CB8AC3E}">
        <p14:creationId xmlns:p14="http://schemas.microsoft.com/office/powerpoint/2010/main" val="269798648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623888" y="1709739"/>
            <a:ext cx="7886700" cy="2852737"/>
          </a:xfrm>
        </p:spPr>
        <p:txBody>
          <a:bodyPr anchor="b"/>
          <a:lstStyle>
            <a:lvl1pPr>
              <a:defRPr sz="4500"/>
            </a:lvl1pPr>
          </a:lstStyle>
          <a:p>
            <a:r>
              <a:rPr lang="sv-SE"/>
              <a:t>Klicka här för att ändra format</a:t>
            </a:r>
          </a:p>
        </p:txBody>
      </p:sp>
      <p:sp>
        <p:nvSpPr>
          <p:cNvPr id="3" name="Platshållare för text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2B32DF7F-DAE6-4A3E-9756-EEEB2848D242}"/>
              </a:ext>
            </a:extLst>
          </p:cNvPr>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ea typeface="ＭＳ Ｐゴシック" panose="020B0600070205080204" pitchFamily="34" charset="-128"/>
              </a:defRPr>
            </a:lvl1pPr>
          </a:lstStyle>
          <a:p>
            <a:pPr>
              <a:defRPr/>
            </a:pPr>
            <a:fld id="{AC7EAECF-2E36-4A84-A8CF-CE88F01CA1AC}" type="datetimeFigureOut">
              <a:rPr lang="sv-SE"/>
              <a:pPr>
                <a:defRPr/>
              </a:pPr>
              <a:t>2020-09-14</a:t>
            </a:fld>
            <a:endParaRPr lang="sv-SE"/>
          </a:p>
        </p:txBody>
      </p:sp>
      <p:sp>
        <p:nvSpPr>
          <p:cNvPr id="5" name="Platshållare för sidfot 4">
            <a:extLst>
              <a:ext uri="{FF2B5EF4-FFF2-40B4-BE49-F238E27FC236}">
                <a16:creationId xmlns:a16="http://schemas.microsoft.com/office/drawing/2014/main" id="{C59ED357-F3EA-4492-B67B-2B7D4F7FEBE1}"/>
              </a:ext>
            </a:extLst>
          </p:cNvPr>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ea typeface="ＭＳ Ｐゴシック" panose="020B0600070205080204" pitchFamily="34" charset="-128"/>
              </a:defRPr>
            </a:lvl1pPr>
          </a:lstStyle>
          <a:p>
            <a:pPr>
              <a:defRPr/>
            </a:pPr>
            <a:endParaRPr lang="sv-SE"/>
          </a:p>
        </p:txBody>
      </p:sp>
      <p:sp>
        <p:nvSpPr>
          <p:cNvPr id="6" name="Platshållare för bildnummer 5">
            <a:extLst>
              <a:ext uri="{FF2B5EF4-FFF2-40B4-BE49-F238E27FC236}">
                <a16:creationId xmlns:a16="http://schemas.microsoft.com/office/drawing/2014/main" id="{3B467E4C-A66F-463B-A53A-78F98AAFA181}"/>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fld id="{24B40C3F-1E81-4F73-A6F4-2166C47575CE}" type="slidenum">
              <a:rPr lang="sv-SE" altLang="sv-SE"/>
              <a:pPr/>
              <a:t>‹#›</a:t>
            </a:fld>
            <a:endParaRPr lang="sv-SE" altLang="sv-SE"/>
          </a:p>
        </p:txBody>
      </p:sp>
    </p:spTree>
    <p:extLst>
      <p:ext uri="{BB962C8B-B14F-4D97-AF65-F5344CB8AC3E}">
        <p14:creationId xmlns:p14="http://schemas.microsoft.com/office/powerpoint/2010/main" val="729432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628650" y="1825625"/>
            <a:ext cx="38862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29150" y="1825625"/>
            <a:ext cx="38862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56C0E32A-CCD0-4095-B7C4-B2C0EAEEB65B}"/>
              </a:ext>
            </a:extLst>
          </p:cNvPr>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ea typeface="ＭＳ Ｐゴシック" panose="020B0600070205080204" pitchFamily="34" charset="-128"/>
              </a:defRPr>
            </a:lvl1pPr>
          </a:lstStyle>
          <a:p>
            <a:pPr>
              <a:defRPr/>
            </a:pPr>
            <a:fld id="{000DAC97-752D-4F63-88EE-BBC8D575D37E}" type="datetimeFigureOut">
              <a:rPr lang="sv-SE"/>
              <a:pPr>
                <a:defRPr/>
              </a:pPr>
              <a:t>2020-09-14</a:t>
            </a:fld>
            <a:endParaRPr lang="sv-SE"/>
          </a:p>
        </p:txBody>
      </p:sp>
      <p:sp>
        <p:nvSpPr>
          <p:cNvPr id="6" name="Platshållare för sidfot 5">
            <a:extLst>
              <a:ext uri="{FF2B5EF4-FFF2-40B4-BE49-F238E27FC236}">
                <a16:creationId xmlns:a16="http://schemas.microsoft.com/office/drawing/2014/main" id="{4ED66ED7-1102-4B7B-BF15-555F3CC57275}"/>
              </a:ext>
            </a:extLst>
          </p:cNvPr>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ea typeface="ＭＳ Ｐゴシック" panose="020B0600070205080204" pitchFamily="34" charset="-128"/>
              </a:defRPr>
            </a:lvl1pPr>
          </a:lstStyle>
          <a:p>
            <a:pPr>
              <a:defRPr/>
            </a:pPr>
            <a:endParaRPr lang="sv-SE"/>
          </a:p>
        </p:txBody>
      </p:sp>
      <p:sp>
        <p:nvSpPr>
          <p:cNvPr id="7" name="Platshållare för bildnummer 6">
            <a:extLst>
              <a:ext uri="{FF2B5EF4-FFF2-40B4-BE49-F238E27FC236}">
                <a16:creationId xmlns:a16="http://schemas.microsoft.com/office/drawing/2014/main" id="{0A37A549-4A37-4D67-9FA5-97281819B108}"/>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fld id="{1608C607-5251-4C86-BD3D-0D032CDB826C}" type="slidenum">
              <a:rPr lang="sv-SE" altLang="sv-SE"/>
              <a:pPr/>
              <a:t>‹#›</a:t>
            </a:fld>
            <a:endParaRPr lang="sv-SE" altLang="sv-SE"/>
          </a:p>
        </p:txBody>
      </p:sp>
    </p:spTree>
    <p:extLst>
      <p:ext uri="{BB962C8B-B14F-4D97-AF65-F5344CB8AC3E}">
        <p14:creationId xmlns:p14="http://schemas.microsoft.com/office/powerpoint/2010/main" val="17421248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629841" y="365126"/>
            <a:ext cx="7886700" cy="1325563"/>
          </a:xfrm>
        </p:spPr>
        <p:txBody>
          <a:bodyPr/>
          <a:lstStyle/>
          <a:p>
            <a:r>
              <a:rPr lang="sv-SE"/>
              <a:t>Klicka här för att ändra format</a:t>
            </a:r>
          </a:p>
        </p:txBody>
      </p:sp>
      <p:sp>
        <p:nvSpPr>
          <p:cNvPr id="3" name="Platshållare för text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a:t>Klicka här för att ändra format på bakgrundstexten</a:t>
            </a:r>
          </a:p>
        </p:txBody>
      </p:sp>
      <p:sp>
        <p:nvSpPr>
          <p:cNvPr id="4" name="Platshållare för innehåll 3"/>
          <p:cNvSpPr>
            <a:spLocks noGrp="1"/>
          </p:cNvSpPr>
          <p:nvPr>
            <p:ph sz="half" idx="2"/>
          </p:nvPr>
        </p:nvSpPr>
        <p:spPr>
          <a:xfrm>
            <a:off x="629842" y="2505075"/>
            <a:ext cx="3868340"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29150" y="2505075"/>
            <a:ext cx="3887391"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5075B4F7-DA33-46B0-8237-8F6CE9CE5C06}"/>
              </a:ext>
            </a:extLst>
          </p:cNvPr>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ea typeface="ＭＳ Ｐゴシック" panose="020B0600070205080204" pitchFamily="34" charset="-128"/>
              </a:defRPr>
            </a:lvl1pPr>
          </a:lstStyle>
          <a:p>
            <a:pPr>
              <a:defRPr/>
            </a:pPr>
            <a:fld id="{B647235D-2595-4E79-BF13-260514F08414}" type="datetimeFigureOut">
              <a:rPr lang="sv-SE"/>
              <a:pPr>
                <a:defRPr/>
              </a:pPr>
              <a:t>2020-09-14</a:t>
            </a:fld>
            <a:endParaRPr lang="sv-SE"/>
          </a:p>
        </p:txBody>
      </p:sp>
      <p:sp>
        <p:nvSpPr>
          <p:cNvPr id="8" name="Platshållare för sidfot 7">
            <a:extLst>
              <a:ext uri="{FF2B5EF4-FFF2-40B4-BE49-F238E27FC236}">
                <a16:creationId xmlns:a16="http://schemas.microsoft.com/office/drawing/2014/main" id="{254291F4-3EF3-4EE1-8EFD-0DC6B16085A6}"/>
              </a:ext>
            </a:extLst>
          </p:cNvPr>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ea typeface="ＭＳ Ｐゴシック" panose="020B0600070205080204" pitchFamily="34" charset="-128"/>
              </a:defRPr>
            </a:lvl1pPr>
          </a:lstStyle>
          <a:p>
            <a:pPr>
              <a:defRPr/>
            </a:pPr>
            <a:endParaRPr lang="sv-SE"/>
          </a:p>
        </p:txBody>
      </p:sp>
      <p:sp>
        <p:nvSpPr>
          <p:cNvPr id="9" name="Platshållare för bildnummer 8">
            <a:extLst>
              <a:ext uri="{FF2B5EF4-FFF2-40B4-BE49-F238E27FC236}">
                <a16:creationId xmlns:a16="http://schemas.microsoft.com/office/drawing/2014/main" id="{7789126D-00CA-4C1E-97EA-35750481118F}"/>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fld id="{057E4120-4322-4374-81A7-165BE0854183}" type="slidenum">
              <a:rPr lang="sv-SE" altLang="sv-SE"/>
              <a:pPr/>
              <a:t>‹#›</a:t>
            </a:fld>
            <a:endParaRPr lang="sv-SE" altLang="sv-SE"/>
          </a:p>
        </p:txBody>
      </p:sp>
    </p:spTree>
    <p:extLst>
      <p:ext uri="{BB962C8B-B14F-4D97-AF65-F5344CB8AC3E}">
        <p14:creationId xmlns:p14="http://schemas.microsoft.com/office/powerpoint/2010/main" val="414790745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a:extLst>
              <a:ext uri="{FF2B5EF4-FFF2-40B4-BE49-F238E27FC236}">
                <a16:creationId xmlns:a16="http://schemas.microsoft.com/office/drawing/2014/main" id="{D1908BD8-F224-41FD-AC0B-46653F2A0DA7}"/>
              </a:ext>
            </a:extLst>
          </p:cNvPr>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ea typeface="ＭＳ Ｐゴシック" panose="020B0600070205080204" pitchFamily="34" charset="-128"/>
              </a:defRPr>
            </a:lvl1pPr>
          </a:lstStyle>
          <a:p>
            <a:pPr>
              <a:defRPr/>
            </a:pPr>
            <a:fld id="{BD6BF5FD-76AC-44DA-AA2F-4C15F9682482}" type="datetimeFigureOut">
              <a:rPr lang="sv-SE"/>
              <a:pPr>
                <a:defRPr/>
              </a:pPr>
              <a:t>2020-09-14</a:t>
            </a:fld>
            <a:endParaRPr lang="sv-SE"/>
          </a:p>
        </p:txBody>
      </p:sp>
      <p:sp>
        <p:nvSpPr>
          <p:cNvPr id="4" name="Platshållare för sidfot 3">
            <a:extLst>
              <a:ext uri="{FF2B5EF4-FFF2-40B4-BE49-F238E27FC236}">
                <a16:creationId xmlns:a16="http://schemas.microsoft.com/office/drawing/2014/main" id="{1B491288-51E7-4BE4-89AA-F62DBB033C1A}"/>
              </a:ext>
            </a:extLst>
          </p:cNvPr>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ea typeface="ＭＳ Ｐゴシック" panose="020B0600070205080204" pitchFamily="34" charset="-128"/>
              </a:defRPr>
            </a:lvl1pPr>
          </a:lstStyle>
          <a:p>
            <a:pPr>
              <a:defRPr/>
            </a:pPr>
            <a:endParaRPr lang="sv-SE"/>
          </a:p>
        </p:txBody>
      </p:sp>
      <p:sp>
        <p:nvSpPr>
          <p:cNvPr id="5" name="Platshållare för bildnummer 4">
            <a:extLst>
              <a:ext uri="{FF2B5EF4-FFF2-40B4-BE49-F238E27FC236}">
                <a16:creationId xmlns:a16="http://schemas.microsoft.com/office/drawing/2014/main" id="{F17212C3-1471-4D56-90D5-EC622588467A}"/>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fld id="{86233C83-6968-4C1D-9C7F-ED3CBA443825}" type="slidenum">
              <a:rPr lang="sv-SE" altLang="sv-SE"/>
              <a:pPr/>
              <a:t>‹#›</a:t>
            </a:fld>
            <a:endParaRPr lang="sv-SE" altLang="sv-SE"/>
          </a:p>
        </p:txBody>
      </p:sp>
    </p:spTree>
    <p:extLst>
      <p:ext uri="{BB962C8B-B14F-4D97-AF65-F5344CB8AC3E}">
        <p14:creationId xmlns:p14="http://schemas.microsoft.com/office/powerpoint/2010/main" val="397779189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CFCA4100-9E66-48A7-BAAA-9004A4BD1F75}"/>
              </a:ext>
            </a:extLst>
          </p:cNvPr>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ea typeface="ＭＳ Ｐゴシック" panose="020B0600070205080204" pitchFamily="34" charset="-128"/>
              </a:defRPr>
            </a:lvl1pPr>
          </a:lstStyle>
          <a:p>
            <a:pPr>
              <a:defRPr/>
            </a:pPr>
            <a:fld id="{A495EC86-27FB-4E35-8A04-00CE3F21296A}" type="datetimeFigureOut">
              <a:rPr lang="sv-SE"/>
              <a:pPr>
                <a:defRPr/>
              </a:pPr>
              <a:t>2020-09-14</a:t>
            </a:fld>
            <a:endParaRPr lang="sv-SE"/>
          </a:p>
        </p:txBody>
      </p:sp>
      <p:sp>
        <p:nvSpPr>
          <p:cNvPr id="3" name="Platshållare för sidfot 2">
            <a:extLst>
              <a:ext uri="{FF2B5EF4-FFF2-40B4-BE49-F238E27FC236}">
                <a16:creationId xmlns:a16="http://schemas.microsoft.com/office/drawing/2014/main" id="{A068856B-113F-4D4A-87E0-612FD3932F1B}"/>
              </a:ext>
            </a:extLst>
          </p:cNvPr>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ea typeface="ＭＳ Ｐゴシック" panose="020B0600070205080204" pitchFamily="34" charset="-128"/>
              </a:defRPr>
            </a:lvl1pPr>
          </a:lstStyle>
          <a:p>
            <a:pPr>
              <a:defRPr/>
            </a:pPr>
            <a:endParaRPr lang="sv-SE"/>
          </a:p>
        </p:txBody>
      </p:sp>
      <p:sp>
        <p:nvSpPr>
          <p:cNvPr id="4" name="Platshållare för bildnummer 3">
            <a:extLst>
              <a:ext uri="{FF2B5EF4-FFF2-40B4-BE49-F238E27FC236}">
                <a16:creationId xmlns:a16="http://schemas.microsoft.com/office/drawing/2014/main" id="{E27AFE78-D897-451F-9C13-F7E676547A76}"/>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fld id="{3E5822B4-AC17-42D5-A3D8-C18F4F93F38F}" type="slidenum">
              <a:rPr lang="sv-SE" altLang="sv-SE"/>
              <a:pPr/>
              <a:t>‹#›</a:t>
            </a:fld>
            <a:endParaRPr lang="sv-SE" altLang="sv-SE"/>
          </a:p>
        </p:txBody>
      </p:sp>
    </p:spTree>
    <p:extLst>
      <p:ext uri="{BB962C8B-B14F-4D97-AF65-F5344CB8AC3E}">
        <p14:creationId xmlns:p14="http://schemas.microsoft.com/office/powerpoint/2010/main" val="1711575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a:t>Klicka här för att ändra format på bakgrundstexten</a:t>
            </a:r>
          </a:p>
        </p:txBody>
      </p:sp>
    </p:spTree>
    <p:extLst>
      <p:ext uri="{BB962C8B-B14F-4D97-AF65-F5344CB8AC3E}">
        <p14:creationId xmlns:p14="http://schemas.microsoft.com/office/powerpoint/2010/main" val="405958411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29841" y="457200"/>
            <a:ext cx="2949178" cy="1600200"/>
          </a:xfrm>
        </p:spPr>
        <p:txBody>
          <a:bodyPr anchor="b"/>
          <a:lstStyle>
            <a:lvl1pPr>
              <a:defRPr sz="2400"/>
            </a:lvl1pPr>
          </a:lstStyle>
          <a:p>
            <a:r>
              <a:rPr lang="sv-SE"/>
              <a:t>Klicka här för att ändra format</a:t>
            </a:r>
          </a:p>
        </p:txBody>
      </p:sp>
      <p:sp>
        <p:nvSpPr>
          <p:cNvPr id="3" name="Platshållare för innehåll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A05B6540-FBC7-426D-A146-85DA340E8CB6}"/>
              </a:ext>
            </a:extLst>
          </p:cNvPr>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ea typeface="ＭＳ Ｐゴシック" panose="020B0600070205080204" pitchFamily="34" charset="-128"/>
              </a:defRPr>
            </a:lvl1pPr>
          </a:lstStyle>
          <a:p>
            <a:pPr>
              <a:defRPr/>
            </a:pPr>
            <a:fld id="{30C16E09-B230-433E-B020-3A6C89D67FA3}" type="datetimeFigureOut">
              <a:rPr lang="sv-SE"/>
              <a:pPr>
                <a:defRPr/>
              </a:pPr>
              <a:t>2020-09-14</a:t>
            </a:fld>
            <a:endParaRPr lang="sv-SE"/>
          </a:p>
        </p:txBody>
      </p:sp>
      <p:sp>
        <p:nvSpPr>
          <p:cNvPr id="6" name="Platshållare för sidfot 5">
            <a:extLst>
              <a:ext uri="{FF2B5EF4-FFF2-40B4-BE49-F238E27FC236}">
                <a16:creationId xmlns:a16="http://schemas.microsoft.com/office/drawing/2014/main" id="{09065E14-BEE5-4D37-9166-D74BE8CFBC24}"/>
              </a:ext>
            </a:extLst>
          </p:cNvPr>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ea typeface="ＭＳ Ｐゴシック" panose="020B0600070205080204" pitchFamily="34" charset="-128"/>
              </a:defRPr>
            </a:lvl1pPr>
          </a:lstStyle>
          <a:p>
            <a:pPr>
              <a:defRPr/>
            </a:pPr>
            <a:endParaRPr lang="sv-SE"/>
          </a:p>
        </p:txBody>
      </p:sp>
      <p:sp>
        <p:nvSpPr>
          <p:cNvPr id="7" name="Platshållare för bildnummer 6">
            <a:extLst>
              <a:ext uri="{FF2B5EF4-FFF2-40B4-BE49-F238E27FC236}">
                <a16:creationId xmlns:a16="http://schemas.microsoft.com/office/drawing/2014/main" id="{885D5344-2F3F-4FA4-AE82-4E6DBDCBFC7E}"/>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fld id="{F442AA85-3383-4594-9E50-F97D8244CC39}" type="slidenum">
              <a:rPr lang="sv-SE" altLang="sv-SE"/>
              <a:pPr/>
              <a:t>‹#›</a:t>
            </a:fld>
            <a:endParaRPr lang="sv-SE" altLang="sv-SE"/>
          </a:p>
        </p:txBody>
      </p:sp>
    </p:spTree>
    <p:extLst>
      <p:ext uri="{BB962C8B-B14F-4D97-AF65-F5344CB8AC3E}">
        <p14:creationId xmlns:p14="http://schemas.microsoft.com/office/powerpoint/2010/main" val="428489091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29841" y="457200"/>
            <a:ext cx="2949178" cy="1600200"/>
          </a:xfrm>
        </p:spPr>
        <p:txBody>
          <a:bodyPr anchor="b"/>
          <a:lstStyle>
            <a:lvl1pPr>
              <a:defRPr sz="2400"/>
            </a:lvl1pPr>
          </a:lstStyle>
          <a:p>
            <a:r>
              <a:rPr lang="sv-SE"/>
              <a:t>Klicka här för att ändra format</a:t>
            </a:r>
          </a:p>
        </p:txBody>
      </p:sp>
      <p:sp>
        <p:nvSpPr>
          <p:cNvPr id="3" name="Platshållare för bild 2"/>
          <p:cNvSpPr>
            <a:spLocks noGrp="1"/>
          </p:cNvSpPr>
          <p:nvPr>
            <p:ph type="pic" idx="1"/>
          </p:nvPr>
        </p:nvSpPr>
        <p:spPr>
          <a:xfrm>
            <a:off x="3887391" y="987426"/>
            <a:ext cx="462915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sv-SE" noProof="0"/>
          </a:p>
        </p:txBody>
      </p:sp>
      <p:sp>
        <p:nvSpPr>
          <p:cNvPr id="4" name="Platshållare för tex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5A270516-4AAF-4FCC-BD9F-8683C57FED6C}"/>
              </a:ext>
            </a:extLst>
          </p:cNvPr>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ea typeface="ＭＳ Ｐゴシック" panose="020B0600070205080204" pitchFamily="34" charset="-128"/>
              </a:defRPr>
            </a:lvl1pPr>
          </a:lstStyle>
          <a:p>
            <a:pPr>
              <a:defRPr/>
            </a:pPr>
            <a:fld id="{F7F8D62C-2DBA-4B71-8AED-439853884A5E}" type="datetimeFigureOut">
              <a:rPr lang="sv-SE"/>
              <a:pPr>
                <a:defRPr/>
              </a:pPr>
              <a:t>2020-09-14</a:t>
            </a:fld>
            <a:endParaRPr lang="sv-SE"/>
          </a:p>
        </p:txBody>
      </p:sp>
      <p:sp>
        <p:nvSpPr>
          <p:cNvPr id="6" name="Platshållare för sidfot 5">
            <a:extLst>
              <a:ext uri="{FF2B5EF4-FFF2-40B4-BE49-F238E27FC236}">
                <a16:creationId xmlns:a16="http://schemas.microsoft.com/office/drawing/2014/main" id="{D0175CC8-B5D7-43AD-9471-5A2FC8C16365}"/>
              </a:ext>
            </a:extLst>
          </p:cNvPr>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ea typeface="ＭＳ Ｐゴシック" panose="020B0600070205080204" pitchFamily="34" charset="-128"/>
              </a:defRPr>
            </a:lvl1pPr>
          </a:lstStyle>
          <a:p>
            <a:pPr>
              <a:defRPr/>
            </a:pPr>
            <a:endParaRPr lang="sv-SE"/>
          </a:p>
        </p:txBody>
      </p:sp>
      <p:sp>
        <p:nvSpPr>
          <p:cNvPr id="7" name="Platshållare för bildnummer 6">
            <a:extLst>
              <a:ext uri="{FF2B5EF4-FFF2-40B4-BE49-F238E27FC236}">
                <a16:creationId xmlns:a16="http://schemas.microsoft.com/office/drawing/2014/main" id="{BDD2FE00-3F45-46D4-94E8-CD786AC790FC}"/>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fld id="{439185ED-BDBA-4A0C-98E3-73880A0049A7}" type="slidenum">
              <a:rPr lang="sv-SE" altLang="sv-SE"/>
              <a:pPr/>
              <a:t>‹#›</a:t>
            </a:fld>
            <a:endParaRPr lang="sv-SE" altLang="sv-SE"/>
          </a:p>
        </p:txBody>
      </p:sp>
    </p:spTree>
    <p:extLst>
      <p:ext uri="{BB962C8B-B14F-4D97-AF65-F5344CB8AC3E}">
        <p14:creationId xmlns:p14="http://schemas.microsoft.com/office/powerpoint/2010/main" val="360037277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B89F67B-07AA-403F-8691-8566963AEF3D}"/>
              </a:ext>
            </a:extLst>
          </p:cNvPr>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ea typeface="ＭＳ Ｐゴシック" panose="020B0600070205080204" pitchFamily="34" charset="-128"/>
              </a:defRPr>
            </a:lvl1pPr>
          </a:lstStyle>
          <a:p>
            <a:pPr>
              <a:defRPr/>
            </a:pPr>
            <a:fld id="{61AA5A8E-A79A-4C8F-B79A-8E4196AC1F37}" type="datetimeFigureOut">
              <a:rPr lang="sv-SE"/>
              <a:pPr>
                <a:defRPr/>
              </a:pPr>
              <a:t>2020-09-14</a:t>
            </a:fld>
            <a:endParaRPr lang="sv-SE"/>
          </a:p>
        </p:txBody>
      </p:sp>
      <p:sp>
        <p:nvSpPr>
          <p:cNvPr id="5" name="Platshållare för sidfot 4">
            <a:extLst>
              <a:ext uri="{FF2B5EF4-FFF2-40B4-BE49-F238E27FC236}">
                <a16:creationId xmlns:a16="http://schemas.microsoft.com/office/drawing/2014/main" id="{D747454F-9971-4FC5-8218-FC222BF9A8EC}"/>
              </a:ext>
            </a:extLst>
          </p:cNvPr>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ea typeface="ＭＳ Ｐゴシック" panose="020B0600070205080204" pitchFamily="34" charset="-128"/>
              </a:defRPr>
            </a:lvl1pPr>
          </a:lstStyle>
          <a:p>
            <a:pPr>
              <a:defRPr/>
            </a:pPr>
            <a:endParaRPr lang="sv-SE"/>
          </a:p>
        </p:txBody>
      </p:sp>
      <p:sp>
        <p:nvSpPr>
          <p:cNvPr id="6" name="Platshållare för bildnummer 5">
            <a:extLst>
              <a:ext uri="{FF2B5EF4-FFF2-40B4-BE49-F238E27FC236}">
                <a16:creationId xmlns:a16="http://schemas.microsoft.com/office/drawing/2014/main" id="{6E320D78-BF6D-4F86-BB59-C91F3225C8F3}"/>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fld id="{06578FCD-78C0-4C81-BAF3-244C9D1AFCFF}" type="slidenum">
              <a:rPr lang="sv-SE" altLang="sv-SE"/>
              <a:pPr/>
              <a:t>‹#›</a:t>
            </a:fld>
            <a:endParaRPr lang="sv-SE" altLang="sv-SE"/>
          </a:p>
        </p:txBody>
      </p:sp>
    </p:spTree>
    <p:extLst>
      <p:ext uri="{BB962C8B-B14F-4D97-AF65-F5344CB8AC3E}">
        <p14:creationId xmlns:p14="http://schemas.microsoft.com/office/powerpoint/2010/main" val="105307550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543675" y="365125"/>
            <a:ext cx="1971675"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628650" y="365125"/>
            <a:ext cx="5800725"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D3FD55A3-6D29-404C-9127-E1AD4DDE0EB3}"/>
              </a:ext>
            </a:extLst>
          </p:cNvPr>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ea typeface="ＭＳ Ｐゴシック" panose="020B0600070205080204" pitchFamily="34" charset="-128"/>
              </a:defRPr>
            </a:lvl1pPr>
          </a:lstStyle>
          <a:p>
            <a:pPr>
              <a:defRPr/>
            </a:pPr>
            <a:fld id="{213F072D-EDCB-46B7-BEE0-0D16B294167B}" type="datetimeFigureOut">
              <a:rPr lang="sv-SE"/>
              <a:pPr>
                <a:defRPr/>
              </a:pPr>
              <a:t>2020-09-14</a:t>
            </a:fld>
            <a:endParaRPr lang="sv-SE"/>
          </a:p>
        </p:txBody>
      </p:sp>
      <p:sp>
        <p:nvSpPr>
          <p:cNvPr id="5" name="Platshållare för sidfot 4">
            <a:extLst>
              <a:ext uri="{FF2B5EF4-FFF2-40B4-BE49-F238E27FC236}">
                <a16:creationId xmlns:a16="http://schemas.microsoft.com/office/drawing/2014/main" id="{FA7B6809-E3B2-4A2B-8F0A-7D94D67A686C}"/>
              </a:ext>
            </a:extLst>
          </p:cNvPr>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ea typeface="ＭＳ Ｐゴシック" panose="020B0600070205080204" pitchFamily="34" charset="-128"/>
              </a:defRPr>
            </a:lvl1pPr>
          </a:lstStyle>
          <a:p>
            <a:pPr>
              <a:defRPr/>
            </a:pPr>
            <a:endParaRPr lang="sv-SE"/>
          </a:p>
        </p:txBody>
      </p:sp>
      <p:sp>
        <p:nvSpPr>
          <p:cNvPr id="6" name="Platshållare för bildnummer 5">
            <a:extLst>
              <a:ext uri="{FF2B5EF4-FFF2-40B4-BE49-F238E27FC236}">
                <a16:creationId xmlns:a16="http://schemas.microsoft.com/office/drawing/2014/main" id="{15ECDE0A-D9DF-4CF5-A36F-B31DCEE205FD}"/>
              </a:ext>
            </a:extLst>
          </p:cNvPr>
          <p:cNvSpPr>
            <a:spLocks noGrp="1"/>
          </p:cNvSpPr>
          <p:nvPr>
            <p:ph type="sldNum" sz="quarter" idx="12"/>
          </p:nvPr>
        </p:nvSpPr>
        <p:spPr/>
        <p:txBody>
          <a:bodyPr/>
          <a:lstStyle>
            <a:lvl1pPr eaLnBrk="0" hangingPunct="0">
              <a:defRPr>
                <a:latin typeface="Arial" panose="020B0604020202020204" pitchFamily="34" charset="0"/>
              </a:defRPr>
            </a:lvl1pPr>
          </a:lstStyle>
          <a:p>
            <a:fld id="{CF6CAEFD-1C21-4F3D-8D51-24EE0751C953}" type="slidenum">
              <a:rPr lang="sv-SE" altLang="sv-SE"/>
              <a:pPr/>
              <a:t>‹#›</a:t>
            </a:fld>
            <a:endParaRPr lang="sv-SE" altLang="sv-SE"/>
          </a:p>
        </p:txBody>
      </p:sp>
    </p:spTree>
    <p:extLst>
      <p:ext uri="{BB962C8B-B14F-4D97-AF65-F5344CB8AC3E}">
        <p14:creationId xmlns:p14="http://schemas.microsoft.com/office/powerpoint/2010/main" val="3750523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701675" y="2590800"/>
            <a:ext cx="2324100" cy="3200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3178175" y="2590800"/>
            <a:ext cx="2324100" cy="3200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667508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4231545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Tree>
    <p:extLst>
      <p:ext uri="{BB962C8B-B14F-4D97-AF65-F5344CB8AC3E}">
        <p14:creationId xmlns:p14="http://schemas.microsoft.com/office/powerpoint/2010/main" val="1802136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7043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extLst>
      <p:ext uri="{BB962C8B-B14F-4D97-AF65-F5344CB8AC3E}">
        <p14:creationId xmlns:p14="http://schemas.microsoft.com/office/powerpoint/2010/main" val="1173706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dirty="0"/>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extLst>
      <p:ext uri="{BB962C8B-B14F-4D97-AF65-F5344CB8AC3E}">
        <p14:creationId xmlns:p14="http://schemas.microsoft.com/office/powerpoint/2010/main" val="2638937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4" descr="bg_slide_asa">
            <a:extLst>
              <a:ext uri="{FF2B5EF4-FFF2-40B4-BE49-F238E27FC236}">
                <a16:creationId xmlns:a16="http://schemas.microsoft.com/office/drawing/2014/main" id="{24080BB8-2065-4D6F-8D39-2E81C17634C9}"/>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175" y="-71438"/>
            <a:ext cx="9144000" cy="6861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a:extLst>
              <a:ext uri="{FF2B5EF4-FFF2-40B4-BE49-F238E27FC236}">
                <a16:creationId xmlns:a16="http://schemas.microsoft.com/office/drawing/2014/main" id="{22E0FB1E-3888-4366-B4D7-6396BD5202C3}"/>
              </a:ext>
            </a:extLst>
          </p:cNvPr>
          <p:cNvSpPr>
            <a:spLocks noGrp="1" noChangeArrowheads="1"/>
          </p:cNvSpPr>
          <p:nvPr>
            <p:ph type="title"/>
          </p:nvPr>
        </p:nvSpPr>
        <p:spPr bwMode="auto">
          <a:xfrm>
            <a:off x="701675" y="1219200"/>
            <a:ext cx="6629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sv-SE" altLang="sv-SE"/>
              <a:t>Klicka här för att ändra format</a:t>
            </a:r>
          </a:p>
        </p:txBody>
      </p:sp>
      <p:sp>
        <p:nvSpPr>
          <p:cNvPr id="1028" name="Rectangle 3">
            <a:extLst>
              <a:ext uri="{FF2B5EF4-FFF2-40B4-BE49-F238E27FC236}">
                <a16:creationId xmlns:a16="http://schemas.microsoft.com/office/drawing/2014/main" id="{C39BB9E8-1F6C-4A55-9D8D-177B7C7983B6}"/>
              </a:ext>
            </a:extLst>
          </p:cNvPr>
          <p:cNvSpPr>
            <a:spLocks noGrp="1" noChangeArrowheads="1"/>
          </p:cNvSpPr>
          <p:nvPr>
            <p:ph type="body" idx="1"/>
          </p:nvPr>
        </p:nvSpPr>
        <p:spPr bwMode="auto">
          <a:xfrm>
            <a:off x="701675" y="2590800"/>
            <a:ext cx="48006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Klicka här för att ändra format på bakgrundstexten</a:t>
            </a:r>
          </a:p>
          <a:p>
            <a:pPr lvl="1"/>
            <a:r>
              <a:rPr lang="sv-SE" altLang="sv-SE"/>
              <a:t>Nivå två</a:t>
            </a:r>
          </a:p>
          <a:p>
            <a:pPr lvl="2"/>
            <a:r>
              <a:rPr lang="sv-SE" altLang="sv-SE"/>
              <a:t>Nivå tre</a:t>
            </a:r>
          </a:p>
          <a:p>
            <a:pPr lvl="3"/>
            <a:r>
              <a:rPr lang="sv-SE" altLang="sv-SE"/>
              <a:t>Nivå fyra</a:t>
            </a:r>
          </a:p>
          <a:p>
            <a:pPr lvl="4"/>
            <a:r>
              <a:rPr lang="sv-SE" altLang="sv-SE"/>
              <a:t>Nivå fem</a:t>
            </a:r>
          </a:p>
        </p:txBody>
      </p:sp>
    </p:spTree>
  </p:cSld>
  <p:clrMap bg1="lt1" tx1="dk1" bg2="lt2" tx2="dk2" accent1="accent1" accent2="accent2" accent3="accent3" accent4="accent4" accent5="accent5" accent6="accent6" hlink="hlink" folHlink="folHlink"/>
  <p:sldLayoutIdLst>
    <p:sldLayoutId id="2147484036" r:id="rId1"/>
    <p:sldLayoutId id="2147484037" r:id="rId2"/>
    <p:sldLayoutId id="2147484038" r:id="rId3"/>
    <p:sldLayoutId id="2147484039" r:id="rId4"/>
    <p:sldLayoutId id="2147484040" r:id="rId5"/>
    <p:sldLayoutId id="2147484041" r:id="rId6"/>
    <p:sldLayoutId id="2147484042" r:id="rId7"/>
    <p:sldLayoutId id="2147484043" r:id="rId8"/>
    <p:sldLayoutId id="2147484044" r:id="rId9"/>
    <p:sldLayoutId id="2147484045" r:id="rId10"/>
    <p:sldLayoutId id="2147484046" r:id="rId11"/>
  </p:sldLayoutIdLst>
  <p:txStyles>
    <p:titleStyle>
      <a:lvl1pPr algn="l" rtl="0" eaLnBrk="0" fontAlgn="base" hangingPunct="0">
        <a:spcBef>
          <a:spcPct val="0"/>
        </a:spcBef>
        <a:spcAft>
          <a:spcPct val="0"/>
        </a:spcAft>
        <a:defRPr sz="2200" b="1">
          <a:solidFill>
            <a:schemeClr val="tx1"/>
          </a:solidFill>
          <a:latin typeface="+mj-lt"/>
          <a:ea typeface="+mj-ea"/>
          <a:cs typeface="+mj-cs"/>
        </a:defRPr>
      </a:lvl1pPr>
      <a:lvl2pPr algn="l" rtl="0" eaLnBrk="0" fontAlgn="base" hangingPunct="0">
        <a:spcBef>
          <a:spcPct val="0"/>
        </a:spcBef>
        <a:spcAft>
          <a:spcPct val="0"/>
        </a:spcAft>
        <a:defRPr sz="2200" b="1">
          <a:solidFill>
            <a:schemeClr val="tx1"/>
          </a:solidFill>
          <a:latin typeface="Tahoma" pitchFamily="1" charset="0"/>
          <a:ea typeface="ＭＳ Ｐゴシック" pitchFamily="1" charset="-128"/>
        </a:defRPr>
      </a:lvl2pPr>
      <a:lvl3pPr algn="l" rtl="0" eaLnBrk="0" fontAlgn="base" hangingPunct="0">
        <a:spcBef>
          <a:spcPct val="0"/>
        </a:spcBef>
        <a:spcAft>
          <a:spcPct val="0"/>
        </a:spcAft>
        <a:defRPr sz="2200" b="1">
          <a:solidFill>
            <a:schemeClr val="tx1"/>
          </a:solidFill>
          <a:latin typeface="Tahoma" pitchFamily="1" charset="0"/>
          <a:ea typeface="ＭＳ Ｐゴシック" pitchFamily="1" charset="-128"/>
        </a:defRPr>
      </a:lvl3pPr>
      <a:lvl4pPr algn="l" rtl="0" eaLnBrk="0" fontAlgn="base" hangingPunct="0">
        <a:spcBef>
          <a:spcPct val="0"/>
        </a:spcBef>
        <a:spcAft>
          <a:spcPct val="0"/>
        </a:spcAft>
        <a:defRPr sz="2200" b="1">
          <a:solidFill>
            <a:schemeClr val="tx1"/>
          </a:solidFill>
          <a:latin typeface="Tahoma" pitchFamily="1" charset="0"/>
          <a:ea typeface="ＭＳ Ｐゴシック" pitchFamily="1" charset="-128"/>
        </a:defRPr>
      </a:lvl4pPr>
      <a:lvl5pPr algn="l" rtl="0" eaLnBrk="0" fontAlgn="base" hangingPunct="0">
        <a:spcBef>
          <a:spcPct val="0"/>
        </a:spcBef>
        <a:spcAft>
          <a:spcPct val="0"/>
        </a:spcAft>
        <a:defRPr sz="2200" b="1">
          <a:solidFill>
            <a:schemeClr val="tx1"/>
          </a:solidFill>
          <a:latin typeface="Tahoma" pitchFamily="1" charset="0"/>
          <a:ea typeface="ＭＳ Ｐゴシック" pitchFamily="1" charset="-128"/>
        </a:defRPr>
      </a:lvl5pPr>
      <a:lvl6pPr marL="457200" algn="l" rtl="0" fontAlgn="base">
        <a:spcBef>
          <a:spcPct val="0"/>
        </a:spcBef>
        <a:spcAft>
          <a:spcPct val="0"/>
        </a:spcAft>
        <a:defRPr sz="2200" b="1">
          <a:solidFill>
            <a:schemeClr val="tx1"/>
          </a:solidFill>
          <a:latin typeface="Tahoma" pitchFamily="1" charset="0"/>
          <a:ea typeface="ＭＳ Ｐゴシック" pitchFamily="1" charset="-128"/>
        </a:defRPr>
      </a:lvl6pPr>
      <a:lvl7pPr marL="914400" algn="l" rtl="0" fontAlgn="base">
        <a:spcBef>
          <a:spcPct val="0"/>
        </a:spcBef>
        <a:spcAft>
          <a:spcPct val="0"/>
        </a:spcAft>
        <a:defRPr sz="2200" b="1">
          <a:solidFill>
            <a:schemeClr val="tx1"/>
          </a:solidFill>
          <a:latin typeface="Tahoma" pitchFamily="1" charset="0"/>
          <a:ea typeface="ＭＳ Ｐゴシック" pitchFamily="1" charset="-128"/>
        </a:defRPr>
      </a:lvl7pPr>
      <a:lvl8pPr marL="1371600" algn="l" rtl="0" fontAlgn="base">
        <a:spcBef>
          <a:spcPct val="0"/>
        </a:spcBef>
        <a:spcAft>
          <a:spcPct val="0"/>
        </a:spcAft>
        <a:defRPr sz="2200" b="1">
          <a:solidFill>
            <a:schemeClr val="tx1"/>
          </a:solidFill>
          <a:latin typeface="Tahoma" pitchFamily="1" charset="0"/>
          <a:ea typeface="ＭＳ Ｐゴシック" pitchFamily="1" charset="-128"/>
        </a:defRPr>
      </a:lvl8pPr>
      <a:lvl9pPr marL="1828800" algn="l" rtl="0" fontAlgn="base">
        <a:spcBef>
          <a:spcPct val="0"/>
        </a:spcBef>
        <a:spcAft>
          <a:spcPct val="0"/>
        </a:spcAft>
        <a:defRPr sz="2200" b="1">
          <a:solidFill>
            <a:schemeClr val="tx1"/>
          </a:solidFill>
          <a:latin typeface="Tahoma" pitchFamily="1" charset="0"/>
          <a:ea typeface="ＭＳ Ｐゴシック" pitchFamily="1" charset="-128"/>
        </a:defRPr>
      </a:lvl9pPr>
    </p:titleStyle>
    <p:bodyStyle>
      <a:lvl1pPr marL="342900" indent="-342900" algn="l" rtl="0" eaLnBrk="0" fontAlgn="base" hangingPunct="0">
        <a:lnSpc>
          <a:spcPct val="120000"/>
        </a:lnSpc>
        <a:spcBef>
          <a:spcPct val="0"/>
        </a:spcBef>
        <a:spcAft>
          <a:spcPct val="50000"/>
        </a:spcAft>
        <a:buChar char="•"/>
        <a:defRPr sz="1600">
          <a:solidFill>
            <a:schemeClr val="tx1"/>
          </a:solidFill>
          <a:latin typeface="+mn-lt"/>
          <a:ea typeface="+mn-ea"/>
          <a:cs typeface="+mn-cs"/>
        </a:defRPr>
      </a:lvl1pPr>
      <a:lvl2pPr marL="190500" indent="266700" algn="l" rtl="0" eaLnBrk="0" fontAlgn="base" hangingPunct="0">
        <a:lnSpc>
          <a:spcPct val="120000"/>
        </a:lnSpc>
        <a:spcBef>
          <a:spcPct val="0"/>
        </a:spcBef>
        <a:spcAft>
          <a:spcPct val="50000"/>
        </a:spcAft>
        <a:buChar char="–"/>
        <a:defRPr sz="1600">
          <a:solidFill>
            <a:schemeClr val="tx1"/>
          </a:solidFill>
          <a:latin typeface="+mn-lt"/>
          <a:ea typeface="+mn-ea"/>
        </a:defRPr>
      </a:lvl2pPr>
      <a:lvl3pPr marL="381000" indent="533400" algn="l" rtl="0" eaLnBrk="0" fontAlgn="base" hangingPunct="0">
        <a:lnSpc>
          <a:spcPct val="120000"/>
        </a:lnSpc>
        <a:spcBef>
          <a:spcPct val="0"/>
        </a:spcBef>
        <a:spcAft>
          <a:spcPct val="50000"/>
        </a:spcAft>
        <a:buChar char="•"/>
        <a:defRPr sz="1600">
          <a:solidFill>
            <a:schemeClr val="tx1"/>
          </a:solidFill>
          <a:latin typeface="+mn-lt"/>
          <a:ea typeface="+mn-ea"/>
        </a:defRPr>
      </a:lvl3pPr>
      <a:lvl4pPr marL="571500" indent="800100" algn="l" rtl="0" eaLnBrk="0" fontAlgn="base" hangingPunct="0">
        <a:lnSpc>
          <a:spcPct val="120000"/>
        </a:lnSpc>
        <a:spcBef>
          <a:spcPct val="0"/>
        </a:spcBef>
        <a:spcAft>
          <a:spcPct val="50000"/>
        </a:spcAft>
        <a:buChar char="–"/>
        <a:defRPr sz="1600">
          <a:solidFill>
            <a:schemeClr val="tx1"/>
          </a:solidFill>
          <a:latin typeface="+mn-lt"/>
          <a:ea typeface="+mn-ea"/>
        </a:defRPr>
      </a:lvl4pPr>
      <a:lvl5pPr marL="762000" indent="1066800" algn="l" rtl="0" eaLnBrk="0" fontAlgn="base" hangingPunct="0">
        <a:lnSpc>
          <a:spcPct val="120000"/>
        </a:lnSpc>
        <a:spcBef>
          <a:spcPct val="0"/>
        </a:spcBef>
        <a:spcAft>
          <a:spcPct val="50000"/>
        </a:spcAft>
        <a:buChar char="»"/>
        <a:defRPr sz="1600">
          <a:solidFill>
            <a:schemeClr val="tx1"/>
          </a:solidFill>
          <a:latin typeface="+mn-lt"/>
          <a:ea typeface="+mn-ea"/>
        </a:defRPr>
      </a:lvl5pPr>
      <a:lvl6pPr marL="1219200" algn="l" rtl="0" fontAlgn="base">
        <a:lnSpc>
          <a:spcPct val="120000"/>
        </a:lnSpc>
        <a:spcBef>
          <a:spcPct val="0"/>
        </a:spcBef>
        <a:spcAft>
          <a:spcPct val="50000"/>
        </a:spcAft>
        <a:defRPr sz="1600">
          <a:solidFill>
            <a:schemeClr val="tx1"/>
          </a:solidFill>
          <a:latin typeface="+mn-lt"/>
          <a:ea typeface="+mn-ea"/>
        </a:defRPr>
      </a:lvl6pPr>
      <a:lvl7pPr marL="1676400" algn="l" rtl="0" fontAlgn="base">
        <a:lnSpc>
          <a:spcPct val="120000"/>
        </a:lnSpc>
        <a:spcBef>
          <a:spcPct val="0"/>
        </a:spcBef>
        <a:spcAft>
          <a:spcPct val="50000"/>
        </a:spcAft>
        <a:defRPr sz="1600">
          <a:solidFill>
            <a:schemeClr val="tx1"/>
          </a:solidFill>
          <a:latin typeface="+mn-lt"/>
          <a:ea typeface="+mn-ea"/>
        </a:defRPr>
      </a:lvl7pPr>
      <a:lvl8pPr marL="2133600" algn="l" rtl="0" fontAlgn="base">
        <a:lnSpc>
          <a:spcPct val="120000"/>
        </a:lnSpc>
        <a:spcBef>
          <a:spcPct val="0"/>
        </a:spcBef>
        <a:spcAft>
          <a:spcPct val="50000"/>
        </a:spcAft>
        <a:defRPr sz="1600">
          <a:solidFill>
            <a:schemeClr val="tx1"/>
          </a:solidFill>
          <a:latin typeface="+mn-lt"/>
          <a:ea typeface="+mn-ea"/>
        </a:defRPr>
      </a:lvl8pPr>
      <a:lvl9pPr marL="2590800" algn="l" rtl="0" fontAlgn="base">
        <a:lnSpc>
          <a:spcPct val="120000"/>
        </a:lnSpc>
        <a:spcBef>
          <a:spcPct val="0"/>
        </a:spcBef>
        <a:spcAft>
          <a:spcPct val="50000"/>
        </a:spcAft>
        <a:defRPr sz="1600">
          <a:solidFill>
            <a:schemeClr val="tx1"/>
          </a:solidFill>
          <a:latin typeface="+mn-lt"/>
          <a:ea typeface="+mn-ea"/>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Platshållare för rubrik 1">
            <a:extLst>
              <a:ext uri="{FF2B5EF4-FFF2-40B4-BE49-F238E27FC236}">
                <a16:creationId xmlns:a16="http://schemas.microsoft.com/office/drawing/2014/main" id="{FD937083-0665-4442-9A9B-2B2A44EBFFBF}"/>
              </a:ext>
            </a:extLst>
          </p:cNvPr>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sv-SE" altLang="sv-SE"/>
              <a:t>Klicka här för att ändra format</a:t>
            </a:r>
          </a:p>
        </p:txBody>
      </p:sp>
      <p:sp>
        <p:nvSpPr>
          <p:cNvPr id="2051" name="Platshållare för text 2">
            <a:extLst>
              <a:ext uri="{FF2B5EF4-FFF2-40B4-BE49-F238E27FC236}">
                <a16:creationId xmlns:a16="http://schemas.microsoft.com/office/drawing/2014/main" id="{E589F893-FE8F-4483-A135-6290D112681A}"/>
              </a:ext>
            </a:extLst>
          </p:cNvPr>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Klicka här för att ändra format på bakgrundstexten</a:t>
            </a:r>
          </a:p>
          <a:p>
            <a:pPr lvl="1"/>
            <a:r>
              <a:rPr lang="sv-SE" altLang="sv-SE"/>
              <a:t>Nivå två</a:t>
            </a:r>
          </a:p>
          <a:p>
            <a:pPr lvl="2"/>
            <a:r>
              <a:rPr lang="sv-SE" altLang="sv-SE"/>
              <a:t>Nivå tre</a:t>
            </a:r>
          </a:p>
          <a:p>
            <a:pPr lvl="3"/>
            <a:r>
              <a:rPr lang="sv-SE" altLang="sv-SE"/>
              <a:t>Nivå fyra</a:t>
            </a:r>
          </a:p>
          <a:p>
            <a:pPr lvl="4"/>
            <a:r>
              <a:rPr lang="sv-SE" altLang="sv-SE"/>
              <a:t>Nivå fem</a:t>
            </a:r>
          </a:p>
        </p:txBody>
      </p:sp>
      <p:sp>
        <p:nvSpPr>
          <p:cNvPr id="4" name="Platshållare för datum 3">
            <a:extLst>
              <a:ext uri="{FF2B5EF4-FFF2-40B4-BE49-F238E27FC236}">
                <a16:creationId xmlns:a16="http://schemas.microsoft.com/office/drawing/2014/main" id="{5CF938D6-0D38-4F38-8564-7786A1CE63B8}"/>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prstClr val="black">
                    <a:tint val="75000"/>
                  </a:prstClr>
                </a:solidFill>
                <a:latin typeface="Calibri" panose="020F0502020204030204"/>
                <a:ea typeface="+mn-ea"/>
              </a:defRPr>
            </a:lvl1pPr>
          </a:lstStyle>
          <a:p>
            <a:pPr>
              <a:defRPr/>
            </a:pPr>
            <a:fld id="{FDF30434-BF8B-4429-AD6C-C3E6EB75E95E}" type="datetimeFigureOut">
              <a:rPr lang="sv-SE"/>
              <a:pPr>
                <a:defRPr/>
              </a:pPr>
              <a:t>2020-09-14</a:t>
            </a:fld>
            <a:endParaRPr lang="sv-SE"/>
          </a:p>
        </p:txBody>
      </p:sp>
      <p:sp>
        <p:nvSpPr>
          <p:cNvPr id="5" name="Platshållare för sidfot 4">
            <a:extLst>
              <a:ext uri="{FF2B5EF4-FFF2-40B4-BE49-F238E27FC236}">
                <a16:creationId xmlns:a16="http://schemas.microsoft.com/office/drawing/2014/main" id="{BEE54C6A-3B54-420F-A2C5-3B2187EA4A30}"/>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900">
                <a:solidFill>
                  <a:prstClr val="black">
                    <a:tint val="75000"/>
                  </a:prstClr>
                </a:solidFill>
                <a:latin typeface="Calibri" panose="020F0502020204030204"/>
                <a:ea typeface="+mn-ea"/>
              </a:defRPr>
            </a:lvl1pPr>
          </a:lstStyle>
          <a:p>
            <a:pPr>
              <a:defRPr/>
            </a:pPr>
            <a:endParaRPr lang="sv-SE"/>
          </a:p>
        </p:txBody>
      </p:sp>
      <p:sp>
        <p:nvSpPr>
          <p:cNvPr id="6" name="Platshållare för bildnummer 5">
            <a:extLst>
              <a:ext uri="{FF2B5EF4-FFF2-40B4-BE49-F238E27FC236}">
                <a16:creationId xmlns:a16="http://schemas.microsoft.com/office/drawing/2014/main" id="{3806B48E-00D1-4862-B975-925DD479CEBF}"/>
              </a:ext>
            </a:extLst>
          </p:cNvPr>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rgbClr val="898989"/>
                </a:solidFill>
                <a:latin typeface="Calibri" panose="020F0502020204030204" pitchFamily="34" charset="0"/>
              </a:defRPr>
            </a:lvl1pPr>
          </a:lstStyle>
          <a:p>
            <a:fld id="{6DF80B0E-77A3-4541-8958-40134B83FB5C}" type="slidenum">
              <a:rPr lang="sv-SE" altLang="sv-SE"/>
              <a:pPr/>
              <a:t>‹#›</a:t>
            </a:fld>
            <a:endParaRPr lang="sv-SE" altLang="sv-SE"/>
          </a:p>
        </p:txBody>
      </p:sp>
    </p:spTree>
  </p:cSld>
  <p:clrMap bg1="lt1" tx1="dk1" bg2="lt2" tx2="dk2" accent1="accent1" accent2="accent2" accent3="accent3" accent4="accent4" accent5="accent5" accent6="accent6" hlink="hlink" folHlink="folHlink"/>
  <p:sldLayoutIdLst>
    <p:sldLayoutId id="2147484047" r:id="rId1"/>
    <p:sldLayoutId id="2147484048" r:id="rId2"/>
    <p:sldLayoutId id="2147484049" r:id="rId3"/>
    <p:sldLayoutId id="2147484050" r:id="rId4"/>
    <p:sldLayoutId id="2147484051" r:id="rId5"/>
    <p:sldLayoutId id="2147484052" r:id="rId6"/>
    <p:sldLayoutId id="2147484053" r:id="rId7"/>
    <p:sldLayoutId id="2147484054" r:id="rId8"/>
    <p:sldLayoutId id="2147484055" r:id="rId9"/>
    <p:sldLayoutId id="2147484056" r:id="rId10"/>
    <p:sldLayoutId id="2147484057" r:id="rId11"/>
  </p:sldLayoutIdLst>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Platshållare för rubrik 1">
            <a:extLst>
              <a:ext uri="{FF2B5EF4-FFF2-40B4-BE49-F238E27FC236}">
                <a16:creationId xmlns:a16="http://schemas.microsoft.com/office/drawing/2014/main" id="{EA30916A-B6F9-414E-9695-8DB9FF1593BE}"/>
              </a:ext>
            </a:extLst>
          </p:cNvPr>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sv-SE" altLang="sv-SE"/>
              <a:t>Klicka här för att ändra format</a:t>
            </a:r>
          </a:p>
        </p:txBody>
      </p:sp>
      <p:sp>
        <p:nvSpPr>
          <p:cNvPr id="3075" name="Platshållare för text 2">
            <a:extLst>
              <a:ext uri="{FF2B5EF4-FFF2-40B4-BE49-F238E27FC236}">
                <a16:creationId xmlns:a16="http://schemas.microsoft.com/office/drawing/2014/main" id="{6E537979-2E0E-4543-B4EF-C8214C8BBACC}"/>
              </a:ext>
            </a:extLst>
          </p:cNvPr>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Klicka här för att ändra format på bakgrundstexten</a:t>
            </a:r>
          </a:p>
          <a:p>
            <a:pPr lvl="1"/>
            <a:r>
              <a:rPr lang="sv-SE" altLang="sv-SE"/>
              <a:t>Nivå två</a:t>
            </a:r>
          </a:p>
          <a:p>
            <a:pPr lvl="2"/>
            <a:r>
              <a:rPr lang="sv-SE" altLang="sv-SE"/>
              <a:t>Nivå tre</a:t>
            </a:r>
          </a:p>
          <a:p>
            <a:pPr lvl="3"/>
            <a:r>
              <a:rPr lang="sv-SE" altLang="sv-SE"/>
              <a:t>Nivå fyra</a:t>
            </a:r>
          </a:p>
          <a:p>
            <a:pPr lvl="4"/>
            <a:r>
              <a:rPr lang="sv-SE" altLang="sv-SE"/>
              <a:t>Nivå fem</a:t>
            </a:r>
          </a:p>
        </p:txBody>
      </p:sp>
      <p:sp>
        <p:nvSpPr>
          <p:cNvPr id="4" name="Platshållare för datum 3">
            <a:extLst>
              <a:ext uri="{FF2B5EF4-FFF2-40B4-BE49-F238E27FC236}">
                <a16:creationId xmlns:a16="http://schemas.microsoft.com/office/drawing/2014/main" id="{D3C515ED-055B-4CCD-B9AD-D66353816AE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prstClr val="black">
                    <a:tint val="75000"/>
                  </a:prstClr>
                </a:solidFill>
                <a:latin typeface="Calibri" panose="020F0502020204030204"/>
                <a:ea typeface="+mn-ea"/>
              </a:defRPr>
            </a:lvl1pPr>
          </a:lstStyle>
          <a:p>
            <a:pPr>
              <a:defRPr/>
            </a:pPr>
            <a:fld id="{AB06F0BE-B014-416C-972D-BC1D889739EF}" type="datetimeFigureOut">
              <a:rPr lang="sv-SE"/>
              <a:pPr>
                <a:defRPr/>
              </a:pPr>
              <a:t>2020-09-14</a:t>
            </a:fld>
            <a:endParaRPr lang="sv-SE"/>
          </a:p>
        </p:txBody>
      </p:sp>
      <p:sp>
        <p:nvSpPr>
          <p:cNvPr id="5" name="Platshållare för sidfot 4">
            <a:extLst>
              <a:ext uri="{FF2B5EF4-FFF2-40B4-BE49-F238E27FC236}">
                <a16:creationId xmlns:a16="http://schemas.microsoft.com/office/drawing/2014/main" id="{48661F2E-9470-4FAF-B8D0-1A1A949EA46B}"/>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900">
                <a:solidFill>
                  <a:prstClr val="black">
                    <a:tint val="75000"/>
                  </a:prstClr>
                </a:solidFill>
                <a:latin typeface="Calibri" panose="020F0502020204030204"/>
                <a:ea typeface="+mn-ea"/>
              </a:defRPr>
            </a:lvl1pPr>
          </a:lstStyle>
          <a:p>
            <a:pPr>
              <a:defRPr/>
            </a:pPr>
            <a:endParaRPr lang="sv-SE"/>
          </a:p>
        </p:txBody>
      </p:sp>
      <p:sp>
        <p:nvSpPr>
          <p:cNvPr id="6" name="Platshållare för bildnummer 5">
            <a:extLst>
              <a:ext uri="{FF2B5EF4-FFF2-40B4-BE49-F238E27FC236}">
                <a16:creationId xmlns:a16="http://schemas.microsoft.com/office/drawing/2014/main" id="{224EFB8A-F989-49D0-8EB9-DA29D954522D}"/>
              </a:ext>
            </a:extLst>
          </p:cNvPr>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rgbClr val="898989"/>
                </a:solidFill>
                <a:latin typeface="Calibri" panose="020F0502020204030204" pitchFamily="34" charset="0"/>
              </a:defRPr>
            </a:lvl1pPr>
          </a:lstStyle>
          <a:p>
            <a:fld id="{7D975F40-C5B2-4BB0-9A19-03C6CF149157}" type="slidenum">
              <a:rPr lang="sv-SE" altLang="sv-SE"/>
              <a:pPr/>
              <a:t>‹#›</a:t>
            </a:fld>
            <a:endParaRPr lang="sv-SE" altLang="sv-SE"/>
          </a:p>
        </p:txBody>
      </p:sp>
    </p:spTree>
  </p:cSld>
  <p:clrMap bg1="lt1" tx1="dk1" bg2="lt2" tx2="dk2" accent1="accent1" accent2="accent2" accent3="accent3" accent4="accent4" accent5="accent5" accent6="accent6" hlink="hlink" folHlink="folHlink"/>
  <p:sldLayoutIdLst>
    <p:sldLayoutId id="2147484058" r:id="rId1"/>
    <p:sldLayoutId id="2147484059" r:id="rId2"/>
    <p:sldLayoutId id="2147484060" r:id="rId3"/>
    <p:sldLayoutId id="2147484061" r:id="rId4"/>
    <p:sldLayoutId id="2147484062" r:id="rId5"/>
    <p:sldLayoutId id="2147484063" r:id="rId6"/>
    <p:sldLayoutId id="2147484064" r:id="rId7"/>
    <p:sldLayoutId id="2147484065" r:id="rId8"/>
    <p:sldLayoutId id="2147484066" r:id="rId9"/>
    <p:sldLayoutId id="2147484067" r:id="rId10"/>
    <p:sldLayoutId id="2147484068" r:id="rId11"/>
  </p:sldLayoutIdLst>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ubrik 1">
            <a:extLst>
              <a:ext uri="{FF2B5EF4-FFF2-40B4-BE49-F238E27FC236}">
                <a16:creationId xmlns:a16="http://schemas.microsoft.com/office/drawing/2014/main" id="{C493C62D-862D-4D18-BFCF-AE396A9E35A8}"/>
              </a:ext>
            </a:extLst>
          </p:cNvPr>
          <p:cNvSpPr>
            <a:spLocks noGrp="1"/>
          </p:cNvSpPr>
          <p:nvPr>
            <p:ph type="ctrTitle"/>
          </p:nvPr>
        </p:nvSpPr>
        <p:spPr>
          <a:xfrm>
            <a:off x="1475656" y="1972620"/>
            <a:ext cx="6858000" cy="1461690"/>
          </a:xfrm>
        </p:spPr>
        <p:txBody>
          <a:bodyPr/>
          <a:lstStyle/>
          <a:p>
            <a:pPr eaLnBrk="1" hangingPunct="1"/>
            <a:r>
              <a:rPr lang="sv-SE" altLang="sv-SE" dirty="0">
                <a:latin typeface="City" pitchFamily="2" charset="0"/>
              </a:rPr>
              <a:t>Tränarnas punkt</a:t>
            </a:r>
          </a:p>
        </p:txBody>
      </p:sp>
      <p:sp>
        <p:nvSpPr>
          <p:cNvPr id="27651" name="Underrubrik 2">
            <a:extLst>
              <a:ext uri="{FF2B5EF4-FFF2-40B4-BE49-F238E27FC236}">
                <a16:creationId xmlns:a16="http://schemas.microsoft.com/office/drawing/2014/main" id="{B87D6F0C-04F2-488C-BB92-0747BF5798D2}"/>
              </a:ext>
            </a:extLst>
          </p:cNvPr>
          <p:cNvSpPr>
            <a:spLocks noGrp="1"/>
          </p:cNvSpPr>
          <p:nvPr>
            <p:ph type="subTitle" idx="1"/>
          </p:nvPr>
        </p:nvSpPr>
        <p:spPr/>
        <p:txBody>
          <a:bodyPr/>
          <a:lstStyle/>
          <a:p>
            <a:pPr eaLnBrk="1" hangingPunct="1"/>
            <a:endParaRPr lang="sv-SE" altLang="sv-SE" dirty="0"/>
          </a:p>
          <a:p>
            <a:pPr eaLnBrk="1" hangingPunct="1"/>
            <a:endParaRPr lang="sv-SE" altLang="sv-SE" dirty="0"/>
          </a:p>
        </p:txBody>
      </p:sp>
      <p:pic>
        <p:nvPicPr>
          <p:cNvPr id="27652" name="Bildobjekt 3">
            <a:extLst>
              <a:ext uri="{FF2B5EF4-FFF2-40B4-BE49-F238E27FC236}">
                <a16:creationId xmlns:a16="http://schemas.microsoft.com/office/drawing/2014/main" id="{84AC8B64-C0AD-4C81-AEFF-41206A86A3A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857250"/>
            <a:ext cx="762000" cy="98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oup 2182">
            <a:extLst>
              <a:ext uri="{FF2B5EF4-FFF2-40B4-BE49-F238E27FC236}">
                <a16:creationId xmlns:a16="http://schemas.microsoft.com/office/drawing/2014/main" id="{80CED2B4-35B3-422F-8736-5E28CA2B70FC}"/>
              </a:ext>
            </a:extLst>
          </p:cNvPr>
          <p:cNvGraphicFramePr>
            <a:graphicFrameLocks noGrp="1"/>
          </p:cNvGraphicFramePr>
          <p:nvPr>
            <p:extLst>
              <p:ext uri="{D42A27DB-BD31-4B8C-83A1-F6EECF244321}">
                <p14:modId xmlns:p14="http://schemas.microsoft.com/office/powerpoint/2010/main" val="2227301572"/>
              </p:ext>
            </p:extLst>
          </p:nvPr>
        </p:nvGraphicFramePr>
        <p:xfrm>
          <a:off x="179388" y="476250"/>
          <a:ext cx="8501063" cy="5391151"/>
        </p:xfrm>
        <a:graphic>
          <a:graphicData uri="http://schemas.openxmlformats.org/drawingml/2006/table">
            <a:tbl>
              <a:tblPr/>
              <a:tblGrid>
                <a:gridCol w="813085">
                  <a:extLst>
                    <a:ext uri="{9D8B030D-6E8A-4147-A177-3AD203B41FA5}">
                      <a16:colId xmlns:a16="http://schemas.microsoft.com/office/drawing/2014/main" val="20000"/>
                    </a:ext>
                  </a:extLst>
                </a:gridCol>
                <a:gridCol w="712747">
                  <a:extLst>
                    <a:ext uri="{9D8B030D-6E8A-4147-A177-3AD203B41FA5}">
                      <a16:colId xmlns:a16="http://schemas.microsoft.com/office/drawing/2014/main" val="20001"/>
                    </a:ext>
                  </a:extLst>
                </a:gridCol>
                <a:gridCol w="664308">
                  <a:extLst>
                    <a:ext uri="{9D8B030D-6E8A-4147-A177-3AD203B41FA5}">
                      <a16:colId xmlns:a16="http://schemas.microsoft.com/office/drawing/2014/main" val="20002"/>
                    </a:ext>
                  </a:extLst>
                </a:gridCol>
                <a:gridCol w="546164">
                  <a:extLst>
                    <a:ext uri="{9D8B030D-6E8A-4147-A177-3AD203B41FA5}">
                      <a16:colId xmlns:a16="http://schemas.microsoft.com/office/drawing/2014/main" val="20003"/>
                    </a:ext>
                  </a:extLst>
                </a:gridCol>
                <a:gridCol w="782452">
                  <a:extLst>
                    <a:ext uri="{9D8B030D-6E8A-4147-A177-3AD203B41FA5}">
                      <a16:colId xmlns:a16="http://schemas.microsoft.com/office/drawing/2014/main" val="20004"/>
                    </a:ext>
                  </a:extLst>
                </a:gridCol>
                <a:gridCol w="664308">
                  <a:extLst>
                    <a:ext uri="{9D8B030D-6E8A-4147-A177-3AD203B41FA5}">
                      <a16:colId xmlns:a16="http://schemas.microsoft.com/office/drawing/2014/main" val="20005"/>
                    </a:ext>
                  </a:extLst>
                </a:gridCol>
                <a:gridCol w="1439333">
                  <a:extLst>
                    <a:ext uri="{9D8B030D-6E8A-4147-A177-3AD203B41FA5}">
                      <a16:colId xmlns:a16="http://schemas.microsoft.com/office/drawing/2014/main" val="20006"/>
                    </a:ext>
                  </a:extLst>
                </a:gridCol>
                <a:gridCol w="1439333">
                  <a:extLst>
                    <a:ext uri="{9D8B030D-6E8A-4147-A177-3AD203B41FA5}">
                      <a16:colId xmlns:a16="http://schemas.microsoft.com/office/drawing/2014/main" val="20007"/>
                    </a:ext>
                  </a:extLst>
                </a:gridCol>
                <a:gridCol w="1439333">
                  <a:extLst>
                    <a:ext uri="{9D8B030D-6E8A-4147-A177-3AD203B41FA5}">
                      <a16:colId xmlns:a16="http://schemas.microsoft.com/office/drawing/2014/main" val="20008"/>
                    </a:ext>
                  </a:extLst>
                </a:gridCol>
              </a:tblGrid>
              <a:tr h="5029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Lag</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Ålder</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900" b="0" i="0" u="none" strike="noStrike" cap="none" normalizeH="0" baseline="0" dirty="0">
                          <a:ln>
                            <a:noFill/>
                          </a:ln>
                          <a:solidFill>
                            <a:schemeClr val="tx1"/>
                          </a:solidFill>
                          <a:effectLst/>
                          <a:latin typeface="Arial" charset="0"/>
                          <a:cs typeface="Arial" charset="0"/>
                        </a:rPr>
                        <a:t>Ispass i veckan</a:t>
                      </a:r>
                      <a:endParaRPr kumimoji="0" lang="sv-SE" sz="9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900" b="0" i="0" u="none" strike="noStrike" cap="none" normalizeH="0" baseline="0" dirty="0">
                          <a:ln>
                            <a:noFill/>
                          </a:ln>
                          <a:solidFill>
                            <a:schemeClr val="tx1"/>
                          </a:solidFill>
                          <a:effectLst/>
                          <a:latin typeface="Arial" charset="0"/>
                          <a:cs typeface="Arial" charset="0"/>
                        </a:rPr>
                        <a:t>Off-ice i veckan</a:t>
                      </a:r>
                      <a:endParaRPr kumimoji="0" lang="sv-SE" sz="9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900" b="0" i="0" u="none" strike="noStrike" cap="none" normalizeH="0" baseline="0" dirty="0">
                          <a:ln>
                            <a:noFill/>
                          </a:ln>
                          <a:solidFill>
                            <a:schemeClr val="tx1"/>
                          </a:solidFill>
                          <a:effectLst/>
                          <a:latin typeface="Arial" charset="0"/>
                          <a:cs typeface="Arial" charset="0"/>
                        </a:rPr>
                        <a:t>Matcher i veckan</a:t>
                      </a:r>
                      <a:endParaRPr kumimoji="0" lang="sv-SE" sz="9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900" b="0" i="0" u="none" strike="noStrike" cap="none" normalizeH="0" baseline="0" dirty="0">
                          <a:ln>
                            <a:noFill/>
                          </a:ln>
                          <a:solidFill>
                            <a:schemeClr val="tx1"/>
                          </a:solidFill>
                          <a:effectLst/>
                          <a:latin typeface="Arial" charset="0"/>
                          <a:cs typeface="Arial" charset="0"/>
                        </a:rPr>
                        <a:t>Summa per vecka</a:t>
                      </a:r>
                      <a:endParaRPr kumimoji="0" lang="sv-SE" sz="9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Ansvariga</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Sommarträningar i veckan</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Ansvariga</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0"/>
                  </a:ext>
                </a:extLst>
              </a:tr>
              <a:tr h="42244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A-lag</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20-  år</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6</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3</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3</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12</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Tränare - Spelare</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8 till 14</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Tränare - Spelare</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1"/>
                  </a:ext>
                </a:extLst>
              </a:tr>
              <a:tr h="42244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U20</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18-19 år</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6</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5</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2</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13</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Tränare - Spelare</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7 till 13</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Tränare - Spelare</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2"/>
                  </a:ext>
                </a:extLst>
              </a:tr>
              <a:tr h="42244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U18</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16-17 år</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6</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4</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2</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12</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Tränare - Spelare</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6 till 12</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Tränare - Spelare</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3"/>
                  </a:ext>
                </a:extLst>
              </a:tr>
              <a:tr h="42244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U16</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15-16 år</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5</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4</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2</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11</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Tränare - Spelare</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5 till 11</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Tränare - Spelare</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4"/>
                  </a:ext>
                </a:extLst>
              </a:tr>
              <a:tr h="42244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U15</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14-15 år</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4</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4</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2</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10</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Tränare - Spelare</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4 till 10</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Tränare - Spelare</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5"/>
                  </a:ext>
                </a:extLst>
              </a:tr>
              <a:tr h="42244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U14</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13-14 år</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3</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3</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2</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8</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Tränare - Spelare</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8 egna aktiviteter</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Föräldrar - Spelaren</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6"/>
                  </a:ext>
                </a:extLst>
              </a:tr>
              <a:tr h="41981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mn-cs"/>
                        </a:rPr>
                        <a:t>U13</a:t>
                      </a:r>
                      <a:endParaRPr kumimoji="0" lang="sv-SE" sz="1000" b="0" i="0" u="none" strike="noStrike" cap="none" normalizeH="0" baseline="0" dirty="0">
                        <a:ln>
                          <a:noFill/>
                        </a:ln>
                        <a:solidFill>
                          <a:schemeClr val="tx1"/>
                        </a:solidFill>
                        <a:effectLst/>
                        <a:latin typeface="Arial" charset="0"/>
                        <a:cs typeface="Arial" charset="0"/>
                      </a:endParaRPr>
                    </a:p>
                  </a:txBody>
                  <a:tcPr marL="91439" marR="91439" marT="45726" marB="45726"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12-13 år</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3</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2</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2</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7</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Tränare - Spelare</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7 egna aktiviteter</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Föräldrar - Spelaren</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7"/>
                  </a:ext>
                </a:extLst>
              </a:tr>
              <a:tr h="42244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U12</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11-12 år</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2</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2</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2</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6</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Tränare - Spelare</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6 egna aktiviteter</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Föräldrar - Spelaren</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8"/>
                  </a:ext>
                </a:extLst>
              </a:tr>
              <a:tr h="42244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U11</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10-11 år</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2</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2</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1</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5</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Tränare - Spelare</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5 egna aktiviteter</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Föräldrar - Spelaren</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9"/>
                  </a:ext>
                </a:extLst>
              </a:tr>
              <a:tr h="42244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sv-SE" sz="1000" b="1" i="0" u="sng" strike="noStrike" cap="none" normalizeH="0" baseline="0" dirty="0">
                          <a:ln>
                            <a:noFill/>
                          </a:ln>
                          <a:solidFill>
                            <a:schemeClr val="tx1"/>
                          </a:solidFill>
                          <a:effectLst/>
                          <a:latin typeface="Arial" charset="0"/>
                          <a:cs typeface="Arial" charset="0"/>
                        </a:rPr>
                        <a:t>U10</a:t>
                      </a:r>
                      <a:endParaRPr kumimoji="0" lang="sv-SE" sz="1800" b="1" i="0" u="sng" strike="noStrike" cap="none" normalizeH="0" baseline="0" dirty="0">
                        <a:ln>
                          <a:noFill/>
                        </a:ln>
                        <a:solidFill>
                          <a:schemeClr val="tx1"/>
                        </a:solidFill>
                        <a:effectLst/>
                        <a:latin typeface="Arial" charset="0"/>
                      </a:endParaRPr>
                    </a:p>
                  </a:txBody>
                  <a:tcPr marL="91439" marR="91439" marT="45726" marB="45726"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1" i="0" u="sng" strike="noStrike" cap="none" normalizeH="0" baseline="0" dirty="0">
                          <a:ln>
                            <a:noFill/>
                          </a:ln>
                          <a:solidFill>
                            <a:schemeClr val="tx1"/>
                          </a:solidFill>
                          <a:effectLst/>
                          <a:latin typeface="Arial" charset="0"/>
                          <a:cs typeface="Arial" charset="0"/>
                        </a:rPr>
                        <a:t>9-10 år</a:t>
                      </a:r>
                      <a:endParaRPr kumimoji="0" lang="sv-SE" sz="1800" b="1" i="0" u="sng"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1" i="0" u="sng" strike="noStrike" cap="none" normalizeH="0" baseline="0" dirty="0">
                          <a:ln>
                            <a:noFill/>
                          </a:ln>
                          <a:solidFill>
                            <a:schemeClr val="tx1"/>
                          </a:solidFill>
                          <a:effectLst/>
                          <a:latin typeface="Arial" charset="0"/>
                          <a:cs typeface="Arial" charset="0"/>
                        </a:rPr>
                        <a:t>2</a:t>
                      </a:r>
                      <a:endParaRPr kumimoji="0" lang="sv-SE" sz="1800" b="1" i="0" u="sng"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1" i="0" u="sng" strike="noStrike" cap="none" normalizeH="0" baseline="0" dirty="0">
                          <a:ln>
                            <a:noFill/>
                          </a:ln>
                          <a:solidFill>
                            <a:schemeClr val="tx1"/>
                          </a:solidFill>
                          <a:effectLst/>
                          <a:latin typeface="Arial" charset="0"/>
                          <a:cs typeface="Arial" charset="0"/>
                        </a:rPr>
                        <a:t>1</a:t>
                      </a:r>
                      <a:endParaRPr kumimoji="0" lang="sv-SE" sz="1800" b="1" i="0" u="sng"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1" i="0" u="sng" strike="noStrike" cap="none" normalizeH="0" baseline="0" dirty="0">
                          <a:ln>
                            <a:noFill/>
                          </a:ln>
                          <a:solidFill>
                            <a:schemeClr val="tx1"/>
                          </a:solidFill>
                          <a:effectLst/>
                          <a:latin typeface="Arial" charset="0"/>
                          <a:cs typeface="Arial" charset="0"/>
                        </a:rPr>
                        <a:t>1</a:t>
                      </a:r>
                      <a:endParaRPr kumimoji="0" lang="sv-SE" sz="1800" b="1" i="0" u="sng"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1" i="0" u="sng" strike="noStrike" cap="none" normalizeH="0" baseline="0" dirty="0">
                          <a:ln>
                            <a:noFill/>
                          </a:ln>
                          <a:solidFill>
                            <a:schemeClr val="tx1"/>
                          </a:solidFill>
                          <a:effectLst/>
                          <a:latin typeface="Arial" charset="0"/>
                          <a:cs typeface="Arial" charset="0"/>
                        </a:rPr>
                        <a:t>4</a:t>
                      </a:r>
                      <a:endParaRPr kumimoji="0" lang="sv-SE" sz="1800" b="1" i="0" u="sng"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1" i="0" u="sng" strike="noStrike" cap="none" normalizeH="0" baseline="0" dirty="0">
                          <a:ln>
                            <a:noFill/>
                          </a:ln>
                          <a:solidFill>
                            <a:schemeClr val="tx1"/>
                          </a:solidFill>
                          <a:effectLst/>
                          <a:latin typeface="Arial" charset="0"/>
                          <a:cs typeface="Arial" charset="0"/>
                        </a:rPr>
                        <a:t>Tränare - Spelare</a:t>
                      </a:r>
                      <a:endParaRPr kumimoji="0" lang="sv-SE" sz="1800" b="1" i="0" u="sng" strike="noStrike" cap="none" normalizeH="0" baseline="0" dirty="0">
                        <a:ln>
                          <a:noFill/>
                        </a:ln>
                        <a:solidFill>
                          <a:schemeClr val="tx1"/>
                        </a:solidFill>
                        <a:effectLst/>
                        <a:latin typeface="Arial" charset="0"/>
                      </a:endParaRPr>
                    </a:p>
                  </a:txBody>
                  <a:tcPr marL="91439" marR="91439" marT="45726" marB="45726" anchor="b"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4 egna aktiviteter</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Föräldrar - Spelaren</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10"/>
                  </a:ext>
                </a:extLst>
              </a:tr>
              <a:tr h="42244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U9</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8-9 år</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2</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0</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1</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3</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Tränare - Spelare</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3 egna aktiviteter</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Föräldrar - Spelaren</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11"/>
                  </a:ext>
                </a:extLst>
              </a:tr>
              <a:tr h="24387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TKH</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6-8 år</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2</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0</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0</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2</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Tränare - Spelare</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2 egna aktiviteter</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sv-SE" sz="1000" b="0" i="0" u="none" strike="noStrike" cap="none" normalizeH="0" baseline="0" dirty="0">
                          <a:ln>
                            <a:noFill/>
                          </a:ln>
                          <a:solidFill>
                            <a:schemeClr val="tx1"/>
                          </a:solidFill>
                          <a:effectLst/>
                          <a:latin typeface="Arial" charset="0"/>
                          <a:cs typeface="Arial" charset="0"/>
                        </a:rPr>
                        <a:t>Föräldrar - Spelaren</a:t>
                      </a:r>
                      <a:endParaRPr kumimoji="0" lang="sv-SE" sz="1800" b="0" i="0" u="none" strike="noStrike" cap="none" normalizeH="0" baseline="0" dirty="0">
                        <a:ln>
                          <a:noFill/>
                        </a:ln>
                        <a:solidFill>
                          <a:schemeClr val="tx1"/>
                        </a:solidFill>
                        <a:effectLst/>
                        <a:latin typeface="Arial" charset="0"/>
                      </a:endParaRPr>
                    </a:p>
                  </a:txBody>
                  <a:tcPr marL="91439" marR="91439" marT="45726" marB="45726" anchor="b" horzOverflow="overflow">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ubrik 1">
            <a:extLst>
              <a:ext uri="{FF2B5EF4-FFF2-40B4-BE49-F238E27FC236}">
                <a16:creationId xmlns:a16="http://schemas.microsoft.com/office/drawing/2014/main" id="{D4F82892-4396-464F-97B0-5BBB68D3B4AE}"/>
              </a:ext>
            </a:extLst>
          </p:cNvPr>
          <p:cNvSpPr>
            <a:spLocks noGrp="1"/>
          </p:cNvSpPr>
          <p:nvPr>
            <p:ph type="title"/>
          </p:nvPr>
        </p:nvSpPr>
        <p:spPr>
          <a:xfrm>
            <a:off x="684213" y="549274"/>
            <a:ext cx="6767512" cy="5183981"/>
          </a:xfrm>
        </p:spPr>
        <p:txBody>
          <a:bodyPr/>
          <a:lstStyle/>
          <a:p>
            <a:r>
              <a:rPr lang="sv-SE" altLang="sv-SE" sz="2800" dirty="0"/>
              <a:t>Träningsupplägg</a:t>
            </a:r>
            <a:br>
              <a:rPr lang="sv-SE" altLang="sv-SE" sz="2800" dirty="0"/>
            </a:br>
            <a:br>
              <a:rPr lang="sv-SE" altLang="sv-SE" sz="1600" dirty="0"/>
            </a:br>
            <a:r>
              <a:rPr lang="sv-SE" altLang="sv-SE" sz="1600" dirty="0"/>
              <a:t>Isträningar 2-3 ggr/vecka</a:t>
            </a:r>
            <a:br>
              <a:rPr lang="sv-SE" altLang="sv-SE" sz="2800" dirty="0"/>
            </a:br>
            <a:r>
              <a:rPr lang="sv-SE" altLang="sv-SE" sz="1600" b="0" dirty="0"/>
              <a:t>- 20 min 	Utespelare – fokus skridskoteknik</a:t>
            </a:r>
            <a:br>
              <a:rPr lang="sv-SE" altLang="sv-SE" sz="1600" b="0" dirty="0"/>
            </a:br>
            <a:r>
              <a:rPr lang="sv-SE" altLang="sv-SE" sz="1600" b="0" dirty="0"/>
              <a:t>	Målvakterna – uppvärmning och teknik</a:t>
            </a:r>
            <a:br>
              <a:rPr lang="sv-SE" altLang="sv-SE" sz="1600" b="0" dirty="0"/>
            </a:br>
            <a:br>
              <a:rPr lang="sv-SE" altLang="sv-SE" sz="1600" b="0" dirty="0"/>
            </a:br>
            <a:r>
              <a:rPr lang="sv-SE" altLang="sv-SE" sz="1600" b="0" dirty="0"/>
              <a:t>- 25 min	Övningar </a:t>
            </a:r>
            <a:br>
              <a:rPr lang="sv-SE" altLang="sv-SE" sz="1600" b="0" dirty="0"/>
            </a:br>
            <a:r>
              <a:rPr lang="sv-SE" altLang="sv-SE" sz="1600" b="0" dirty="0"/>
              <a:t>	Teknik, skridsko, skott, spelmoment, tävlingar mm</a:t>
            </a:r>
            <a:br>
              <a:rPr lang="sv-SE" altLang="sv-SE" sz="1600" b="0" dirty="0"/>
            </a:br>
            <a:br>
              <a:rPr lang="sv-SE" altLang="sv-SE" sz="1600" b="0" dirty="0"/>
            </a:br>
            <a:r>
              <a:rPr lang="sv-SE" altLang="sv-SE" sz="1600" b="0" dirty="0"/>
              <a:t>- 15 min 	Spel</a:t>
            </a:r>
            <a:br>
              <a:rPr lang="sv-SE" altLang="sv-SE" sz="1600" b="0" dirty="0"/>
            </a:br>
            <a:r>
              <a:rPr lang="sv-SE" altLang="sv-SE" sz="1600" b="0" dirty="0"/>
              <a:t>	Tävlingar?</a:t>
            </a:r>
            <a:br>
              <a:rPr lang="sv-SE" altLang="sv-SE" sz="1600" b="0" dirty="0"/>
            </a:br>
            <a:br>
              <a:rPr lang="sv-SE" altLang="sv-SE" sz="1600" b="0" dirty="0"/>
            </a:br>
            <a:r>
              <a:rPr lang="sv-SE" altLang="sv-SE" sz="1600" dirty="0"/>
              <a:t>Fysträning 0-1 ggr/vecka (kommer ej starta direkt)</a:t>
            </a:r>
            <a:br>
              <a:rPr lang="sv-SE" altLang="sv-SE" sz="1600" b="0" dirty="0"/>
            </a:br>
            <a:r>
              <a:rPr lang="sv-SE" altLang="sv-SE" sz="1600" b="0" dirty="0"/>
              <a:t>Koordination</a:t>
            </a:r>
            <a:br>
              <a:rPr lang="sv-SE" altLang="sv-SE" sz="1600" b="0" dirty="0"/>
            </a:br>
            <a:r>
              <a:rPr lang="sv-SE" altLang="sv-SE" sz="1600" b="0" dirty="0"/>
              <a:t>Motorik</a:t>
            </a:r>
            <a:br>
              <a:rPr lang="sv-SE" altLang="sv-SE" sz="1600" b="0" dirty="0"/>
            </a:br>
            <a:r>
              <a:rPr lang="sv-SE" altLang="sv-SE" sz="1600" b="0" dirty="0"/>
              <a:t>Snabbhet</a:t>
            </a:r>
            <a:br>
              <a:rPr lang="sv-SE" altLang="sv-SE" sz="1600" b="0" dirty="0"/>
            </a:br>
            <a:r>
              <a:rPr lang="sv-SE" altLang="sv-SE" sz="1600" b="0" dirty="0"/>
              <a:t>Rörlighet</a:t>
            </a:r>
            <a:br>
              <a:rPr lang="sv-SE" altLang="sv-SE" sz="1600" b="0" dirty="0"/>
            </a:br>
            <a:r>
              <a:rPr lang="sv-SE" altLang="sv-SE" sz="1600" b="0" dirty="0"/>
              <a:t>Styrketräning</a:t>
            </a:r>
            <a:br>
              <a:rPr lang="sv-SE" altLang="sv-SE" sz="1600" b="0" dirty="0"/>
            </a:br>
            <a:endParaRPr lang="sv-SE" altLang="sv-SE"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ubrik 2">
            <a:extLst>
              <a:ext uri="{FF2B5EF4-FFF2-40B4-BE49-F238E27FC236}">
                <a16:creationId xmlns:a16="http://schemas.microsoft.com/office/drawing/2014/main" id="{F1F9681D-7834-404C-B787-6335D7F83BF9}"/>
              </a:ext>
            </a:extLst>
          </p:cNvPr>
          <p:cNvSpPr>
            <a:spLocks noGrp="1"/>
          </p:cNvSpPr>
          <p:nvPr>
            <p:ph type="title"/>
          </p:nvPr>
        </p:nvSpPr>
        <p:spPr>
          <a:xfrm>
            <a:off x="539750" y="333375"/>
            <a:ext cx="7993063" cy="4895850"/>
          </a:xfrm>
        </p:spPr>
        <p:txBody>
          <a:bodyPr anchor="t"/>
          <a:lstStyle/>
          <a:p>
            <a:r>
              <a:rPr lang="sv-SE" altLang="sv-SE" sz="2800" dirty="0"/>
              <a:t>Skellefteå AIK:s riktlinjer U10</a:t>
            </a:r>
            <a:br>
              <a:rPr lang="sv-SE" altLang="sv-SE" dirty="0"/>
            </a:br>
            <a:br>
              <a:rPr lang="sv-SE" altLang="sv-SE" dirty="0"/>
            </a:br>
            <a:r>
              <a:rPr lang="sv-SE" sz="2000" b="0" dirty="0"/>
              <a:t>Skridskoteknik, smålagspel och tävlingar är prioriterade inslag på isträningarna. </a:t>
            </a:r>
            <a:br>
              <a:rPr lang="sv-SE" sz="2000" b="0" dirty="0"/>
            </a:br>
            <a:br>
              <a:rPr lang="sv-SE" sz="2000" b="0" dirty="0"/>
            </a:br>
            <a:r>
              <a:rPr lang="sv-SE" sz="2000" b="0" dirty="0"/>
              <a:t>Nivåanpassning på träning och match kan förekomma. </a:t>
            </a:r>
            <a:br>
              <a:rPr lang="sv-SE" sz="2000" b="0" dirty="0"/>
            </a:br>
            <a:br>
              <a:rPr lang="sv-SE" sz="2000" b="0" dirty="0"/>
            </a:br>
            <a:r>
              <a:rPr lang="sv-SE" sz="2000" b="0" dirty="0"/>
              <a:t>Alla spelare har möjlighet att vara målvakt. Spelare som vill vara målvakt står då också i mål i samband med match.</a:t>
            </a:r>
            <a:br>
              <a:rPr lang="sv-SE" sz="2000" b="0" dirty="0"/>
            </a:br>
            <a:br>
              <a:rPr lang="sv-SE" sz="2000" b="0" dirty="0"/>
            </a:br>
            <a:r>
              <a:rPr lang="sv-SE" sz="2000" b="0" dirty="0"/>
              <a:t>Spelarna deltar vanligtvis på match i förhållande till sitt totala träningsdeltagande. </a:t>
            </a:r>
            <a:br>
              <a:rPr lang="sv-SE" sz="2000" b="0" dirty="0"/>
            </a:br>
            <a:br>
              <a:rPr lang="sv-SE" sz="2000" b="0" dirty="0"/>
            </a:br>
            <a:r>
              <a:rPr lang="sv-SE" sz="2000" b="0" dirty="0"/>
              <a:t>Dokumentet finns i sin helhet på laget.se/dokument</a:t>
            </a:r>
            <a:br>
              <a:rPr lang="sv-SE" sz="2000" b="0" dirty="0"/>
            </a:br>
            <a:br>
              <a:rPr lang="sv-SE" sz="2000" b="0" dirty="0"/>
            </a:br>
            <a:endParaRPr lang="sv-SE" altLang="sv-SE" sz="2000" b="0" dirty="0"/>
          </a:p>
        </p:txBody>
      </p:sp>
    </p:spTree>
    <p:extLst>
      <p:ext uri="{BB962C8B-B14F-4D97-AF65-F5344CB8AC3E}">
        <p14:creationId xmlns:p14="http://schemas.microsoft.com/office/powerpoint/2010/main" val="2744717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ubrik 2">
            <a:extLst>
              <a:ext uri="{FF2B5EF4-FFF2-40B4-BE49-F238E27FC236}">
                <a16:creationId xmlns:a16="http://schemas.microsoft.com/office/drawing/2014/main" id="{F1F9681D-7834-404C-B787-6335D7F83BF9}"/>
              </a:ext>
            </a:extLst>
          </p:cNvPr>
          <p:cNvSpPr>
            <a:spLocks noGrp="1"/>
          </p:cNvSpPr>
          <p:nvPr>
            <p:ph type="title"/>
          </p:nvPr>
        </p:nvSpPr>
        <p:spPr>
          <a:xfrm>
            <a:off x="539750" y="333374"/>
            <a:ext cx="7993063" cy="5543897"/>
          </a:xfrm>
        </p:spPr>
        <p:txBody>
          <a:bodyPr anchor="t"/>
          <a:lstStyle/>
          <a:p>
            <a:r>
              <a:rPr lang="sv-SE" altLang="sv-SE" sz="2800" dirty="0"/>
              <a:t>Några punkter inför säsongen</a:t>
            </a:r>
            <a:br>
              <a:rPr lang="sv-SE" altLang="sv-SE" dirty="0"/>
            </a:br>
            <a:br>
              <a:rPr lang="sv-SE" altLang="sv-SE" dirty="0"/>
            </a:br>
            <a:r>
              <a:rPr lang="sv-SE" sz="2000" b="0" dirty="0"/>
              <a:t>Kallelser till träning </a:t>
            </a:r>
            <a:br>
              <a:rPr lang="sv-SE" sz="2000" b="0" dirty="0"/>
            </a:br>
            <a:r>
              <a:rPr lang="sv-SE" sz="2000" b="0" dirty="0"/>
              <a:t>Vi kallar alla spelare till alla träningar för att kunna planera träningarna bättre</a:t>
            </a:r>
            <a:br>
              <a:rPr lang="sv-SE" sz="2000" b="0" dirty="0"/>
            </a:br>
            <a:br>
              <a:rPr lang="sv-SE" sz="2000" b="0" dirty="0"/>
            </a:br>
            <a:r>
              <a:rPr lang="sv-SE" sz="2000" b="0" dirty="0"/>
              <a:t>Målvakter</a:t>
            </a:r>
            <a:br>
              <a:rPr lang="sv-SE" sz="2000" b="0" dirty="0"/>
            </a:br>
            <a:r>
              <a:rPr lang="sv-SE" sz="2000" b="0" dirty="0"/>
              <a:t>Meddela Stefan om ditt barn är intresserad av att stå i mål i år</a:t>
            </a:r>
            <a:br>
              <a:rPr lang="sv-SE" sz="2000" b="0" dirty="0"/>
            </a:br>
            <a:r>
              <a:rPr lang="sv-SE" sz="2000" b="0" dirty="0"/>
              <a:t>Ombyte sker hemma och man ansvarar själv för att ta över utrustningen från den som stått träningen innan</a:t>
            </a:r>
            <a:br>
              <a:rPr lang="sv-SE" sz="2000" b="0" dirty="0"/>
            </a:br>
            <a:br>
              <a:rPr lang="sv-SE" sz="2000" b="0" dirty="0"/>
            </a:br>
            <a:r>
              <a:rPr lang="sv-SE" sz="2000" b="0" dirty="0"/>
              <a:t>Hur beter vi oss mot varandra i laget?</a:t>
            </a:r>
            <a:br>
              <a:rPr lang="sv-SE" sz="2000" b="0" dirty="0"/>
            </a:br>
            <a:r>
              <a:rPr lang="sv-SE" sz="2000" b="0" dirty="0"/>
              <a:t>Träff med spelarna efter en av dom första helgträningarna för att diskutera förhållningssätt, hur man är en bra kompis mm</a:t>
            </a:r>
            <a:br>
              <a:rPr lang="sv-SE" sz="2000" b="0" dirty="0"/>
            </a:br>
            <a:br>
              <a:rPr lang="sv-SE" sz="2000" b="0" dirty="0"/>
            </a:br>
            <a:r>
              <a:rPr lang="sv-SE" sz="2000" b="0" dirty="0"/>
              <a:t>Energi</a:t>
            </a:r>
            <a:br>
              <a:rPr lang="sv-SE" sz="2000" b="0" dirty="0"/>
            </a:br>
            <a:r>
              <a:rPr lang="sv-SE" sz="2000" b="0" dirty="0"/>
              <a:t>Viktigt att ladda med någon form av mellanmål innan veckoträningarna!</a:t>
            </a:r>
            <a:br>
              <a:rPr lang="sv-SE" sz="2000" b="0" dirty="0"/>
            </a:br>
            <a:br>
              <a:rPr lang="sv-SE" sz="2000" b="0" dirty="0"/>
            </a:br>
            <a:br>
              <a:rPr lang="sv-SE" sz="2000" b="0" dirty="0"/>
            </a:br>
            <a:endParaRPr lang="sv-SE" altLang="sv-SE" sz="2000" b="0" dirty="0"/>
          </a:p>
        </p:txBody>
      </p:sp>
    </p:spTree>
    <p:extLst>
      <p:ext uri="{BB962C8B-B14F-4D97-AF65-F5344CB8AC3E}">
        <p14:creationId xmlns:p14="http://schemas.microsoft.com/office/powerpoint/2010/main" val="323451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ubrik 1">
            <a:extLst>
              <a:ext uri="{FF2B5EF4-FFF2-40B4-BE49-F238E27FC236}">
                <a16:creationId xmlns:a16="http://schemas.microsoft.com/office/drawing/2014/main" id="{82A6265D-FBE5-4798-85BF-3117FCC7F9A1}"/>
              </a:ext>
            </a:extLst>
          </p:cNvPr>
          <p:cNvSpPr>
            <a:spLocks noGrp="1"/>
          </p:cNvSpPr>
          <p:nvPr>
            <p:ph type="title"/>
          </p:nvPr>
        </p:nvSpPr>
        <p:spPr>
          <a:xfrm>
            <a:off x="899592" y="365125"/>
            <a:ext cx="7886700" cy="1325563"/>
          </a:xfrm>
        </p:spPr>
        <p:txBody>
          <a:bodyPr/>
          <a:lstStyle/>
          <a:p>
            <a:pPr eaLnBrk="1" hangingPunct="1"/>
            <a:r>
              <a:rPr lang="sv-SE" altLang="sv-SE" b="1" dirty="0"/>
              <a:t>Spelformer 2020-2021</a:t>
            </a:r>
          </a:p>
        </p:txBody>
      </p:sp>
      <p:sp>
        <p:nvSpPr>
          <p:cNvPr id="5" name="Platshållare för innehåll 4">
            <a:extLst>
              <a:ext uri="{FF2B5EF4-FFF2-40B4-BE49-F238E27FC236}">
                <a16:creationId xmlns:a16="http://schemas.microsoft.com/office/drawing/2014/main" id="{3E3A820D-910F-4B9F-B86B-B1E312A2999B}"/>
              </a:ext>
            </a:extLst>
          </p:cNvPr>
          <p:cNvSpPr>
            <a:spLocks noGrp="1"/>
          </p:cNvSpPr>
          <p:nvPr>
            <p:ph idx="1"/>
          </p:nvPr>
        </p:nvSpPr>
        <p:spPr>
          <a:xfrm>
            <a:off x="628650" y="4149080"/>
            <a:ext cx="7886700" cy="2708919"/>
          </a:xfrm>
        </p:spPr>
        <p:txBody>
          <a:bodyPr rtlCol="0">
            <a:normAutofit fontScale="92500" lnSpcReduction="20000"/>
          </a:bodyPr>
          <a:lstStyle/>
          <a:p>
            <a:pPr marL="0" indent="0" eaLnBrk="1" fontAlgn="auto" hangingPunct="1">
              <a:spcAft>
                <a:spcPts val="0"/>
              </a:spcAft>
              <a:buNone/>
              <a:defRPr/>
            </a:pPr>
            <a:r>
              <a:rPr lang="sv-SE" b="1" dirty="0"/>
              <a:t>Sammandrag av spelregler</a:t>
            </a:r>
          </a:p>
          <a:p>
            <a:pPr eaLnBrk="1" fontAlgn="auto" hangingPunct="1">
              <a:spcAft>
                <a:spcPts val="0"/>
              </a:spcAft>
              <a:defRPr/>
            </a:pPr>
            <a:r>
              <a:rPr lang="sv-SE" dirty="0"/>
              <a:t>Puck – blå puck i U10 (svart puck från U11)</a:t>
            </a:r>
          </a:p>
          <a:p>
            <a:pPr eaLnBrk="1" fontAlgn="auto" hangingPunct="1">
              <a:spcAft>
                <a:spcPts val="0"/>
              </a:spcAft>
              <a:defRPr/>
            </a:pPr>
            <a:r>
              <a:rPr lang="sv-SE" dirty="0"/>
              <a:t>Ledare från hemma- och eller bortalag agerar matchledare (domare från U11)</a:t>
            </a:r>
          </a:p>
          <a:p>
            <a:pPr eaLnBrk="1" fontAlgn="auto" hangingPunct="1">
              <a:spcAft>
                <a:spcPts val="0"/>
              </a:spcAft>
              <a:defRPr/>
            </a:pPr>
            <a:r>
              <a:rPr lang="sv-SE" dirty="0"/>
              <a:t>Speltid – 1 x 15 min, byte var 60:e sekund</a:t>
            </a:r>
          </a:p>
          <a:p>
            <a:pPr eaLnBrk="1" fontAlgn="auto" hangingPunct="1">
              <a:spcAft>
                <a:spcPts val="0"/>
              </a:spcAft>
              <a:defRPr/>
            </a:pPr>
            <a:r>
              <a:rPr lang="sv-SE" dirty="0"/>
              <a:t>Start i droppruta bakom eget mål efter blockering och mål</a:t>
            </a:r>
          </a:p>
          <a:p>
            <a:pPr eaLnBrk="1" fontAlgn="auto" hangingPunct="1">
              <a:spcAft>
                <a:spcPts val="0"/>
              </a:spcAft>
              <a:defRPr/>
            </a:pPr>
            <a:r>
              <a:rPr lang="sv-SE" dirty="0"/>
              <a:t>Förseelser – tillsägelse från matchledare och uppstart bakom eget mål</a:t>
            </a:r>
          </a:p>
          <a:p>
            <a:pPr eaLnBrk="1" fontAlgn="auto" hangingPunct="1">
              <a:spcAft>
                <a:spcPts val="0"/>
              </a:spcAft>
              <a:buFontTx/>
              <a:buChar char="-"/>
              <a:defRPr/>
            </a:pPr>
            <a:r>
              <a:rPr lang="sv-SE" dirty="0"/>
              <a:t>För mer information: se swehockey.se</a:t>
            </a:r>
          </a:p>
          <a:p>
            <a:pPr eaLnBrk="1" fontAlgn="auto" hangingPunct="1">
              <a:spcAft>
                <a:spcPts val="0"/>
              </a:spcAft>
              <a:buFontTx/>
              <a:buChar char="-"/>
              <a:defRPr/>
            </a:pPr>
            <a:r>
              <a:rPr lang="sv-SE" dirty="0"/>
              <a:t>Lagledare kallade till möte hos förbundet 22/9</a:t>
            </a:r>
            <a:r>
              <a:rPr lang="sv-SE"/>
              <a:t>, därefter kommer mer info.</a:t>
            </a:r>
            <a:endParaRPr lang="sv-SE" dirty="0"/>
          </a:p>
        </p:txBody>
      </p:sp>
      <p:pic>
        <p:nvPicPr>
          <p:cNvPr id="35844" name="Bildobjekt 5">
            <a:extLst>
              <a:ext uri="{FF2B5EF4-FFF2-40B4-BE49-F238E27FC236}">
                <a16:creationId xmlns:a16="http://schemas.microsoft.com/office/drawing/2014/main" id="{4F4E87BA-5596-482A-8E60-00E5B4D1D5A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857250"/>
            <a:ext cx="762000" cy="98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Bildobjekt 1">
            <a:extLst>
              <a:ext uri="{FF2B5EF4-FFF2-40B4-BE49-F238E27FC236}">
                <a16:creationId xmlns:a16="http://schemas.microsoft.com/office/drawing/2014/main" id="{022FD018-6001-4BE8-85F8-8A0100E1BB36}"/>
              </a:ext>
            </a:extLst>
          </p:cNvPr>
          <p:cNvPicPr>
            <a:picLocks noChangeAspect="1"/>
          </p:cNvPicPr>
          <p:nvPr/>
        </p:nvPicPr>
        <p:blipFill>
          <a:blip r:embed="rId3"/>
          <a:stretch>
            <a:fillRect/>
          </a:stretch>
        </p:blipFill>
        <p:spPr>
          <a:xfrm>
            <a:off x="1043607" y="1350962"/>
            <a:ext cx="7876271" cy="2798118"/>
          </a:xfrm>
          <a:prstGeom prst="rect">
            <a:avLst/>
          </a:prstGeom>
        </p:spPr>
      </p:pic>
    </p:spTree>
    <p:extLst>
      <p:ext uri="{BB962C8B-B14F-4D97-AF65-F5344CB8AC3E}">
        <p14:creationId xmlns:p14="http://schemas.microsoft.com/office/powerpoint/2010/main" val="2432540496"/>
      </p:ext>
    </p:extLst>
  </p:cSld>
  <p:clrMapOvr>
    <a:masterClrMapping/>
  </p:clrMapOvr>
</p:sld>
</file>

<file path=ppt/theme/theme1.xml><?xml version="1.0" encoding="utf-8"?>
<a:theme xmlns:a="http://schemas.openxmlformats.org/drawingml/2006/main" name="Tom presentation">
  <a:themeElements>
    <a:clrScheme name="Tom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om presentation">
      <a:majorFont>
        <a:latin typeface="Tahoma"/>
        <a:ea typeface="ＭＳ Ｐゴシック"/>
        <a:cs typeface=""/>
      </a:majorFont>
      <a:minorFont>
        <a:latin typeface="Tahom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Tom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om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om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om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om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om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om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om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om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om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om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om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A70FD88B83F8BE45A9F7A791FEF1BC3C" ma:contentTypeVersion="13" ma:contentTypeDescription="Skapa ett nytt dokument." ma:contentTypeScope="" ma:versionID="77ea806151812c2f3927bccb9893ee19">
  <xsd:schema xmlns:xsd="http://www.w3.org/2001/XMLSchema" xmlns:xs="http://www.w3.org/2001/XMLSchema" xmlns:p="http://schemas.microsoft.com/office/2006/metadata/properties" xmlns:ns3="167bc253-7cfd-4988-8091-f722fdf56419" xmlns:ns4="8dc31dd2-92aa-44b9-b1ec-86ddba9dc67d" targetNamespace="http://schemas.microsoft.com/office/2006/metadata/properties" ma:root="true" ma:fieldsID="b4afa2c52fc8390b6ffad5b9a8f7f441" ns3:_="" ns4:_="">
    <xsd:import namespace="167bc253-7cfd-4988-8091-f722fdf56419"/>
    <xsd:import namespace="8dc31dd2-92aa-44b9-b1ec-86ddba9dc67d"/>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67bc253-7cfd-4988-8091-f722fdf5641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dc31dd2-92aa-44b9-b1ec-86ddba9dc67d" elementFormDefault="qualified">
    <xsd:import namespace="http://schemas.microsoft.com/office/2006/documentManagement/types"/>
    <xsd:import namespace="http://schemas.microsoft.com/office/infopath/2007/PartnerControls"/>
    <xsd:element name="SharedWithUsers" ma:index="14"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Delat med information" ma:internalName="SharedWithDetails" ma:readOnly="true">
      <xsd:simpleType>
        <xsd:restriction base="dms:Note">
          <xsd:maxLength value="255"/>
        </xsd:restriction>
      </xsd:simpleType>
    </xsd:element>
    <xsd:element name="SharingHintHash" ma:index="16" nillable="true" ma:displayName="Delar tips,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19F755A-E25C-4978-968C-C1148656CC6D}">
  <ds:schemaRefs>
    <ds:schemaRef ds:uri="http://schemas.microsoft.com/sharepoint/v3/contenttype/forms"/>
  </ds:schemaRefs>
</ds:datastoreItem>
</file>

<file path=customXml/itemProps2.xml><?xml version="1.0" encoding="utf-8"?>
<ds:datastoreItem xmlns:ds="http://schemas.openxmlformats.org/officeDocument/2006/customXml" ds:itemID="{FC411BB0-7D30-4488-B191-BC3762C2B8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67bc253-7cfd-4988-8091-f722fdf56419"/>
    <ds:schemaRef ds:uri="8dc31dd2-92aa-44b9-b1ec-86ddba9dc67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6135</TotalTime>
  <Words>569</Words>
  <Application>Microsoft Office PowerPoint</Application>
  <PresentationFormat>Bildspel på skärmen (4:3)</PresentationFormat>
  <Paragraphs>130</Paragraphs>
  <Slides>6</Slides>
  <Notes>0</Notes>
  <HiddenSlides>0</HiddenSlides>
  <MMClips>0</MMClips>
  <ScaleCrop>false</ScaleCrop>
  <HeadingPairs>
    <vt:vector size="6" baseType="variant">
      <vt:variant>
        <vt:lpstr>Använt teckensnitt</vt:lpstr>
      </vt:variant>
      <vt:variant>
        <vt:i4>5</vt:i4>
      </vt:variant>
      <vt:variant>
        <vt:lpstr>Tema</vt:lpstr>
      </vt:variant>
      <vt:variant>
        <vt:i4>3</vt:i4>
      </vt:variant>
      <vt:variant>
        <vt:lpstr>Bildrubriker</vt:lpstr>
      </vt:variant>
      <vt:variant>
        <vt:i4>6</vt:i4>
      </vt:variant>
    </vt:vector>
  </HeadingPairs>
  <TitlesOfParts>
    <vt:vector size="14" baseType="lpstr">
      <vt:lpstr>Arial</vt:lpstr>
      <vt:lpstr>Calibri</vt:lpstr>
      <vt:lpstr>Calibri Light</vt:lpstr>
      <vt:lpstr>City</vt:lpstr>
      <vt:lpstr>Tahoma</vt:lpstr>
      <vt:lpstr>Tom presentation</vt:lpstr>
      <vt:lpstr>Office-tema</vt:lpstr>
      <vt:lpstr>1_Office-tema</vt:lpstr>
      <vt:lpstr>Tränarnas punkt</vt:lpstr>
      <vt:lpstr>PowerPoint-presentation</vt:lpstr>
      <vt:lpstr>Träningsupplägg  Isträningar 2-3 ggr/vecka - 20 min  Utespelare – fokus skridskoteknik  Målvakterna – uppvärmning och teknik  - 25 min Övningar   Teknik, skridsko, skott, spelmoment, tävlingar mm  - 15 min  Spel  Tävlingar?  Fysträning 0-1 ggr/vecka (kommer ej starta direkt) Koordination Motorik Snabbhet Rörlighet Styrketräning </vt:lpstr>
      <vt:lpstr>Skellefteå AIK:s riktlinjer U10  Skridskoteknik, smålagspel och tävlingar är prioriterade inslag på isträningarna.   Nivåanpassning på träning och match kan förekomma.   Alla spelare har möjlighet att vara målvakt. Spelare som vill vara målvakt står då också i mål i samband med match.  Spelarna deltar vanligtvis på match i förhållande till sitt totala träningsdeltagande.   Dokumentet finns i sin helhet på laget.se/dokument  </vt:lpstr>
      <vt:lpstr>Några punkter inför säsongen  Kallelser till träning  Vi kallar alla spelare till alla träningar för att kunna planera träningarna bättre  Målvakter Meddela Stefan om ditt barn är intresserad av att stå i mål i år Ombyte sker hemma och man ansvarar själv för att ta över utrustningen från den som stått träningen innan  Hur beter vi oss mot varandra i laget? Träff med spelarna efter en av dom första helgträningarna för att diskutera förhållningssätt, hur man är en bra kompis mm  Energi Viktigt att ladda med någon form av mellanmål innan veckoträningarna!   </vt:lpstr>
      <vt:lpstr>Spelformer 2020-2021</vt:lpstr>
    </vt:vector>
  </TitlesOfParts>
  <Company>Åsa Grundberg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Åsa Grundberg</dc:creator>
  <cp:lastModifiedBy>Camilla Dahl</cp:lastModifiedBy>
  <cp:revision>71</cp:revision>
  <dcterms:created xsi:type="dcterms:W3CDTF">2009-04-09T07:42:07Z</dcterms:created>
  <dcterms:modified xsi:type="dcterms:W3CDTF">2020-09-14T16:04:46Z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0x010100A70FD88B83F8BE45A9F7A791FEF1BC3C</vt:lpwstr>
  </property>
</Properties>
</file>