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2" r:id="rId8"/>
    <p:sldId id="260" r:id="rId9"/>
    <p:sldId id="25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D602AB-10D0-4D0B-B078-B3D024C802F9}" v="21" dt="2020-09-14T16:02:42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a Dahl" userId="373de2a2-cf3a-4fff-8942-fda7a6294ec4" providerId="ADAL" clId="{E4D602AB-10D0-4D0B-B078-B3D024C802F9}"/>
    <pc:docChg chg="custSel addSld delSld modSld">
      <pc:chgData name="Camilla Dahl" userId="373de2a2-cf3a-4fff-8942-fda7a6294ec4" providerId="ADAL" clId="{E4D602AB-10D0-4D0B-B078-B3D024C802F9}" dt="2020-09-15T08:55:50.955" v="1844" actId="20577"/>
      <pc:docMkLst>
        <pc:docMk/>
      </pc:docMkLst>
      <pc:sldChg chg="modSp">
        <pc:chgData name="Camilla Dahl" userId="373de2a2-cf3a-4fff-8942-fda7a6294ec4" providerId="ADAL" clId="{E4D602AB-10D0-4D0B-B078-B3D024C802F9}" dt="2020-09-14T16:00:12.256" v="1633" actId="20577"/>
        <pc:sldMkLst>
          <pc:docMk/>
          <pc:sldMk cId="590648785" sldId="257"/>
        </pc:sldMkLst>
        <pc:spChg chg="mod">
          <ac:chgData name="Camilla Dahl" userId="373de2a2-cf3a-4fff-8942-fda7a6294ec4" providerId="ADAL" clId="{E4D602AB-10D0-4D0B-B078-B3D024C802F9}" dt="2020-09-14T16:00:12.256" v="1633" actId="20577"/>
          <ac:spMkLst>
            <pc:docMk/>
            <pc:sldMk cId="590648785" sldId="257"/>
            <ac:spMk id="6" creationId="{699184BA-D364-4B95-B6B4-47935759E8BD}"/>
          </ac:spMkLst>
        </pc:spChg>
      </pc:sldChg>
      <pc:sldChg chg="modSp">
        <pc:chgData name="Camilla Dahl" userId="373de2a2-cf3a-4fff-8942-fda7a6294ec4" providerId="ADAL" clId="{E4D602AB-10D0-4D0B-B078-B3D024C802F9}" dt="2020-09-10T07:57:11.334" v="1585" actId="113"/>
        <pc:sldMkLst>
          <pc:docMk/>
          <pc:sldMk cId="935884244" sldId="258"/>
        </pc:sldMkLst>
        <pc:spChg chg="mod">
          <ac:chgData name="Camilla Dahl" userId="373de2a2-cf3a-4fff-8942-fda7a6294ec4" providerId="ADAL" clId="{E4D602AB-10D0-4D0B-B078-B3D024C802F9}" dt="2020-09-02T11:03:33.344" v="24" actId="20577"/>
          <ac:spMkLst>
            <pc:docMk/>
            <pc:sldMk cId="935884244" sldId="258"/>
            <ac:spMk id="2" creationId="{14C79070-DF9D-4115-B9FC-CFC5145639C5}"/>
          </ac:spMkLst>
        </pc:spChg>
        <pc:spChg chg="mod">
          <ac:chgData name="Camilla Dahl" userId="373de2a2-cf3a-4fff-8942-fda7a6294ec4" providerId="ADAL" clId="{E4D602AB-10D0-4D0B-B078-B3D024C802F9}" dt="2020-09-10T07:57:11.334" v="1585" actId="113"/>
          <ac:spMkLst>
            <pc:docMk/>
            <pc:sldMk cId="935884244" sldId="258"/>
            <ac:spMk id="3" creationId="{B2FC80C5-B5CF-4206-ABEF-459CA321CA2F}"/>
          </ac:spMkLst>
        </pc:spChg>
      </pc:sldChg>
      <pc:sldChg chg="addSp modSp">
        <pc:chgData name="Camilla Dahl" userId="373de2a2-cf3a-4fff-8942-fda7a6294ec4" providerId="ADAL" clId="{E4D602AB-10D0-4D0B-B078-B3D024C802F9}" dt="2020-09-15T08:55:50.955" v="1844" actId="20577"/>
        <pc:sldMkLst>
          <pc:docMk/>
          <pc:sldMk cId="1659057587" sldId="259"/>
        </pc:sldMkLst>
        <pc:spChg chg="mod">
          <ac:chgData name="Camilla Dahl" userId="373de2a2-cf3a-4fff-8942-fda7a6294ec4" providerId="ADAL" clId="{E4D602AB-10D0-4D0B-B078-B3D024C802F9}" dt="2020-09-02T11:45:39.488" v="283" actId="20577"/>
          <ac:spMkLst>
            <pc:docMk/>
            <pc:sldMk cId="1659057587" sldId="259"/>
            <ac:spMk id="2" creationId="{8DE7AC7E-66D7-48B9-A47D-ECF39DA669D8}"/>
          </ac:spMkLst>
        </pc:spChg>
        <pc:spChg chg="add mod">
          <ac:chgData name="Camilla Dahl" userId="373de2a2-cf3a-4fff-8942-fda7a6294ec4" providerId="ADAL" clId="{E4D602AB-10D0-4D0B-B078-B3D024C802F9}" dt="2020-09-15T08:55:50.955" v="1844" actId="20577"/>
          <ac:spMkLst>
            <pc:docMk/>
            <pc:sldMk cId="1659057587" sldId="259"/>
            <ac:spMk id="3" creationId="{64163922-2D08-4AD2-977A-AD29997166ED}"/>
          </ac:spMkLst>
        </pc:spChg>
      </pc:sldChg>
      <pc:sldChg chg="addSp delSp modSp add">
        <pc:chgData name="Camilla Dahl" userId="373de2a2-cf3a-4fff-8942-fda7a6294ec4" providerId="ADAL" clId="{E4D602AB-10D0-4D0B-B078-B3D024C802F9}" dt="2020-09-02T11:45:30.922" v="281" actId="20577"/>
        <pc:sldMkLst>
          <pc:docMk/>
          <pc:sldMk cId="1611282646" sldId="260"/>
        </pc:sldMkLst>
        <pc:spChg chg="mod">
          <ac:chgData name="Camilla Dahl" userId="373de2a2-cf3a-4fff-8942-fda7a6294ec4" providerId="ADAL" clId="{E4D602AB-10D0-4D0B-B078-B3D024C802F9}" dt="2020-09-02T11:03:53.727" v="41" actId="20577"/>
          <ac:spMkLst>
            <pc:docMk/>
            <pc:sldMk cId="1611282646" sldId="260"/>
            <ac:spMk id="2" creationId="{901D3A98-72FC-429A-A3F0-197A75AEEE03}"/>
          </ac:spMkLst>
        </pc:spChg>
        <pc:spChg chg="del">
          <ac:chgData name="Camilla Dahl" userId="373de2a2-cf3a-4fff-8942-fda7a6294ec4" providerId="ADAL" clId="{E4D602AB-10D0-4D0B-B078-B3D024C802F9}" dt="2020-09-02T11:04:13.245" v="53"/>
          <ac:spMkLst>
            <pc:docMk/>
            <pc:sldMk cId="1611282646" sldId="260"/>
            <ac:spMk id="3" creationId="{69BA7840-7C8B-4D78-B9C5-8A089BC37871}"/>
          </ac:spMkLst>
        </pc:spChg>
        <pc:spChg chg="add del mod">
          <ac:chgData name="Camilla Dahl" userId="373de2a2-cf3a-4fff-8942-fda7a6294ec4" providerId="ADAL" clId="{E4D602AB-10D0-4D0B-B078-B3D024C802F9}" dt="2020-09-02T11:04:52.037" v="77"/>
          <ac:spMkLst>
            <pc:docMk/>
            <pc:sldMk cId="1611282646" sldId="260"/>
            <ac:spMk id="5" creationId="{6B3FFA45-3CB0-4535-9EEC-C12CB286D750}"/>
          </ac:spMkLst>
        </pc:spChg>
        <pc:spChg chg="add mod">
          <ac:chgData name="Camilla Dahl" userId="373de2a2-cf3a-4fff-8942-fda7a6294ec4" providerId="ADAL" clId="{E4D602AB-10D0-4D0B-B078-B3D024C802F9}" dt="2020-09-02T11:45:30.922" v="281" actId="20577"/>
          <ac:spMkLst>
            <pc:docMk/>
            <pc:sldMk cId="1611282646" sldId="260"/>
            <ac:spMk id="6" creationId="{C3B3ECAE-1F31-4FA2-999E-2844CF6A4202}"/>
          </ac:spMkLst>
        </pc:spChg>
        <pc:picChg chg="add mod">
          <ac:chgData name="Camilla Dahl" userId="373de2a2-cf3a-4fff-8942-fda7a6294ec4" providerId="ADAL" clId="{E4D602AB-10D0-4D0B-B078-B3D024C802F9}" dt="2020-09-02T11:04:18.617" v="54" actId="1076"/>
          <ac:picMkLst>
            <pc:docMk/>
            <pc:sldMk cId="1611282646" sldId="260"/>
            <ac:picMk id="4" creationId="{B1C7F439-DB12-494C-803B-E72CEB462A96}"/>
          </ac:picMkLst>
        </pc:picChg>
      </pc:sldChg>
      <pc:sldChg chg="modSp add del modTransition">
        <pc:chgData name="Camilla Dahl" userId="373de2a2-cf3a-4fff-8942-fda7a6294ec4" providerId="ADAL" clId="{E4D602AB-10D0-4D0B-B078-B3D024C802F9}" dt="2020-09-15T08:54:37.643" v="1700" actId="2696"/>
        <pc:sldMkLst>
          <pc:docMk/>
          <pc:sldMk cId="887680475" sldId="261"/>
        </pc:sldMkLst>
        <pc:spChg chg="mod">
          <ac:chgData name="Camilla Dahl" userId="373de2a2-cf3a-4fff-8942-fda7a6294ec4" providerId="ADAL" clId="{E4D602AB-10D0-4D0B-B078-B3D024C802F9}" dt="2020-09-10T07:58:02.528" v="1600" actId="27636"/>
          <ac:spMkLst>
            <pc:docMk/>
            <pc:sldMk cId="887680475" sldId="261"/>
            <ac:spMk id="2" creationId="{A35F3715-1E91-475A-9011-ED568583C2E7}"/>
          </ac:spMkLst>
        </pc:spChg>
        <pc:spChg chg="mod">
          <ac:chgData name="Camilla Dahl" userId="373de2a2-cf3a-4fff-8942-fda7a6294ec4" providerId="ADAL" clId="{E4D602AB-10D0-4D0B-B078-B3D024C802F9}" dt="2020-09-10T07:56:41.534" v="1584" actId="20577"/>
          <ac:spMkLst>
            <pc:docMk/>
            <pc:sldMk cId="887680475" sldId="261"/>
            <ac:spMk id="3" creationId="{942D9B68-5FDC-403D-8F09-B6B1072E4173}"/>
          </ac:spMkLst>
        </pc:spChg>
      </pc:sldChg>
      <pc:sldChg chg="modSp">
        <pc:chgData name="Camilla Dahl" userId="373de2a2-cf3a-4fff-8942-fda7a6294ec4" providerId="ADAL" clId="{E4D602AB-10D0-4D0B-B078-B3D024C802F9}" dt="2020-09-08T08:40:51.030" v="1412" actId="113"/>
        <pc:sldMkLst>
          <pc:docMk/>
          <pc:sldMk cId="4033639579" sldId="262"/>
        </pc:sldMkLst>
        <pc:spChg chg="mod">
          <ac:chgData name="Camilla Dahl" userId="373de2a2-cf3a-4fff-8942-fda7a6294ec4" providerId="ADAL" clId="{E4D602AB-10D0-4D0B-B078-B3D024C802F9}" dt="2020-09-08T08:40:51.030" v="1412" actId="113"/>
          <ac:spMkLst>
            <pc:docMk/>
            <pc:sldMk cId="4033639579" sldId="262"/>
            <ac:spMk id="3" creationId="{4BCC6F2F-DF00-4E2F-BBBD-40C12BFFBFF4}"/>
          </ac:spMkLst>
        </pc:spChg>
      </pc:sldChg>
      <pc:sldChg chg="del modTransition">
        <pc:chgData name="Camilla Dahl" userId="373de2a2-cf3a-4fff-8942-fda7a6294ec4" providerId="ADAL" clId="{E4D602AB-10D0-4D0B-B078-B3D024C802F9}" dt="2020-09-08T08:41:49.459" v="1415" actId="2696"/>
        <pc:sldMkLst>
          <pc:docMk/>
          <pc:sldMk cId="2782404635" sldId="263"/>
        </pc:sldMkLst>
      </pc:sldChg>
      <pc:sldChg chg="modSp del modTransition">
        <pc:chgData name="Camilla Dahl" userId="373de2a2-cf3a-4fff-8942-fda7a6294ec4" providerId="ADAL" clId="{E4D602AB-10D0-4D0B-B078-B3D024C802F9}" dt="2020-09-15T08:54:29.063" v="1699" actId="2696"/>
        <pc:sldMkLst>
          <pc:docMk/>
          <pc:sldMk cId="813468822" sldId="264"/>
        </pc:sldMkLst>
        <pc:spChg chg="mod">
          <ac:chgData name="Camilla Dahl" userId="373de2a2-cf3a-4fff-8942-fda7a6294ec4" providerId="ADAL" clId="{E4D602AB-10D0-4D0B-B078-B3D024C802F9}" dt="2020-09-14T16:02:17.586" v="1670" actId="20577"/>
          <ac:spMkLst>
            <pc:docMk/>
            <pc:sldMk cId="813468822" sldId="264"/>
            <ac:spMk id="6" creationId="{B93A7F01-E7B2-4721-A643-84B30D9C3B4B}"/>
          </ac:spMkLst>
        </pc:spChg>
      </pc:sldChg>
      <pc:sldChg chg="modSp add del">
        <pc:chgData name="Camilla Dahl" userId="373de2a2-cf3a-4fff-8942-fda7a6294ec4" providerId="ADAL" clId="{E4D602AB-10D0-4D0B-B078-B3D024C802F9}" dt="2020-09-15T08:53:32.406" v="1698" actId="2696"/>
        <pc:sldMkLst>
          <pc:docMk/>
          <pc:sldMk cId="4155619428" sldId="265"/>
        </pc:sldMkLst>
        <pc:spChg chg="mod">
          <ac:chgData name="Camilla Dahl" userId="373de2a2-cf3a-4fff-8942-fda7a6294ec4" providerId="ADAL" clId="{E4D602AB-10D0-4D0B-B078-B3D024C802F9}" dt="2020-09-07T08:21:10.404" v="347" actId="20577"/>
          <ac:spMkLst>
            <pc:docMk/>
            <pc:sldMk cId="4155619428" sldId="265"/>
            <ac:spMk id="2" creationId="{B49CA264-D051-4798-BA86-0BE1A5D50F29}"/>
          </ac:spMkLst>
        </pc:spChg>
      </pc:sldChg>
      <pc:sldChg chg="modSp add del">
        <pc:chgData name="Camilla Dahl" userId="373de2a2-cf3a-4fff-8942-fda7a6294ec4" providerId="ADAL" clId="{E4D602AB-10D0-4D0B-B078-B3D024C802F9}" dt="2020-09-08T08:24:06.246" v="1224" actId="2696"/>
        <pc:sldMkLst>
          <pc:docMk/>
          <pc:sldMk cId="1215745110" sldId="266"/>
        </pc:sldMkLst>
        <pc:spChg chg="mod">
          <ac:chgData name="Camilla Dahl" userId="373de2a2-cf3a-4fff-8942-fda7a6294ec4" providerId="ADAL" clId="{E4D602AB-10D0-4D0B-B078-B3D024C802F9}" dt="2020-09-08T08:16:22.163" v="444" actId="20577"/>
          <ac:spMkLst>
            <pc:docMk/>
            <pc:sldMk cId="1215745110" sldId="266"/>
            <ac:spMk id="2" creationId="{8F344392-51FE-470B-8DD3-6FA2F2939C88}"/>
          </ac:spMkLst>
        </pc:spChg>
        <pc:spChg chg="mod">
          <ac:chgData name="Camilla Dahl" userId="373de2a2-cf3a-4fff-8942-fda7a6294ec4" providerId="ADAL" clId="{E4D602AB-10D0-4D0B-B078-B3D024C802F9}" dt="2020-09-08T08:16:25.224" v="446" actId="5793"/>
          <ac:spMkLst>
            <pc:docMk/>
            <pc:sldMk cId="1215745110" sldId="266"/>
            <ac:spMk id="3" creationId="{B25E50C8-3777-4A57-BCEF-54C070F072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B333E1-EE60-43D1-A244-2C2A5CA3D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FE72DF-0E11-46BD-A0FB-65C0527FC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CB849F-0A4C-434D-97A1-5453D2F80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2E899D-4ABB-4E84-B1BC-DA8641FBD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6B0306-1B87-4826-B0FF-ACD69371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418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7723B5-0D5F-46C3-9B7D-C45DE3BCD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5901906-EDE2-4C0C-9750-BAEA39CDF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A31733-317C-4295-8246-819888B1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91D2AC-ABE3-4351-8611-E9775834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7A9BB2-EC2F-4748-9E16-F9F5D1B94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46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D2234FE-67FE-471A-A8E1-FCEC1BF079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1B89B6-29B7-4B63-A78C-80A5CC534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679D85-E731-4BE6-AB7B-33986EDA8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9A65CD-1E70-4A12-963E-AE465772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1E3C2-09DF-4056-9CB1-F5B31448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30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9F6F8-47A6-4F77-8197-BE23AD33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D056B5-0D35-4F35-A70B-8AD12B55C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B664D2-AAED-49A8-8253-B01CC7D6D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6E0131-9705-48FC-A845-D2571E6C9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087097-7AFA-4A87-B322-EF64FADF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614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0476BC-7B71-41AD-B46B-7D8633EE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F1EC72-53AB-4239-BA5A-8A06DEF7E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F27C44-64F0-433D-963F-8B1979AE3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F2F43B-2A71-40CE-AF86-B2695B03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9DEE0C-C181-49A8-A420-BFC01797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261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20B636-4621-4665-BCC0-A151A514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1528E4-356B-4DEF-8F25-4455407EE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F082EB-1B32-480D-BFCF-F6CE49846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8EDF09E-55E2-4B66-AFEC-EB3F9CF1B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867005-E914-47B5-9634-B9D14DE9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83D22E-CA25-41D6-B2D6-C33DEF62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22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54785C-E098-4057-BC88-F18503A97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85385E-755E-439D-A33C-A86B2D7B7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0DBEE52-034A-4E8B-AA05-73F0D8ED5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42538A6-4282-4039-B4D5-D4DA00D6D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B55DB93-4CA4-4AD8-AA00-727B064EB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7194AD5-0831-4ABA-A28C-016CD8DE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87E4AC5-DF01-4A6F-A308-083F6763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43525D7-4989-4900-B909-8512D885F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52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6D137-C7D3-4EA2-AA51-C37456D6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0EFBFA7-72E4-4F7E-B8B8-A9964F14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F6ED3C7-B3CD-4EAA-A4EE-AF9C8896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9AECCF2-4011-4AE4-8815-FF4CDB718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732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1DC6AE8-95FE-41BA-A4C0-09E25BEE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834995C-E5C6-4AB1-BC32-46852AB6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C2B9772-315F-4D40-8C9A-86576D08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272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60CF6-75EF-40B4-9DD3-5280C8B7B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46F1CD-A6CF-4483-93B3-DA45EE811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1D7645-FF35-4A1C-B3F9-6E28D9BF7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98549A0-4BD4-4C43-83BA-67F087C8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897B94E-A651-488A-A0F0-2E02C409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651BD1B-3FB6-48BB-B13F-DCF6504DA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42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CB4E16-6CAC-466D-9B58-CC1CC957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5E1F38A-898F-4419-BFE2-678288E90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7592D70-2F40-496B-992F-2F124525A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6F0A53-0493-45AC-90CC-FC2C99FB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1DB1F19-B1EE-4130-BD3E-BE772D2A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7A006E-369B-40E3-8B8B-F0324648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608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9BBDDC8-8382-45F1-9EA1-D81160CE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9A7078D-65E8-4DF9-A5B0-05D1480B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108B3F-716A-4E52-847A-462477F36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67A4-B7C5-4F5D-A001-CAC6B9513C5A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28915D-94D4-4ABF-9167-0E02355D2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EA057A-DA16-4FA4-BAE8-D61D73459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DD701-81F4-4958-8DBA-63032791FF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71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se/url?sa=i&amp;url=https%3A%2F%2Fwww.skellefteaaik.se%2Fspelare%2FqRh-1LnXQVXw7__linus-lindstrom&amp;psig=AOvVaw0O78xoBGiW9jFaJJFW7UMr&amp;ust=1599025594160000&amp;source=images&amp;cd=vfe&amp;ved=0CAIQjRxqFwoTCID6-Nugx-sCFQAAAAAdAAAAABA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nus Lindström - Skellefteå AIK Hockey">
            <a:hlinkClick r:id="rId2"/>
            <a:extLst>
              <a:ext uri="{FF2B5EF4-FFF2-40B4-BE49-F238E27FC236}">
                <a16:creationId xmlns:a16="http://schemas.microsoft.com/office/drawing/2014/main" id="{76645A72-1B4A-4E92-B3A9-DC3552BDF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6ED88AD-9951-4FDE-A431-9C88FCECA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6077"/>
            <a:ext cx="9144000" cy="125412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Föräldramöte</a:t>
            </a:r>
            <a:r>
              <a:rPr lang="sv-SE" dirty="0"/>
              <a:t>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69D180-EF5D-4A83-831A-461AC9A0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99522"/>
            <a:ext cx="9144000" cy="641022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U10</a:t>
            </a:r>
          </a:p>
        </p:txBody>
      </p:sp>
    </p:spTree>
    <p:extLst>
      <p:ext uri="{BB962C8B-B14F-4D97-AF65-F5344CB8AC3E}">
        <p14:creationId xmlns:p14="http://schemas.microsoft.com/office/powerpoint/2010/main" val="134394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9FB56D-5F05-40F3-B80E-0AEA59E3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U10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F6975CC-8A6B-4574-B82F-A92B0527DB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116" y="4940300"/>
            <a:ext cx="2857500" cy="155257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699184BA-D364-4B95-B6B4-47935759E8BD}"/>
              </a:ext>
            </a:extLst>
          </p:cNvPr>
          <p:cNvSpPr txBox="1"/>
          <p:nvPr/>
        </p:nvSpPr>
        <p:spPr>
          <a:xfrm>
            <a:off x="973011" y="1690688"/>
            <a:ext cx="898374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dirty="0"/>
              <a:t>Ca </a:t>
            </a:r>
            <a:r>
              <a:rPr lang="sv-SE" b="1" dirty="0"/>
              <a:t>38</a:t>
            </a:r>
            <a:r>
              <a:rPr lang="sv-SE" dirty="0"/>
              <a:t> spelare	</a:t>
            </a:r>
            <a:r>
              <a:rPr lang="sv-SE" b="1" dirty="0"/>
              <a:t>5-6</a:t>
            </a:r>
            <a:r>
              <a:rPr lang="sv-SE" dirty="0"/>
              <a:t> </a:t>
            </a:r>
            <a:r>
              <a:rPr lang="sv-SE" dirty="0" err="1"/>
              <a:t>st</a:t>
            </a:r>
            <a:r>
              <a:rPr lang="sv-SE" dirty="0"/>
              <a:t> lag anmälda till seriespel</a:t>
            </a:r>
          </a:p>
          <a:p>
            <a:pPr>
              <a:lnSpc>
                <a:spcPct val="150000"/>
              </a:lnSpc>
            </a:pPr>
            <a:r>
              <a:rPr lang="sv-SE" b="1" dirty="0"/>
              <a:t>12</a:t>
            </a:r>
            <a:r>
              <a:rPr lang="sv-SE" dirty="0"/>
              <a:t> tränare (3 nya)</a:t>
            </a:r>
          </a:p>
          <a:p>
            <a:pPr>
              <a:lnSpc>
                <a:spcPct val="150000"/>
              </a:lnSpc>
            </a:pPr>
            <a:r>
              <a:rPr lang="sv-SE" b="1" dirty="0"/>
              <a:t>4</a:t>
            </a:r>
            <a:r>
              <a:rPr lang="sv-SE" dirty="0"/>
              <a:t> materialförvaltare</a:t>
            </a:r>
          </a:p>
          <a:p>
            <a:pPr>
              <a:lnSpc>
                <a:spcPct val="150000"/>
              </a:lnSpc>
            </a:pPr>
            <a:r>
              <a:rPr lang="sv-SE" b="1" dirty="0"/>
              <a:t>2</a:t>
            </a:r>
            <a:r>
              <a:rPr lang="sv-SE" dirty="0"/>
              <a:t> lagledare</a:t>
            </a:r>
          </a:p>
          <a:p>
            <a:pPr>
              <a:lnSpc>
                <a:spcPct val="150000"/>
              </a:lnSpc>
            </a:pPr>
            <a:r>
              <a:rPr lang="sv-SE" b="1" dirty="0"/>
              <a:t>1</a:t>
            </a:r>
            <a:r>
              <a:rPr lang="sv-SE" dirty="0"/>
              <a:t> ekonomiansvarig</a:t>
            </a:r>
          </a:p>
          <a:p>
            <a:pPr>
              <a:lnSpc>
                <a:spcPct val="150000"/>
              </a:lnSpc>
            </a:pPr>
            <a:endParaRPr lang="sv-SE" dirty="0"/>
          </a:p>
          <a:p>
            <a:pPr>
              <a:lnSpc>
                <a:spcPct val="150000"/>
              </a:lnSpc>
            </a:pPr>
            <a:r>
              <a:rPr lang="sv-SE" dirty="0"/>
              <a:t>4 aktiviteter i veckan (istid, </a:t>
            </a:r>
            <a:r>
              <a:rPr lang="sv-SE" dirty="0" err="1"/>
              <a:t>fyspass</a:t>
            </a:r>
            <a:r>
              <a:rPr lang="sv-SE" dirty="0"/>
              <a:t>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064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C79070-DF9D-4115-B9FC-CFC51456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Corona-Information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9D3BD30-BB18-44FC-9064-B5A8BB3032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397" y="5305425"/>
            <a:ext cx="2857500" cy="1552575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B2FC80C5-B5CF-4206-ABEF-459CA321CA2F}"/>
              </a:ext>
            </a:extLst>
          </p:cNvPr>
          <p:cNvSpPr txBox="1"/>
          <p:nvPr/>
        </p:nvSpPr>
        <p:spPr>
          <a:xfrm>
            <a:off x="1046922" y="1537253"/>
            <a:ext cx="90777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sv-SE" dirty="0"/>
              <a:t>Stanna hemma vid minsta symtom och i minst 48 h efter tillfrisknande. Följ FHM allmänna rekommendationer och råd.</a:t>
            </a:r>
          </a:p>
          <a:p>
            <a:pPr fontAlgn="b"/>
            <a:endParaRPr lang="sv-SE" dirty="0"/>
          </a:p>
          <a:p>
            <a:pPr fontAlgn="b"/>
            <a:r>
              <a:rPr lang="sv-SE" dirty="0"/>
              <a:t>U10 har i dagsläget inte tillgång till omklädningsrum i samband med träningarna </a:t>
            </a:r>
            <a:r>
              <a:rPr lang="sv-SE" dirty="0" err="1"/>
              <a:t>pga</a:t>
            </a:r>
            <a:r>
              <a:rPr lang="sv-SE" dirty="0"/>
              <a:t> att de äldre lagen behöver 2 rum till varje träning</a:t>
            </a:r>
            <a:r>
              <a:rPr lang="sv-SE" b="1" dirty="0"/>
              <a:t>. U10 behöver alltså byta om hemma</a:t>
            </a:r>
            <a:r>
              <a:rPr lang="sv-SE" dirty="0"/>
              <a:t>!</a:t>
            </a:r>
          </a:p>
          <a:p>
            <a:pPr fontAlgn="b"/>
            <a:endParaRPr lang="sv-SE" dirty="0"/>
          </a:p>
          <a:p>
            <a:pPr fontAlgn="b"/>
            <a:r>
              <a:rPr lang="sv-SE" dirty="0"/>
              <a:t>Ledare kommer ha en genomgång och informera alla spelare om dom nya förhållningsreglerna. </a:t>
            </a:r>
            <a:r>
              <a:rPr lang="sv-SE" b="1" dirty="0"/>
              <a:t>Samlingen kommer att bli på is runt en större whiteboardtavla</a:t>
            </a:r>
            <a:r>
              <a:rPr lang="sv-SE" dirty="0"/>
              <a:t>. Eventuellt uppdelat i grupper.</a:t>
            </a:r>
          </a:p>
          <a:p>
            <a:pPr fontAlgn="b"/>
            <a:r>
              <a:rPr lang="sv-SE" dirty="0"/>
              <a:t>Alla föräldrar pratar med sina barn om att det är viktigt att följa reglerna innan första träningen och kontinuerligt under säsongen.</a:t>
            </a:r>
            <a:br>
              <a:rPr lang="sv-SE" dirty="0"/>
            </a:br>
            <a:endParaRPr lang="sv-SE" dirty="0"/>
          </a:p>
          <a:p>
            <a:pPr fontAlgn="b"/>
            <a:r>
              <a:rPr lang="sv-SE" dirty="0"/>
              <a:t>Social distansering om minst 1 m gäller överallt utom i aktiv träning. Alltså 1 m när de är i korridorer, (omklädningsrum), av och på isen, i spelarbåsen och vid tränargenomgångar på och utanför isen.</a:t>
            </a:r>
          </a:p>
          <a:p>
            <a:pPr fontAlgn="b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588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2CF85D-21D5-48B2-AA59-9914431C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Fortsättning Corona-information: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CC6F2F-DF00-4E2F-BBBD-40C12BFFB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7250"/>
          </a:xfrm>
        </p:spPr>
        <p:txBody>
          <a:bodyPr>
            <a:normAutofit/>
          </a:bodyPr>
          <a:lstStyle/>
          <a:p>
            <a:pPr marL="0" indent="0" fontAlgn="b">
              <a:buNone/>
            </a:pPr>
            <a:r>
              <a:rPr lang="sv-SE" sz="2000" b="1" dirty="0"/>
              <a:t>Ingen publik </a:t>
            </a:r>
            <a:r>
              <a:rPr lang="sv-SE" sz="2000" dirty="0"/>
              <a:t>tillåts i samband med träning, matcher eller annan aktivitet inom ishockeyn. Endast aktiva spelare, ledare och nödvändiga funktionärer medverkar. </a:t>
            </a:r>
          </a:p>
          <a:p>
            <a:pPr marL="0" indent="0" fontAlgn="b">
              <a:buNone/>
            </a:pPr>
            <a:endParaRPr lang="sv-SE" sz="1900" dirty="0"/>
          </a:p>
          <a:p>
            <a:pPr marL="0" indent="0" fontAlgn="b">
              <a:buNone/>
            </a:pPr>
            <a:r>
              <a:rPr lang="sv-SE" sz="1900" dirty="0"/>
              <a:t>Detta innebär att ni föräldrar, anhöriga, syskon </a:t>
            </a:r>
            <a:r>
              <a:rPr lang="sv-SE" sz="1900" dirty="0" err="1"/>
              <a:t>m.m</a:t>
            </a:r>
            <a:r>
              <a:rPr lang="sv-SE" sz="1900" dirty="0"/>
              <a:t> inte går in i arenan. </a:t>
            </a:r>
            <a:r>
              <a:rPr lang="sv-SE" sz="1900" b="1" dirty="0"/>
              <a:t>Lämna era barn vid entrén</a:t>
            </a:r>
            <a:r>
              <a:rPr lang="sv-SE" sz="1900" dirty="0"/>
              <a:t>, eller en bit ifrån om det är många människor vid dörrarna. Ledare kommer finnas på plats för att hjälpa barnen vid varje träning och match.</a:t>
            </a:r>
          </a:p>
          <a:p>
            <a:pPr marL="0" indent="0" fontAlgn="b">
              <a:buNone/>
            </a:pPr>
            <a:endParaRPr lang="sv-SE" sz="1900" dirty="0"/>
          </a:p>
          <a:p>
            <a:pPr marL="0" indent="0" fontAlgn="b">
              <a:buNone/>
            </a:pPr>
            <a:r>
              <a:rPr lang="sv-SE" sz="1900" dirty="0"/>
              <a:t>Barnen får inte dela vattenflaskor, handdukar eller annat med varandra. </a:t>
            </a:r>
            <a:r>
              <a:rPr lang="sv-SE" sz="1900" b="1" dirty="0"/>
              <a:t>Märk vattenflaskor väl! </a:t>
            </a:r>
            <a:r>
              <a:rPr lang="sv-SE" sz="1900" dirty="0"/>
              <a:t>Märk klubbor, skydd </a:t>
            </a:r>
            <a:r>
              <a:rPr lang="sv-SE" sz="1900" dirty="0" err="1"/>
              <a:t>m.m</a:t>
            </a:r>
            <a:r>
              <a:rPr lang="sv-SE" sz="1900" dirty="0"/>
              <a:t> så barnen ( &amp; ledare ) enkelt kan hålla reda på utrustningen.</a:t>
            </a:r>
          </a:p>
          <a:p>
            <a:endParaRPr lang="sv-SE" dirty="0"/>
          </a:p>
        </p:txBody>
      </p:sp>
      <p:pic>
        <p:nvPicPr>
          <p:cNvPr id="4" name="Platshållare för innehåll 4">
            <a:extLst>
              <a:ext uri="{FF2B5EF4-FFF2-40B4-BE49-F238E27FC236}">
                <a16:creationId xmlns:a16="http://schemas.microsoft.com/office/drawing/2014/main" id="{9588CBDA-4B77-49ED-A383-4200011CB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5261113"/>
            <a:ext cx="2857500" cy="147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3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1D3A98-72FC-429A-A3F0-197A75A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Tvättråd U10</a:t>
            </a:r>
          </a:p>
        </p:txBody>
      </p:sp>
      <p:pic>
        <p:nvPicPr>
          <p:cNvPr id="4" name="Platshållare för innehåll 4">
            <a:extLst>
              <a:ext uri="{FF2B5EF4-FFF2-40B4-BE49-F238E27FC236}">
                <a16:creationId xmlns:a16="http://schemas.microsoft.com/office/drawing/2014/main" id="{B1C7F439-DB12-494C-803B-E72CEB462A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5040554"/>
            <a:ext cx="2857500" cy="155257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3B3ECAE-1F31-4FA2-999E-2844CF6A4202}"/>
              </a:ext>
            </a:extLst>
          </p:cNvPr>
          <p:cNvSpPr txBox="1"/>
          <p:nvPr/>
        </p:nvSpPr>
        <p:spPr>
          <a:xfrm>
            <a:off x="1046922" y="1815548"/>
            <a:ext cx="89187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Det är viktigt att sköta sin hockeyutrustning. Smutsiga och svettiga skydd kan orsaka eksem och infektioner som i värsta fall kan hålla dig och dina medspelare borta från spelet i veckor. Men även för att den skall hålla längre och vara ren och snygg.</a:t>
            </a:r>
          </a:p>
          <a:p>
            <a:endParaRPr lang="sv-SE" sz="2400" dirty="0"/>
          </a:p>
          <a:p>
            <a:r>
              <a:rPr lang="sv-SE" sz="2400" dirty="0"/>
              <a:t>Se bilagan tvättråd i mappen dokument på laget-sidan (eller papperskopian som delas ut på föräldramötet)</a:t>
            </a:r>
          </a:p>
        </p:txBody>
      </p:sp>
    </p:spTree>
    <p:extLst>
      <p:ext uri="{BB962C8B-B14F-4D97-AF65-F5344CB8AC3E}">
        <p14:creationId xmlns:p14="http://schemas.microsoft.com/office/powerpoint/2010/main" val="161128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E7AC7E-66D7-48B9-A47D-ECF39DA6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Frågor: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862D740-1B47-40AB-A224-6091C2D98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5166927"/>
            <a:ext cx="2857500" cy="1552575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4163922-2D08-4AD2-977A-AD29997166ED}"/>
              </a:ext>
            </a:extLst>
          </p:cNvPr>
          <p:cNvSpPr txBox="1"/>
          <p:nvPr/>
        </p:nvSpPr>
        <p:spPr>
          <a:xfrm>
            <a:off x="967409" y="2133600"/>
            <a:ext cx="81765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/>
              <a:t>Info från Ekonomi och försäljningsansvarig! (se bilaga)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/>
              <a:t>Info från Tränarna! (se bilaga)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/>
              <a:t>Info från Materialförvaltarna? (se bilaga)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/>
              <a:t>Info från </a:t>
            </a:r>
            <a:r>
              <a:rPr lang="sv-SE" dirty="0" err="1"/>
              <a:t>Kariander</a:t>
            </a:r>
            <a:r>
              <a:rPr lang="sv-SE" dirty="0"/>
              <a:t>: välkommande nya tränare och hälsade alla välkomna till en ny säsong.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/>
              <a:t>Trivselregler Skellefteå Kraft Arena-påminn om att vi ska ta hand om våran fina arena.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dirty="0"/>
              <a:t>Vi genomför </a:t>
            </a:r>
            <a:r>
              <a:rPr lang="sv-SE"/>
              <a:t>den planerade Cupen </a:t>
            </a:r>
            <a:r>
              <a:rPr lang="sv-SE" dirty="0"/>
              <a:t>vid ändrade restriktioner.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905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DA98F7562BD84BAE4D4BADD3E79C49" ma:contentTypeVersion="13" ma:contentTypeDescription="Skapa ett nytt dokument." ma:contentTypeScope="" ma:versionID="f42c0634a7cb9b2f7d77d55e5a6eacf0">
  <xsd:schema xmlns:xsd="http://www.w3.org/2001/XMLSchema" xmlns:xs="http://www.w3.org/2001/XMLSchema" xmlns:p="http://schemas.microsoft.com/office/2006/metadata/properties" xmlns:ns3="626936a0-d37d-4d1e-ac8c-0283c59e915d" xmlns:ns4="10d0099d-9982-4ec7-88c1-5f8126d9538f" targetNamespace="http://schemas.microsoft.com/office/2006/metadata/properties" ma:root="true" ma:fieldsID="2cf8de8e1bac0875c5ebfbdd5be51718" ns3:_="" ns4:_="">
    <xsd:import namespace="626936a0-d37d-4d1e-ac8c-0283c59e915d"/>
    <xsd:import namespace="10d0099d-9982-4ec7-88c1-5f8126d953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936a0-d37d-4d1e-ac8c-0283c59e91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0099d-9982-4ec7-88c1-5f8126d95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02446D-CA04-46C2-831A-B3205CE62E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2988CF-C553-4859-A5BA-807A435592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6936a0-d37d-4d1e-ac8c-0283c59e915d"/>
    <ds:schemaRef ds:uri="10d0099d-9982-4ec7-88c1-5f8126d953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B1F710-4966-4012-85BB-B2FA79A1271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430</Words>
  <Application>Microsoft Office PowerPoint</Application>
  <PresentationFormat>Bredbild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Föräldramöte </vt:lpstr>
      <vt:lpstr>Laget U10</vt:lpstr>
      <vt:lpstr>Corona-Information</vt:lpstr>
      <vt:lpstr>Fortsättning Corona-information:</vt:lpstr>
      <vt:lpstr>Tvättråd U10</vt:lpstr>
      <vt:lpstr>Övriga Frågor: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Camilla Dahl</dc:creator>
  <cp:lastModifiedBy>Camilla Dahl</cp:lastModifiedBy>
  <cp:revision>10</cp:revision>
  <dcterms:created xsi:type="dcterms:W3CDTF">2020-09-01T05:40:40Z</dcterms:created>
  <dcterms:modified xsi:type="dcterms:W3CDTF">2020-09-15T08:55:52Z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0x010100DDDA98F7562BD84BAE4D4BADD3E79C49</vt:lpwstr>
  </property>
</Properties>
</file>