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904D4E-B3E6-445A-B6FF-E29CC46F8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001236B-F6AF-4683-97ED-7F98B60549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D7CC9FA-13AD-46B8-888D-86F233128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A7D9-4C77-4920-A0B9-5069EC74AA07}" type="datetimeFigureOut">
              <a:rPr lang="sv-SE" smtClean="0"/>
              <a:t>2020-01-22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19F92F6-3FC5-413C-A1E9-1B18BF34A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6AB36CD-3A20-41A2-8877-790833984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FB24-F2D7-4F84-98A2-308CEC778A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9224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E85FF83-94CC-47FA-9023-49A578792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ED93D36-8CA8-42D3-80C5-D1C1DB3D48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7AFB251-975A-454C-B1C1-39E351A05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A7D9-4C77-4920-A0B9-5069EC74AA07}" type="datetimeFigureOut">
              <a:rPr lang="sv-SE" smtClean="0"/>
              <a:t>2020-01-22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FEA987E-017C-41F5-8BBD-8B011AD23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235C136-FEE3-4DFF-8CC3-7CBBF136E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FB24-F2D7-4F84-98A2-308CEC778A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7674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2C8119A4-C87C-4258-A261-E6BFC7EAAB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B835D33-6011-482B-B942-3037742CC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6B8FE8B-FA49-43B9-BA26-03A589C1A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A7D9-4C77-4920-A0B9-5069EC74AA07}" type="datetimeFigureOut">
              <a:rPr lang="sv-SE" smtClean="0"/>
              <a:t>2020-01-22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3A43C4D-3A3E-4583-8C30-63DF5F37A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554ED3D-0FBD-46B5-A09D-66A0380E08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FB24-F2D7-4F84-98A2-308CEC778A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126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94A780-61D7-4525-8B1F-2320097FC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EFFD62D-9D03-4F48-8BB3-A87B10173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B3C5BCE-3D56-4E35-AD73-43C7B15BE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A7D9-4C77-4920-A0B9-5069EC74AA07}" type="datetimeFigureOut">
              <a:rPr lang="sv-SE" smtClean="0"/>
              <a:t>2020-01-22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0A988BA-C522-44A1-BFFB-D5EB5FE28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F6B8B0F-82B1-450C-BAA0-8DA90F6D8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FB24-F2D7-4F84-98A2-308CEC778A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1637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D81CED-48E6-4CD3-82D5-41E2FC0BD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5981AD8-1368-4D6C-A61E-1D4B1B18D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03438EA-DFD7-4F0E-B4CF-74F812D56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A7D9-4C77-4920-A0B9-5069EC74AA07}" type="datetimeFigureOut">
              <a:rPr lang="sv-SE" smtClean="0"/>
              <a:t>2020-01-22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7F82412-5136-4515-BDA1-C81F55E416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4A001E6-A70D-4E14-9C8D-BEA7B5663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FB24-F2D7-4F84-98A2-308CEC778A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05614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9ED6B1-F640-4E0E-B396-1B3EA5C8E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B14B80C-0701-48F8-A289-0187BA6948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4C261FB8-1236-4919-9524-728E619841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40AB76A3-867A-44D3-9798-D44B6CABF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A7D9-4C77-4920-A0B9-5069EC74AA07}" type="datetimeFigureOut">
              <a:rPr lang="sv-SE" smtClean="0"/>
              <a:t>2020-01-22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4D9A2DC-2EED-45B4-8A54-5DC29AFE7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B9E3ED8-F362-4746-A8E5-7659EEA20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FB24-F2D7-4F84-98A2-308CEC778A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56245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692A4D3-12E7-413F-9A8B-581E31D5FE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1CB5481-2EC5-49B1-AF97-B1DBC8F14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2A8A5C5-57D0-4ED4-962D-8F1FEAD731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3B245CEB-2717-4914-803D-DAB6F72BEB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3CFB752-A09F-435E-97D2-9EE06C91BF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89B489B-78AA-46C1-9223-E79169791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A7D9-4C77-4920-A0B9-5069EC74AA07}" type="datetimeFigureOut">
              <a:rPr lang="sv-SE" smtClean="0"/>
              <a:t>2020-01-22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8D66B14A-E23E-4A67-8F9C-B8BC7A43D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78E10989-005C-4856-9115-305850300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FB24-F2D7-4F84-98A2-308CEC778A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12031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9F563A-749F-4CDF-B79C-4E0138B89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C5550EA-F779-4542-8164-D29E76EB0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A7D9-4C77-4920-A0B9-5069EC74AA07}" type="datetimeFigureOut">
              <a:rPr lang="sv-SE" smtClean="0"/>
              <a:t>2020-01-22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71283683-DA8D-4148-9B32-C9865CE58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BD52720-15BD-400C-9488-1704E1354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FB24-F2D7-4F84-98A2-308CEC778A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9882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258A4241-3FB0-4BE7-94CF-452805D5E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A7D9-4C77-4920-A0B9-5069EC74AA07}" type="datetimeFigureOut">
              <a:rPr lang="sv-SE" smtClean="0"/>
              <a:t>2020-01-22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0313D531-7E12-4E9F-8214-FA6D4D51C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749C9D4E-B6FE-4327-A001-8382E6310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FB24-F2D7-4F84-98A2-308CEC778A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5732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ECF8B6-13DB-405D-B066-425C4B0BB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A71A9C4-AF5D-41B2-BA51-E44CC14680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219DEBA-36CF-4EC7-80E1-44E0ECEDBD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7D3C702-7149-4FC7-95F2-FF96A7442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A7D9-4C77-4920-A0B9-5069EC74AA07}" type="datetimeFigureOut">
              <a:rPr lang="sv-SE" smtClean="0"/>
              <a:t>2020-01-22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BB989D7-2DC9-499C-AC48-DC3568270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ED96A7F-7233-4775-895B-31B458571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FB24-F2D7-4F84-98A2-308CEC778A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0231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BF3B47-3E11-44F7-ACAA-358EC2132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CACAFB1-06D9-410F-80AE-74A51C1B52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3FBE8DB-84BB-480D-A505-479CEDDA55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2FE1623-9DEA-4610-87D0-68F617789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AA7D9-4C77-4920-A0B9-5069EC74AA07}" type="datetimeFigureOut">
              <a:rPr lang="sv-SE" smtClean="0"/>
              <a:t>2020-01-22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AB3682F-2C01-4668-9AC8-3420D4EFB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26EEDFAD-A250-48B2-8E7C-AE246EBE4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8FB24-F2D7-4F84-98A2-308CEC778A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1653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FAA11C4-A095-4848-91F3-13990D869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6822E8F-204D-43F9-B8CA-5232338E3E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E767C3-9D0C-4D0B-852B-C23BDFA7346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AA7D9-4C77-4920-A0B9-5069EC74AA07}" type="datetimeFigureOut">
              <a:rPr lang="sv-SE" smtClean="0"/>
              <a:t>2020-01-22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F782751-3E55-4E50-922E-3E3BBFA048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AD21AEB-F5DD-4E76-8E53-ECBD95D0C7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8FB24-F2D7-4F84-98A2-308CEC778AF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0604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i.wikipedia.org/wiki/Skellefte%C3%A5_AI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4">
            <a:extLst>
              <a:ext uri="{FF2B5EF4-FFF2-40B4-BE49-F238E27FC236}">
                <a16:creationId xmlns:a16="http://schemas.microsoft.com/office/drawing/2014/main" id="{6FC11E2E-9797-4FEA-90FD-894E32A20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448626"/>
            <a:ext cx="6738450" cy="1409374"/>
          </a:xfrm>
          <a:custGeom>
            <a:avLst/>
            <a:gdLst>
              <a:gd name="connsiteX0" fmla="*/ 0 w 6738450"/>
              <a:gd name="connsiteY0" fmla="*/ 0 h 1409374"/>
              <a:gd name="connsiteX1" fmla="*/ 6738450 w 6738450"/>
              <a:gd name="connsiteY1" fmla="*/ 0 h 1409374"/>
              <a:gd name="connsiteX2" fmla="*/ 6085725 w 6738450"/>
              <a:gd name="connsiteY2" fmla="*/ 1409374 h 1409374"/>
              <a:gd name="connsiteX3" fmla="*/ 1524000 w 6738450"/>
              <a:gd name="connsiteY3" fmla="*/ 1409374 h 1409374"/>
              <a:gd name="connsiteX4" fmla="*/ 1200418 w 6738450"/>
              <a:gd name="connsiteY4" fmla="*/ 1409374 h 1409374"/>
              <a:gd name="connsiteX5" fmla="*/ 0 w 6738450"/>
              <a:gd name="connsiteY5" fmla="*/ 1409374 h 1409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38450" h="1409374">
                <a:moveTo>
                  <a:pt x="0" y="0"/>
                </a:moveTo>
                <a:lnTo>
                  <a:pt x="6738450" y="0"/>
                </a:lnTo>
                <a:lnTo>
                  <a:pt x="6085725" y="1409374"/>
                </a:lnTo>
                <a:lnTo>
                  <a:pt x="1524000" y="1409374"/>
                </a:lnTo>
                <a:lnTo>
                  <a:pt x="1200418" y="1409374"/>
                </a:lnTo>
                <a:lnTo>
                  <a:pt x="0" y="1409374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 useBgFill="1">
        <p:nvSpPr>
          <p:cNvPr id="18" name="Freeform 33">
            <a:extLst>
              <a:ext uri="{FF2B5EF4-FFF2-40B4-BE49-F238E27FC236}">
                <a16:creationId xmlns:a16="http://schemas.microsoft.com/office/drawing/2014/main" id="{F8828EFD-56F8-4B00-9A0D-B623CC074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102096" y="3608996"/>
            <a:ext cx="4522796" cy="3249004"/>
          </a:xfrm>
          <a:custGeom>
            <a:avLst/>
            <a:gdLst>
              <a:gd name="connsiteX0" fmla="*/ 3018081 w 4522796"/>
              <a:gd name="connsiteY0" fmla="*/ 0 h 3249004"/>
              <a:gd name="connsiteX1" fmla="*/ 0 w 4522796"/>
              <a:gd name="connsiteY1" fmla="*/ 0 h 3249004"/>
              <a:gd name="connsiteX2" fmla="*/ 0 w 4522796"/>
              <a:gd name="connsiteY2" fmla="*/ 3249004 h 3249004"/>
              <a:gd name="connsiteX3" fmla="*/ 4522796 w 4522796"/>
              <a:gd name="connsiteY3" fmla="*/ 3249004 h 3249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522796" h="3249004">
                <a:moveTo>
                  <a:pt x="3018081" y="0"/>
                </a:moveTo>
                <a:lnTo>
                  <a:pt x="0" y="0"/>
                </a:lnTo>
                <a:lnTo>
                  <a:pt x="0" y="3249004"/>
                </a:lnTo>
                <a:lnTo>
                  <a:pt x="4522796" y="3249004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b="1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7ACFC55-5216-488B-957A-B62A6BB978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011117"/>
            <a:ext cx="6618051" cy="1355750"/>
          </a:xfrm>
        </p:spPr>
        <p:txBody>
          <a:bodyPr>
            <a:normAutofit/>
          </a:bodyPr>
          <a:lstStyle/>
          <a:p>
            <a:pPr algn="l"/>
            <a:r>
              <a:rPr lang="sv-SE" sz="5400"/>
              <a:t>Föräldramöte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60C4C92-DDA7-4B8A-8BC0-37A6F87B9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67108" y="4366867"/>
            <a:ext cx="6618051" cy="911117"/>
          </a:xfrm>
        </p:spPr>
        <p:txBody>
          <a:bodyPr>
            <a:normAutofit/>
          </a:bodyPr>
          <a:lstStyle/>
          <a:p>
            <a:pPr algn="l"/>
            <a:r>
              <a:rPr lang="sv-SE" sz="2000" b="1" dirty="0"/>
              <a:t>U9</a:t>
            </a:r>
          </a:p>
          <a:p>
            <a:pPr algn="l"/>
            <a:r>
              <a:rPr lang="sv-SE" sz="2000" dirty="0"/>
              <a:t>Datum:2020-01-22</a:t>
            </a:r>
          </a:p>
        </p:txBody>
      </p:sp>
      <p:sp>
        <p:nvSpPr>
          <p:cNvPr id="15" name="Freeform 24">
            <a:extLst>
              <a:ext uri="{FF2B5EF4-FFF2-40B4-BE49-F238E27FC236}">
                <a16:creationId xmlns:a16="http://schemas.microsoft.com/office/drawing/2014/main" id="{3D4697C8-4A0D-4493-B526-7CC15E0EE5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920618" cy="2896258"/>
          </a:xfrm>
          <a:custGeom>
            <a:avLst/>
            <a:gdLst>
              <a:gd name="connsiteX0" fmla="*/ 0 w 5920618"/>
              <a:gd name="connsiteY0" fmla="*/ 0 h 2896258"/>
              <a:gd name="connsiteX1" fmla="*/ 3191370 w 5920618"/>
              <a:gd name="connsiteY1" fmla="*/ 0 h 2896258"/>
              <a:gd name="connsiteX2" fmla="*/ 3346315 w 5920618"/>
              <a:gd name="connsiteY2" fmla="*/ 0 h 2896258"/>
              <a:gd name="connsiteX3" fmla="*/ 5920618 w 5920618"/>
              <a:gd name="connsiteY3" fmla="*/ 0 h 2896258"/>
              <a:gd name="connsiteX4" fmla="*/ 4583705 w 5920618"/>
              <a:gd name="connsiteY4" fmla="*/ 2896258 h 2896258"/>
              <a:gd name="connsiteX5" fmla="*/ 3346315 w 5920618"/>
              <a:gd name="connsiteY5" fmla="*/ 2896258 h 2896258"/>
              <a:gd name="connsiteX6" fmla="*/ 1854457 w 5920618"/>
              <a:gd name="connsiteY6" fmla="*/ 2896258 h 2896258"/>
              <a:gd name="connsiteX7" fmla="*/ 0 w 5920618"/>
              <a:gd name="connsiteY7" fmla="*/ 2896258 h 2896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20618" h="2896258">
                <a:moveTo>
                  <a:pt x="0" y="0"/>
                </a:moveTo>
                <a:lnTo>
                  <a:pt x="3191370" y="0"/>
                </a:lnTo>
                <a:lnTo>
                  <a:pt x="3346315" y="0"/>
                </a:lnTo>
                <a:lnTo>
                  <a:pt x="5920618" y="0"/>
                </a:lnTo>
                <a:lnTo>
                  <a:pt x="4583705" y="2896258"/>
                </a:lnTo>
                <a:lnTo>
                  <a:pt x="3346315" y="2896258"/>
                </a:lnTo>
                <a:lnTo>
                  <a:pt x="1854457" y="2896258"/>
                </a:lnTo>
                <a:lnTo>
                  <a:pt x="0" y="2896258"/>
                </a:lnTo>
                <a:close/>
              </a:path>
            </a:pathLst>
          </a:custGeom>
          <a:solidFill>
            <a:srgbClr val="957B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6BF733BE-9601-4F6B-93DD-613B2A87CA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472791" y="711810"/>
            <a:ext cx="3079129" cy="4025005"/>
          </a:xfrm>
          <a:prstGeom prst="rect">
            <a:avLst/>
          </a:prstGeom>
        </p:spPr>
      </p:pic>
      <p:sp>
        <p:nvSpPr>
          <p:cNvPr id="17" name="Freeform 15">
            <a:extLst>
              <a:ext uri="{FF2B5EF4-FFF2-40B4-BE49-F238E27FC236}">
                <a16:creationId xmlns:a16="http://schemas.microsoft.com/office/drawing/2014/main" id="{A085B63A-2D2F-4B09-9BFB-E2080686C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66810" y="5448626"/>
            <a:ext cx="5925190" cy="1409374"/>
          </a:xfrm>
          <a:custGeom>
            <a:avLst/>
            <a:gdLst>
              <a:gd name="connsiteX0" fmla="*/ 652725 w 5925190"/>
              <a:gd name="connsiteY0" fmla="*/ 0 h 1409374"/>
              <a:gd name="connsiteX1" fmla="*/ 5925190 w 5925190"/>
              <a:gd name="connsiteY1" fmla="*/ 0 h 1409374"/>
              <a:gd name="connsiteX2" fmla="*/ 5925190 w 5925190"/>
              <a:gd name="connsiteY2" fmla="*/ 1409374 h 1409374"/>
              <a:gd name="connsiteX3" fmla="*/ 0 w 5925190"/>
              <a:gd name="connsiteY3" fmla="*/ 1409374 h 14093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25190" h="1409374">
                <a:moveTo>
                  <a:pt x="652725" y="0"/>
                </a:moveTo>
                <a:lnTo>
                  <a:pt x="5925190" y="0"/>
                </a:lnTo>
                <a:lnTo>
                  <a:pt x="5925190" y="1409374"/>
                </a:lnTo>
                <a:lnTo>
                  <a:pt x="0" y="1409374"/>
                </a:lnTo>
                <a:close/>
              </a:path>
            </a:pathLst>
          </a:cu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462263C3-3921-4049-A909-B4D82A850C74}"/>
              </a:ext>
            </a:extLst>
          </p:cNvPr>
          <p:cNvSpPr txBox="1"/>
          <p:nvPr/>
        </p:nvSpPr>
        <p:spPr>
          <a:xfrm>
            <a:off x="9229405" y="6146190"/>
            <a:ext cx="1944406" cy="200055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endParaRPr lang="sv-SE" sz="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015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282101-9C5D-4ADD-A7D4-EAFE89AA5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22666"/>
          </a:xfrm>
        </p:spPr>
        <p:txBody>
          <a:bodyPr>
            <a:normAutofit fontScale="90000"/>
          </a:bodyPr>
          <a:lstStyle/>
          <a:p>
            <a:r>
              <a:rPr lang="sv-SE" dirty="0"/>
              <a:t>Informationspunkter: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6443B0C-BFB5-4B10-A6FA-83CD6F0D84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931" y="900253"/>
            <a:ext cx="10515600" cy="5792095"/>
          </a:xfrm>
        </p:spPr>
        <p:txBody>
          <a:bodyPr>
            <a:normAutofit fontScale="92500" lnSpcReduction="10000"/>
          </a:bodyPr>
          <a:lstStyle/>
          <a:p>
            <a:r>
              <a:rPr lang="sv-SE" dirty="0"/>
              <a:t>Mål och riktlinjer, närvarokoll-speltid U10</a:t>
            </a:r>
          </a:p>
          <a:p>
            <a:r>
              <a:rPr lang="sv-SE" dirty="0"/>
              <a:t>Tvättråd!</a:t>
            </a:r>
          </a:p>
          <a:p>
            <a:r>
              <a:rPr lang="sv-SE" dirty="0"/>
              <a:t>Försäljning U9: toapapper 4-5 balar.</a:t>
            </a:r>
          </a:p>
          <a:p>
            <a:r>
              <a:rPr lang="sv-SE" dirty="0"/>
              <a:t>Cuppen 21/3; </a:t>
            </a:r>
            <a:r>
              <a:rPr lang="sv-SE" dirty="0" err="1"/>
              <a:t>Arbetschema</a:t>
            </a:r>
            <a:endParaRPr lang="sv-SE" dirty="0"/>
          </a:p>
          <a:p>
            <a:r>
              <a:rPr lang="sv-SE" dirty="0"/>
              <a:t>Cup i Piteå 14/3?</a:t>
            </a:r>
          </a:p>
          <a:p>
            <a:r>
              <a:rPr lang="sv-SE" dirty="0"/>
              <a:t>Sammandrag 9/2</a:t>
            </a:r>
          </a:p>
          <a:p>
            <a:r>
              <a:rPr lang="sv-SE" dirty="0"/>
              <a:t>Vandalisering av lokalerna och inbrott i vårat förråd. </a:t>
            </a:r>
          </a:p>
          <a:p>
            <a:r>
              <a:rPr lang="sv-SE" dirty="0"/>
              <a:t>Frånvaro puckbärare, 50/50, sammandrag: i första hand byt med varandra, annars informera lagledare. Ingen tomma platser!</a:t>
            </a:r>
          </a:p>
          <a:p>
            <a:r>
              <a:rPr lang="sv-SE" dirty="0"/>
              <a:t>Tränarnas punkt?</a:t>
            </a:r>
          </a:p>
          <a:p>
            <a:r>
              <a:rPr lang="sv-SE" dirty="0"/>
              <a:t>Materialförvaltarnas punkt?</a:t>
            </a:r>
          </a:p>
          <a:p>
            <a:r>
              <a:rPr lang="sv-SE" dirty="0"/>
              <a:t>Beröm till alla!</a:t>
            </a:r>
          </a:p>
          <a:p>
            <a:r>
              <a:rPr lang="sv-SE" dirty="0"/>
              <a:t>Övriga frågor?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254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0C2522E-664A-4452-BCF2-58B9E5729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Cup-info 21/3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6A060F2-88EB-4990-B828-C547B40991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7 lag anmälda just nu</a:t>
            </a:r>
          </a:p>
          <a:p>
            <a:r>
              <a:rPr lang="sv-SE" dirty="0"/>
              <a:t>Tid:8.00-15.00</a:t>
            </a:r>
          </a:p>
          <a:p>
            <a:r>
              <a:rPr lang="sv-SE" dirty="0"/>
              <a:t>B-hallen kombihallen plus utanför.</a:t>
            </a:r>
          </a:p>
          <a:p>
            <a:r>
              <a:rPr lang="sv-SE" dirty="0"/>
              <a:t>Arbetsområden: sekretariatet, fikaförsäljning och hamburgare-grillning. Skriv upp er.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925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F859356-D161-4B82-9D09-9B75938A4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Cup 14/3 Piteå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522D38-848F-40BA-9FDB-34F3C5006A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1000 kr/lag, lag 2 och 2 betalar 500/lag</a:t>
            </a:r>
          </a:p>
          <a:p>
            <a:r>
              <a:rPr lang="sv-SE" dirty="0"/>
              <a:t>24 matcher; löpande tid. 2 min byten.</a:t>
            </a:r>
          </a:p>
          <a:p>
            <a:r>
              <a:rPr lang="sv-SE" dirty="0"/>
              <a:t>Bilkörning till Piteå.</a:t>
            </a:r>
          </a:p>
          <a:p>
            <a:r>
              <a:rPr lang="sv-SE" dirty="0"/>
              <a:t>Intresseanmälan på laget.se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66475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139</Words>
  <Application>Microsoft Office PowerPoint</Application>
  <PresentationFormat>Bredbild</PresentationFormat>
  <Paragraphs>26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Office-tema</vt:lpstr>
      <vt:lpstr>Föräldramöte</vt:lpstr>
      <vt:lpstr>Informationspunkter:</vt:lpstr>
      <vt:lpstr>Cup-info 21/3</vt:lpstr>
      <vt:lpstr>Cup 14/3 Piteå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</dc:title>
  <dc:creator>Camilla Dahl</dc:creator>
  <cp:lastModifiedBy>Camilla Dahl</cp:lastModifiedBy>
  <cp:revision>14</cp:revision>
  <dcterms:created xsi:type="dcterms:W3CDTF">2019-09-17T05:53:12Z</dcterms:created>
  <dcterms:modified xsi:type="dcterms:W3CDTF">2020-01-22T17:59:01Z</dcterms:modified>
</cp:coreProperties>
</file>