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04D4E-B3E6-445A-B6FF-E29CC46F8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01236B-F6AF-4683-97ED-7F98B6054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7CC9FA-13AD-46B8-888D-86F23312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9F92F6-3FC5-413C-A1E9-1B18BF34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AB36CD-3A20-41A2-8877-79083398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22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85FF83-94CC-47FA-9023-49A57879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D93D36-8CA8-42D3-80C5-D1C1DB3D4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AFB251-975A-454C-B1C1-39E351A0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EA987E-017C-41F5-8BBD-8B011AD2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35C136-FEE3-4DFF-8CC3-7CBBF136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67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C8119A4-C87C-4258-A261-E6BFC7EAA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B835D33-6011-482B-B942-3037742CC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B8FE8B-FA49-43B9-BA26-03A589C1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A43C4D-3A3E-4583-8C30-63DF5F37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54ED3D-0FBD-46B5-A09D-66A0380E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2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94A780-61D7-4525-8B1F-2320097F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FFD62D-9D03-4F48-8BB3-A87B1017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3C5BCE-3D56-4E35-AD73-43C7B15B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A988BA-C522-44A1-BFFB-D5EB5FE2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6B8B0F-82B1-450C-BAA0-8DA90F6D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63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D81CED-48E6-4CD3-82D5-41E2FC0B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81AD8-1368-4D6C-A61E-1D4B1B18D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3438EA-DFD7-4F0E-B4CF-74F812D5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82412-5136-4515-BDA1-C81F55E4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A001E6-A70D-4E14-9C8D-BEA7B566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61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9ED6B1-F640-4E0E-B396-1B3EA5C8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14B80C-0701-48F8-A289-0187BA694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261FB8-1236-4919-9524-728E61984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AB76A3-867A-44D3-9798-D44B6CAB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D9A2DC-2EED-45B4-8A54-5DC29AFE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9E3ED8-F362-4746-A8E5-7659EEA2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24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92A4D3-12E7-413F-9A8B-581E31D5F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CB5481-2EC5-49B1-AF97-B1DBC8F14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A8A5C5-57D0-4ED4-962D-8F1FEAD73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B245CEB-2717-4914-803D-DAB6F72BE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3CFB752-A09F-435E-97D2-9EE06C91B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9B489B-78AA-46C1-9223-E7916979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D66B14A-E23E-4A67-8F9C-B8BC7A43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E10989-005C-4856-9115-30585030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20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F563A-749F-4CDF-B79C-4E0138B8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C5550EA-F779-4542-8164-D29E76EB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1283683-DA8D-4148-9B32-C9865CE5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D52720-15BD-400C-9488-1704E135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8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58A4241-3FB0-4BE7-94CF-452805D5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313D531-7E12-4E9F-8214-FA6D4D51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49C9D4E-B6FE-4327-A001-8382E631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73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ECF8B6-13DB-405D-B066-425C4B0B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71A9C4-AF5D-41B2-BA51-E44CC146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19DEBA-36CF-4EC7-80E1-44E0ECEDB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D3C702-7149-4FC7-95F2-FF96A744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B989D7-2DC9-499C-AC48-DC356827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D96A7F-7233-4775-895B-31B45857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23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BF3B47-3E11-44F7-ACAA-358EC213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CACAFB1-06D9-410F-80AE-74A51C1B5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FBE8DB-84BB-480D-A505-479CEDDA5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FE1623-9DEA-4610-87D0-68F61778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B3682F-2C01-4668-9AC8-3420D4EF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EEDFAD-A250-48B2-8E7C-AE246EBE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65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FAA11C4-A095-4848-91F3-13990D86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822E8F-204D-43F9-B8CA-5232338E3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E767C3-9D0C-4D0B-852B-C23BDFA73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A7D9-4C77-4920-A0B9-5069EC74AA07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782751-3E55-4E50-922E-3E3BBFA04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D21AEB-F5DD-4E76-8E53-ECBD95D0C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FB24-F2D7-4F84-98A2-308CEC778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060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Skellefte%C3%A5_AI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7ACFC55-5216-488B-957A-B62A6BB97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sv-SE" sz="5400"/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0C4C92-DDA7-4B8A-8BC0-37A6F87B9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108" y="4366867"/>
            <a:ext cx="6618051" cy="911117"/>
          </a:xfrm>
        </p:spPr>
        <p:txBody>
          <a:bodyPr>
            <a:normAutofit/>
          </a:bodyPr>
          <a:lstStyle/>
          <a:p>
            <a:pPr algn="l"/>
            <a:r>
              <a:rPr lang="sv-SE" sz="2000" b="1" dirty="0"/>
              <a:t>U9</a:t>
            </a:r>
          </a:p>
          <a:p>
            <a:pPr algn="l"/>
            <a:r>
              <a:rPr lang="sv-SE" sz="2000" dirty="0"/>
              <a:t>Datum:2020-01-22</a:t>
            </a:r>
          </a:p>
        </p:txBody>
      </p:sp>
      <p:sp>
        <p:nvSpPr>
          <p:cNvPr id="15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957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BF733BE-9601-4F6B-93DD-613B2A87C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72791" y="711810"/>
            <a:ext cx="3079129" cy="4025005"/>
          </a:xfrm>
          <a:prstGeom prst="rect">
            <a:avLst/>
          </a:prstGeom>
        </p:spPr>
      </p:pic>
      <p:sp>
        <p:nvSpPr>
          <p:cNvPr id="17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62263C3-3921-4049-A909-B4D82A850C74}"/>
              </a:ext>
            </a:extLst>
          </p:cNvPr>
          <p:cNvSpPr txBox="1"/>
          <p:nvPr/>
        </p:nvSpPr>
        <p:spPr>
          <a:xfrm>
            <a:off x="9229405" y="6146190"/>
            <a:ext cx="1944406" cy="20005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endParaRPr lang="sv-SE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1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282101-9C5D-4ADD-A7D4-EAFE89AA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2666"/>
          </a:xfrm>
        </p:spPr>
        <p:txBody>
          <a:bodyPr>
            <a:normAutofit fontScale="90000"/>
          </a:bodyPr>
          <a:lstStyle/>
          <a:p>
            <a:r>
              <a:rPr lang="sv-SE" dirty="0"/>
              <a:t>Informationspunkter: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443B0C-BFB5-4B10-A6FA-83CD6F0D8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1" y="900253"/>
            <a:ext cx="10515600" cy="5792095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Mål och riktlinjer, närvarokoll-speltid U10</a:t>
            </a:r>
          </a:p>
          <a:p>
            <a:r>
              <a:rPr lang="sv-SE" dirty="0"/>
              <a:t>Tvättråd!</a:t>
            </a:r>
          </a:p>
          <a:p>
            <a:r>
              <a:rPr lang="sv-SE" dirty="0"/>
              <a:t>Försäljning U9: toapapper 4-5 balar.</a:t>
            </a:r>
          </a:p>
          <a:p>
            <a:r>
              <a:rPr lang="sv-SE" dirty="0"/>
              <a:t>Cuppen 21/3; </a:t>
            </a:r>
            <a:r>
              <a:rPr lang="sv-SE" dirty="0" err="1"/>
              <a:t>Arbetschema</a:t>
            </a:r>
            <a:endParaRPr lang="sv-SE" dirty="0"/>
          </a:p>
          <a:p>
            <a:r>
              <a:rPr lang="sv-SE" dirty="0"/>
              <a:t>Cup i Piteå 14/3?</a:t>
            </a:r>
          </a:p>
          <a:p>
            <a:r>
              <a:rPr lang="sv-SE" dirty="0"/>
              <a:t>Sammandrag 9/2</a:t>
            </a:r>
          </a:p>
          <a:p>
            <a:r>
              <a:rPr lang="sv-SE" dirty="0"/>
              <a:t>Vandalisering av lokalerna och inbrott i vårat förråd. </a:t>
            </a:r>
          </a:p>
          <a:p>
            <a:r>
              <a:rPr lang="sv-SE" dirty="0"/>
              <a:t>Frånvaro puckbärare, 50/50, sammandrag: i första hand byt med varandra, annars informera lagledare. Ingen tomma platser!</a:t>
            </a:r>
          </a:p>
          <a:p>
            <a:r>
              <a:rPr lang="sv-SE" dirty="0"/>
              <a:t>Tränarnas punkt?</a:t>
            </a:r>
          </a:p>
          <a:p>
            <a:r>
              <a:rPr lang="sv-SE" dirty="0"/>
              <a:t>Materialförvaltarnas punkt?</a:t>
            </a:r>
          </a:p>
          <a:p>
            <a:r>
              <a:rPr lang="sv-SE" dirty="0"/>
              <a:t>Beröm till alla!</a:t>
            </a:r>
          </a:p>
          <a:p>
            <a:r>
              <a:rPr lang="sv-SE" dirty="0"/>
              <a:t>Övriga frågor?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2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C2522E-664A-4452-BCF2-58B9E572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Cup-info 21/3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060F2-88EB-4990-B828-C547B409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7 lag anmälda just nu</a:t>
            </a:r>
          </a:p>
          <a:p>
            <a:r>
              <a:rPr lang="sv-SE" dirty="0"/>
              <a:t>Tid:8.00-15.00</a:t>
            </a:r>
          </a:p>
          <a:p>
            <a:r>
              <a:rPr lang="sv-SE" dirty="0"/>
              <a:t>B-hallen kombihallen plus utanför.</a:t>
            </a:r>
          </a:p>
          <a:p>
            <a:r>
              <a:rPr lang="sv-SE" dirty="0"/>
              <a:t>Arbetsområden: sekretariatet, fikaförsäljning och hamburgare-grillning. Skriv upp 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2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859356-D161-4B82-9D09-9B75938A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 14/3 Piteå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522D38-848F-40BA-9FDB-34F3C5006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1000 kr/lag, lag 2 och 2 betalar 500/lag</a:t>
            </a:r>
          </a:p>
          <a:p>
            <a:r>
              <a:rPr lang="sv-SE" dirty="0"/>
              <a:t>24 matcher; löpande tid. 2 min byten.</a:t>
            </a:r>
          </a:p>
          <a:p>
            <a:r>
              <a:rPr lang="sv-SE" dirty="0"/>
              <a:t>Bilkörning till Piteå.</a:t>
            </a:r>
          </a:p>
          <a:p>
            <a:r>
              <a:rPr lang="sv-SE" dirty="0"/>
              <a:t>Intresseanmälan på laget.se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647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139</Words>
  <Application>Microsoft Office PowerPoint</Application>
  <PresentationFormat>Bredbild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Föräldramöte</vt:lpstr>
      <vt:lpstr>Informationspunkter:</vt:lpstr>
      <vt:lpstr>Cup-info 21/3</vt:lpstr>
      <vt:lpstr>Cup 14/3 Piteå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Camilla Dahl</dc:creator>
  <cp:lastModifiedBy>Camilla Dahl</cp:lastModifiedBy>
  <cp:revision>14</cp:revision>
  <dcterms:created xsi:type="dcterms:W3CDTF">2019-09-17T05:53:12Z</dcterms:created>
  <dcterms:modified xsi:type="dcterms:W3CDTF">2020-01-22T17:59:01Z</dcterms:modified>
</cp:coreProperties>
</file>