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26"/>
    <p:restoredTop sz="94687"/>
  </p:normalViewPr>
  <p:slideViewPr>
    <p:cSldViewPr snapToGrid="0">
      <p:cViewPr varScale="1">
        <p:scale>
          <a:sx n="197" d="100"/>
          <a:sy n="197" d="100"/>
        </p:scale>
        <p:origin x="52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9CF38E-48E0-D90F-7D7A-009B748646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20CF6E7-2414-F2D8-DE07-A3EC8455DB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F2B8C6D-B636-872F-5B84-B5083EF7E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9048-574E-F047-92FF-BD15D867D9E3}" type="datetimeFigureOut">
              <a:rPr lang="sv-SE" smtClean="0"/>
              <a:t>2023-08-28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F8F408E-CA3D-7F20-E566-9FF735914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1B0A78E-9EBA-B16F-87F8-FAF85C81F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FFD50-4FEB-044C-9E69-E0E9BC0304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7699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0C4262-5D2C-7349-5542-6599D58D9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F5DD534-10A1-E01B-BE4B-FF9FFEA353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7ABD206-9A43-5FBE-6CDF-6A97C1630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9048-574E-F047-92FF-BD15D867D9E3}" type="datetimeFigureOut">
              <a:rPr lang="sv-SE" smtClean="0"/>
              <a:t>2023-08-28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863AA61-6230-A6D4-F247-6C83D3AFC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AC8A908-DA64-4E69-0588-39C9C4298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FFD50-4FEB-044C-9E69-E0E9BC0304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1574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7F10DFFA-8D1B-CDC9-110A-B9E629176A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2CABA45-4FF1-8240-CEC9-AF05FC7B97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776349F-FFCE-AD2E-C93E-C656FB918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9048-574E-F047-92FF-BD15D867D9E3}" type="datetimeFigureOut">
              <a:rPr lang="sv-SE" smtClean="0"/>
              <a:t>2023-08-28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CAFD8ED-5FF8-3A48-20BB-EBDE03D5F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183AFC1-EF97-CAA9-04D9-BE6235448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FFD50-4FEB-044C-9E69-E0E9BC0304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2511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5D8FE2-B2CF-ADF2-C0BC-039D537BD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1F87639-1726-DEF9-4242-1BF46308A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D8446B4-9925-B2B9-1348-F27CAB35A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9048-574E-F047-92FF-BD15D867D9E3}" type="datetimeFigureOut">
              <a:rPr lang="sv-SE" smtClean="0"/>
              <a:t>2023-08-28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4EDCDB6-A2CF-6144-612C-EBAD64ACA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041D79E-B7E9-5D5F-ABAA-4971B3D34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FFD50-4FEB-044C-9E69-E0E9BC0304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4107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071FD9-55D3-899B-A771-93EA37A11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95303FB-4895-91F2-24DE-FBB9468DBD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750F21E-921C-77FA-15F1-5747857FF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9048-574E-F047-92FF-BD15D867D9E3}" type="datetimeFigureOut">
              <a:rPr lang="sv-SE" smtClean="0"/>
              <a:t>2023-08-28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681E0CD-1AF6-8613-7887-6735F9F4C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1947FC4-3AFF-961A-EA5F-1B88D6AED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FFD50-4FEB-044C-9E69-E0E9BC0304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5857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EC219C-AEAE-4170-76CD-EAF2A9BDA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69606AC-84AF-A3CE-4B35-F22B162051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1F683FB-A558-198D-4545-E2165472A4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5BAF75E-F609-3C4F-6E61-0DFB7AD43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9048-574E-F047-92FF-BD15D867D9E3}" type="datetimeFigureOut">
              <a:rPr lang="sv-SE" smtClean="0"/>
              <a:t>2023-08-28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B7818F7-C3B3-B8DD-6F6D-3A48AB605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2A3C7B2-9A93-0ED2-5FF7-41CE157C9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FFD50-4FEB-044C-9E69-E0E9BC0304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3618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BC3313-D783-9455-A711-ADE48B4BA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68537F9-F776-123A-72C2-B225541EA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3C08081-8E4C-C2BE-3B04-48DD09010C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F495992-1BD3-D669-C1CD-D7827DFD64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F1C9CCD-9244-8962-A5A7-D3425A3DD2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738234E-1B87-1ABF-80E6-DB08336C5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9048-574E-F047-92FF-BD15D867D9E3}" type="datetimeFigureOut">
              <a:rPr lang="sv-SE" smtClean="0"/>
              <a:t>2023-08-28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4EB01401-189B-0D37-AB54-F9ABD473A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4D6C0EC-6448-FF81-F022-926880590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FFD50-4FEB-044C-9E69-E0E9BC0304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6564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49A73E-F09A-7FD3-6591-4314D850B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2A7B8F8-6975-2DA9-C0D3-FDDD44345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9048-574E-F047-92FF-BD15D867D9E3}" type="datetimeFigureOut">
              <a:rPr lang="sv-SE" smtClean="0"/>
              <a:t>2023-08-28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2A5EF05-3B49-B5BA-4F7F-471B35089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D631D0F-CB17-7C03-222C-56C66083A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FFD50-4FEB-044C-9E69-E0E9BC0304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1936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E3756ED-2E74-BF89-9924-DAB55A5E5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9048-574E-F047-92FF-BD15D867D9E3}" type="datetimeFigureOut">
              <a:rPr lang="sv-SE" smtClean="0"/>
              <a:t>2023-08-28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29BB04A-8A54-A7C1-2CBF-6E7A944D8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5EB0253-8B77-1AA7-9924-43CF10944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FFD50-4FEB-044C-9E69-E0E9BC0304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8166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AD7BD6-750E-0D4F-0DD1-D0AF31C08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F162617-48E4-52FF-0F6C-41481629C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C613FC6-9710-E19C-EEAC-3F323C95C6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39EED67-F8F0-8EA9-510F-E76E4D9EC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9048-574E-F047-92FF-BD15D867D9E3}" type="datetimeFigureOut">
              <a:rPr lang="sv-SE" smtClean="0"/>
              <a:t>2023-08-28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B4353E1-7343-2F43-A5F2-E6B794C1D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B1F8322-5B9F-034C-9D73-49D6AAFE8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FFD50-4FEB-044C-9E69-E0E9BC0304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08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C25CD2-AB56-BE76-0B5B-93CFA2C2E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726C01-3F19-F25D-BDBD-C58ADF8891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55FEF49-953D-69CA-841D-3802FCC2B5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AB2E0C0-1E28-1500-9267-235866E06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9048-574E-F047-92FF-BD15D867D9E3}" type="datetimeFigureOut">
              <a:rPr lang="sv-SE" smtClean="0"/>
              <a:t>2023-08-28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13B1BAF-B4A1-517D-0C51-1712C92E0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5558B7C-37C3-D7DB-7E8F-F9AD366B8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FFD50-4FEB-044C-9E69-E0E9BC0304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8004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49604D7-D794-97A1-596C-5B652EBBC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23C5318-B70F-D18B-BAAF-4122961927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B672C3C-FE93-D973-0FF6-9EFF9E0DA1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89048-574E-F047-92FF-BD15D867D9E3}" type="datetimeFigureOut">
              <a:rPr lang="sv-SE" smtClean="0"/>
              <a:t>2023-08-28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4B9DFF4-5FD5-C01D-2D40-31C5629B0C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568E43-2FBB-1A20-450E-E1D93CCA72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FFD50-4FEB-044C-9E69-E0E9BC0304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7519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webregistration.idrottonline.se/home/index/?id=1786137" TargetMode="External"/><Relationship Id="rId2" Type="http://schemas.openxmlformats.org/officeDocument/2006/relationships/hyperlink" Target="https://educationwebregistration.idrottonline.se/home/index/?id=1784307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webregistration.idrottonline.se/home/index/1760151" TargetMode="External"/><Relationship Id="rId4" Type="http://schemas.openxmlformats.org/officeDocument/2006/relationships/hyperlink" Target="https://educationwebregistration.idrottonline.se/home/index/?id=1786141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EC70A1-A6E8-F828-5411-1C7D5CF796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69AB90B-1372-8F24-82C1-81258B4874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2023-08-28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15BD1AF-F2AC-5562-7E1A-660957BCEF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5212" y="139575"/>
            <a:ext cx="1965575" cy="196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207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50DA1D-9067-33F2-4627-59862A272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Föräldra-stab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74D2F86-8ADD-E824-C7A9-7F93107FF0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Gemensamt fördela ansvar/uppgifter – </a:t>
            </a:r>
            <a:br>
              <a:rPr lang="sv-SE" dirty="0"/>
            </a:br>
            <a:r>
              <a:rPr lang="sv-SE" dirty="0"/>
              <a:t>Man ska inte göra allt själv</a:t>
            </a:r>
          </a:p>
          <a:p>
            <a:endParaRPr lang="sv-SE" dirty="0"/>
          </a:p>
          <a:p>
            <a:r>
              <a:rPr lang="sv-SE" dirty="0"/>
              <a:t>Exempel på uppgifter:</a:t>
            </a:r>
          </a:p>
          <a:p>
            <a:pPr lvl="1"/>
            <a:r>
              <a:rPr lang="sv-SE" dirty="0"/>
              <a:t>Bemanna sekretariat</a:t>
            </a:r>
          </a:p>
          <a:p>
            <a:pPr lvl="1"/>
            <a:r>
              <a:rPr lang="sv-SE" dirty="0"/>
              <a:t>Bemanna kiosk</a:t>
            </a:r>
          </a:p>
          <a:p>
            <a:pPr lvl="1"/>
            <a:r>
              <a:rPr lang="sv-SE" dirty="0"/>
              <a:t>Samordna sälj</a:t>
            </a:r>
          </a:p>
          <a:p>
            <a:pPr lvl="1"/>
            <a:r>
              <a:rPr lang="sv-SE" dirty="0"/>
              <a:t>Administration matchbokning, cuper etc.</a:t>
            </a:r>
          </a:p>
          <a:p>
            <a:pPr lvl="1"/>
            <a:r>
              <a:rPr lang="sv-SE" dirty="0"/>
              <a:t>Bemanningslistor</a:t>
            </a:r>
          </a:p>
          <a:p>
            <a:r>
              <a:rPr lang="sv-SE" dirty="0"/>
              <a:t>Lagkassa-ansvariga</a:t>
            </a:r>
          </a:p>
          <a:p>
            <a:r>
              <a:rPr lang="sv-SE" dirty="0"/>
              <a:t>Domaransvarig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CC3458E4-DA7E-E040-FBCA-B96A45D225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5212" y="139575"/>
            <a:ext cx="1965575" cy="196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785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EB97D9-3B64-AA01-E4BF-70BBAA5409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Tack för ikväll!</a:t>
            </a:r>
          </a:p>
        </p:txBody>
      </p:sp>
      <p:sp>
        <p:nvSpPr>
          <p:cNvPr id="4" name="Underrubrik 3">
            <a:extLst>
              <a:ext uri="{FF2B5EF4-FFF2-40B4-BE49-F238E27FC236}">
                <a16:creationId xmlns:a16="http://schemas.microsoft.com/office/drawing/2014/main" id="{72A84620-74C1-5B31-B194-FA4763BE30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0DA54310-5543-EA5D-3033-2EA8C0A962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5212" y="139575"/>
            <a:ext cx="1965575" cy="196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706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2D58B8-C413-3C45-602D-8E1ED694B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Mötesanteckningar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225D0B3-DEBF-B0DA-D190-14CAA4794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1566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sv-SE" dirty="0"/>
              <a:t>Fredrik Ö ställer upp som administratör</a:t>
            </a:r>
          </a:p>
          <a:p>
            <a:r>
              <a:rPr lang="sv-SE" dirty="0"/>
              <a:t>Emma-Lill ansvarar för Sälj</a:t>
            </a:r>
          </a:p>
          <a:p>
            <a:r>
              <a:rPr lang="sv-SE" dirty="0"/>
              <a:t>Nina ansvar för klädbeställning</a:t>
            </a:r>
          </a:p>
          <a:p>
            <a:r>
              <a:rPr lang="sv-SE" dirty="0"/>
              <a:t>Jan ansvarar för kioskschema</a:t>
            </a:r>
          </a:p>
          <a:p>
            <a:r>
              <a:rPr lang="sv-SE" dirty="0"/>
              <a:t>Chris, Jan, Nina och Jenny ställer upp i sek och behöver gå kurs (FU2)</a:t>
            </a:r>
            <a:br>
              <a:rPr lang="sv-SE" dirty="0"/>
            </a:br>
            <a:r>
              <a:rPr lang="sv-SE" dirty="0">
                <a:hlinkClick r:id="rId2"/>
              </a:rPr>
              <a:t>Anmälan FU2 15/9 Karlstad</a:t>
            </a:r>
            <a:r>
              <a:rPr lang="sv-SE" dirty="0"/>
              <a:t> </a:t>
            </a:r>
            <a:r>
              <a:rPr lang="sv-SE" dirty="0">
                <a:hlinkClick r:id="rId3"/>
              </a:rPr>
              <a:t>FU2 20/9 Deje</a:t>
            </a:r>
            <a:r>
              <a:rPr lang="sv-SE" dirty="0"/>
              <a:t> </a:t>
            </a:r>
            <a:r>
              <a:rPr lang="sv-SE" dirty="0">
                <a:hlinkClick r:id="rId4"/>
              </a:rPr>
              <a:t>FU2 4/10 Deje</a:t>
            </a:r>
            <a:endParaRPr lang="sv-SE" dirty="0"/>
          </a:p>
          <a:p>
            <a:r>
              <a:rPr lang="sv-SE" dirty="0"/>
              <a:t>Vid kris kan även några 07-föräldrar ställa upp i kiosk och sek</a:t>
            </a:r>
          </a:p>
          <a:p>
            <a:r>
              <a:rPr lang="sv-SE" dirty="0">
                <a:hlinkClick r:id="rId5"/>
              </a:rPr>
              <a:t>Domarkurs DU3 10/9</a:t>
            </a:r>
            <a:endParaRPr lang="sv-SE" dirty="0"/>
          </a:p>
          <a:p>
            <a:r>
              <a:rPr lang="sv-SE" dirty="0"/>
              <a:t>Önskemål om aktivitets-idéer för att svetsa samman laget</a:t>
            </a: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0748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1C7920-13C1-DD20-D56C-1E4447619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53CFFCA-E726-18D4-1916-4283165B2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Ledarstaben</a:t>
            </a:r>
          </a:p>
          <a:p>
            <a:r>
              <a:rPr lang="sv-SE" dirty="0"/>
              <a:t>Truppen</a:t>
            </a:r>
          </a:p>
          <a:p>
            <a:r>
              <a:rPr lang="sv-SE" dirty="0"/>
              <a:t>Träningstider</a:t>
            </a:r>
          </a:p>
          <a:p>
            <a:r>
              <a:rPr lang="sv-SE" dirty="0"/>
              <a:t>Seriespel</a:t>
            </a:r>
          </a:p>
          <a:p>
            <a:r>
              <a:rPr lang="sv-SE" dirty="0"/>
              <a:t>USM</a:t>
            </a:r>
          </a:p>
          <a:p>
            <a:r>
              <a:rPr lang="sv-SE" dirty="0"/>
              <a:t>Cuper</a:t>
            </a:r>
          </a:p>
          <a:p>
            <a:r>
              <a:rPr lang="sv-SE" dirty="0"/>
              <a:t>Kommunikation</a:t>
            </a:r>
          </a:p>
          <a:p>
            <a:r>
              <a:rPr lang="sv-SE" dirty="0"/>
              <a:t>Ekonomi/Lagkassa/Engagemang</a:t>
            </a:r>
          </a:p>
          <a:p>
            <a:r>
              <a:rPr lang="sv-SE" dirty="0"/>
              <a:t>Föräldrastab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17776325-EC20-6384-F75E-862AFB06F8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5212" y="139575"/>
            <a:ext cx="1965575" cy="196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344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218BD9F-2130-F922-61EA-36C13ADDF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Ledarstaben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8281763-497C-BB08-E1E4-CD6C2E07D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Joakim Gylling</a:t>
            </a:r>
          </a:p>
          <a:p>
            <a:r>
              <a:rPr lang="sv-SE" dirty="0"/>
              <a:t>Rickard Nilsson</a:t>
            </a:r>
          </a:p>
          <a:p>
            <a:endParaRPr lang="sv-SE" dirty="0"/>
          </a:p>
          <a:p>
            <a:r>
              <a:rPr lang="sv-SE" dirty="0"/>
              <a:t>Vi behöver hjälp med det administrativa kring matchbokning, cuper etc.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0A9445C2-E64C-3E9B-8652-E645DCB6CA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5212" y="139575"/>
            <a:ext cx="1965575" cy="196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930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E6DD23-6EF5-113E-0726-645808914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Truppen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A38E28B-1200-E573-E98B-EBBBA7A81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Skåre P04 (4)</a:t>
            </a:r>
          </a:p>
          <a:p>
            <a:r>
              <a:rPr lang="sv-SE" dirty="0"/>
              <a:t>Skåre P05 (6)</a:t>
            </a:r>
          </a:p>
          <a:p>
            <a:r>
              <a:rPr lang="sv-SE" dirty="0"/>
              <a:t>Skåre P06 (8)</a:t>
            </a:r>
          </a:p>
          <a:p>
            <a:r>
              <a:rPr lang="sv-SE" i="1" dirty="0"/>
              <a:t>Skåre P07 (..)</a:t>
            </a:r>
          </a:p>
          <a:p>
            <a:r>
              <a:rPr lang="sv-SE" i="1" dirty="0"/>
              <a:t>Hammarö P06 (2)</a:t>
            </a:r>
          </a:p>
          <a:p>
            <a:endParaRPr lang="sv-SE" i="1" dirty="0"/>
          </a:p>
          <a:p>
            <a:pPr marL="0" indent="0">
              <a:buNone/>
            </a:pPr>
            <a:r>
              <a:rPr lang="sv-SE" dirty="0"/>
              <a:t>18 ordinarie</a:t>
            </a:r>
          </a:p>
          <a:p>
            <a:pPr marL="0" indent="0">
              <a:buNone/>
            </a:pPr>
            <a:r>
              <a:rPr lang="sv-SE" dirty="0"/>
              <a:t>13 som gjort 3+ träningar sen juli (varav 2 07or)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2B862965-89B8-6A7C-DD22-F374C0D56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5212" y="139575"/>
            <a:ext cx="1965575" cy="196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200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697813F-0639-E46E-E0BC-01EAEED42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Träningstider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574B35A-1A83-2C11-D46D-C6D37CD0A0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Sundsta</a:t>
            </a:r>
            <a:r>
              <a:rPr lang="sv-SE" dirty="0"/>
              <a:t> i augusti</a:t>
            </a:r>
          </a:p>
          <a:p>
            <a:r>
              <a:rPr lang="sv-SE" dirty="0"/>
              <a:t>Ännu inte satta för september-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EC5F026C-F38A-E591-CA24-1771CDB547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5212" y="139575"/>
            <a:ext cx="1965575" cy="196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6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9E03D7-AA70-0C32-2A9C-DCCF123B2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Seriespel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97FFC4B-ED89-80F6-A288-ABD981106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HF Mitt</a:t>
            </a:r>
          </a:p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77DF4B46-9B08-8408-56E0-7F2FE1D8D9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5212" y="139575"/>
            <a:ext cx="1965575" cy="1965575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5938DBA2-21EB-EC57-340C-6C4B63CF17F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4277"/>
          <a:stretch/>
        </p:blipFill>
        <p:spPr>
          <a:xfrm>
            <a:off x="740595" y="2485353"/>
            <a:ext cx="2776524" cy="2627034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1D245080-E8E2-B155-5228-748E90B964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17119" y="365125"/>
            <a:ext cx="3962285" cy="5962851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1359062A-294F-8E76-6389-1FFE7B37BBB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6343"/>
          <a:stretch/>
        </p:blipFill>
        <p:spPr>
          <a:xfrm>
            <a:off x="7712793" y="2485353"/>
            <a:ext cx="4170397" cy="2627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263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98575F-2E8C-10FE-DA9E-12A76767B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USM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1B5BAC3-480F-B3D3-3E11-78B4BCD5D1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Steg 1: Örebro 23-24 </a:t>
            </a:r>
            <a:r>
              <a:rPr lang="sv-SE" dirty="0" err="1"/>
              <a:t>sept</a:t>
            </a:r>
            <a:endParaRPr lang="sv-SE" dirty="0"/>
          </a:p>
          <a:p>
            <a:r>
              <a:rPr lang="sv-SE" dirty="0"/>
              <a:t>Grupp 1:02 (arr. Örebro SK HK Herr)</a:t>
            </a:r>
          </a:p>
          <a:p>
            <a:pPr lvl="1"/>
            <a:r>
              <a:rPr lang="sv-SE" dirty="0"/>
              <a:t>Örebro SK HK Herr</a:t>
            </a:r>
          </a:p>
          <a:p>
            <a:pPr lvl="1"/>
            <a:r>
              <a:rPr lang="sv-SE" dirty="0"/>
              <a:t>Skåre HK</a:t>
            </a:r>
          </a:p>
          <a:p>
            <a:pPr lvl="1"/>
            <a:r>
              <a:rPr lang="sv-SE" dirty="0"/>
              <a:t>AIK</a:t>
            </a:r>
          </a:p>
          <a:p>
            <a:pPr lvl="1"/>
            <a:r>
              <a:rPr lang="sv-SE" dirty="0"/>
              <a:t>Eskilstuna Guif IF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C64771EE-B0B1-18DF-2F1D-49506B8406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5212" y="139575"/>
            <a:ext cx="1965575" cy="196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194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7283BA-EEF0-EC9B-89A5-66509FFFA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Kommunikation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CEB837F-CDB8-C49F-660C-8656B6B65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Laget.se</a:t>
            </a:r>
            <a:endParaRPr lang="sv-SE" dirty="0"/>
          </a:p>
          <a:p>
            <a:r>
              <a:rPr lang="sv-SE" dirty="0" err="1"/>
              <a:t>Supertext</a:t>
            </a: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37C54EE1-CB3B-D2F9-6876-7114ADF60B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5212" y="139575"/>
            <a:ext cx="1965575" cy="196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958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A0F05B-1CB3-B598-EB06-042FBB058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Ekonomi/Lagkassa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CED8B0B-D9AD-8F06-530D-7E64E6909E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Lagkassa P04</a:t>
            </a:r>
          </a:p>
          <a:p>
            <a:r>
              <a:rPr lang="sv-SE" dirty="0"/>
              <a:t>Lagkassa P05</a:t>
            </a:r>
          </a:p>
          <a:p>
            <a:r>
              <a:rPr lang="sv-SE" dirty="0"/>
              <a:t>Lagkassa P06</a:t>
            </a:r>
          </a:p>
          <a:p>
            <a:endParaRPr lang="sv-SE" dirty="0"/>
          </a:p>
          <a:p>
            <a:r>
              <a:rPr lang="sv-SE" dirty="0"/>
              <a:t>Försäljning?</a:t>
            </a:r>
          </a:p>
          <a:p>
            <a:r>
              <a:rPr lang="sv-SE" dirty="0"/>
              <a:t>Utgifter: Kläder, Hotell, Gästkort, resor, mm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90401B35-6CCD-383B-5712-BFBD857070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5212" y="139575"/>
            <a:ext cx="1965575" cy="196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717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247</Words>
  <Application>Microsoft Macintosh PowerPoint</Application>
  <PresentationFormat>Bredbild</PresentationFormat>
  <Paragraphs>69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Föräldramöte</vt:lpstr>
      <vt:lpstr>Agenda</vt:lpstr>
      <vt:lpstr>Ledarstaben</vt:lpstr>
      <vt:lpstr>Truppen</vt:lpstr>
      <vt:lpstr>Träningstider</vt:lpstr>
      <vt:lpstr>Seriespel</vt:lpstr>
      <vt:lpstr>USM</vt:lpstr>
      <vt:lpstr>Kommunikation</vt:lpstr>
      <vt:lpstr>Ekonomi/Lagkassa</vt:lpstr>
      <vt:lpstr>Föräldra-stab</vt:lpstr>
      <vt:lpstr>Tack för ikväll!</vt:lpstr>
      <vt:lpstr>Mötesanteckningar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</dc:title>
  <dc:creator>Rickard Nilsson</dc:creator>
  <cp:lastModifiedBy>Rickard Nilsson</cp:lastModifiedBy>
  <cp:revision>13</cp:revision>
  <dcterms:created xsi:type="dcterms:W3CDTF">2023-08-28T09:46:14Z</dcterms:created>
  <dcterms:modified xsi:type="dcterms:W3CDTF">2023-08-28T18:29:10Z</dcterms:modified>
</cp:coreProperties>
</file>