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3" r:id="rId3"/>
    <p:sldId id="271" r:id="rId4"/>
    <p:sldId id="261" r:id="rId5"/>
    <p:sldId id="262" r:id="rId6"/>
    <p:sldId id="258" r:id="rId7"/>
    <p:sldId id="270" r:id="rId8"/>
    <p:sldId id="273" r:id="rId9"/>
    <p:sldId id="266" r:id="rId10"/>
    <p:sldId id="272" r:id="rId11"/>
    <p:sldId id="267" r:id="rId12"/>
    <p:sldId id="265"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404" y="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76049-6044-4E30-9CB7-8AE54B72417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6453000-9D8A-486F-904E-A11A8CC056FE}">
      <dgm:prSet/>
      <dgm:spPr/>
      <dgm:t>
        <a:bodyPr/>
        <a:lstStyle/>
        <a:p>
          <a:r>
            <a:rPr lang="en-US"/>
            <a:t>Boll-Stina + kiosk och inträde fredag 9 maj.</a:t>
          </a:r>
        </a:p>
      </dgm:t>
    </dgm:pt>
    <dgm:pt modelId="{C593ECC6-8B8F-45A3-9008-5C91A9367726}" type="parTrans" cxnId="{8425242F-E962-47C1-8B7B-20D9082EB3A8}">
      <dgm:prSet/>
      <dgm:spPr/>
      <dgm:t>
        <a:bodyPr/>
        <a:lstStyle/>
        <a:p>
          <a:endParaRPr lang="en-US"/>
        </a:p>
      </dgm:t>
    </dgm:pt>
    <dgm:pt modelId="{A87966B2-A2DA-4738-9329-74C7A8776D59}" type="sibTrans" cxnId="{8425242F-E962-47C1-8B7B-20D9082EB3A8}">
      <dgm:prSet/>
      <dgm:spPr/>
      <dgm:t>
        <a:bodyPr/>
        <a:lstStyle/>
        <a:p>
          <a:endParaRPr lang="en-US"/>
        </a:p>
      </dgm:t>
    </dgm:pt>
    <dgm:pt modelId="{1965F845-E022-4F87-88D5-AEACAF4CCBFF}">
      <dgm:prSet/>
      <dgm:spPr/>
      <dgm:t>
        <a:bodyPr/>
        <a:lstStyle/>
        <a:p>
          <a:r>
            <a:rPr lang="en-US" dirty="0" err="1"/>
            <a:t>Klassfotboll</a:t>
          </a:r>
          <a:r>
            <a:rPr lang="en-US" dirty="0"/>
            <a:t> </a:t>
          </a:r>
          <a:r>
            <a:rPr lang="en-US" dirty="0" err="1"/>
            <a:t>lördag</a:t>
          </a:r>
          <a:r>
            <a:rPr lang="en-US" dirty="0"/>
            <a:t> 17 </a:t>
          </a:r>
          <a:r>
            <a:rPr lang="en-US" dirty="0" err="1"/>
            <a:t>maj</a:t>
          </a:r>
          <a:endParaRPr lang="en-US" dirty="0"/>
        </a:p>
      </dgm:t>
    </dgm:pt>
    <dgm:pt modelId="{A6B88946-2968-4E5F-86FF-BE2B4C33D807}" type="parTrans" cxnId="{72A4D9F8-CC6B-40A4-B931-5CDE1CD59623}">
      <dgm:prSet/>
      <dgm:spPr/>
      <dgm:t>
        <a:bodyPr/>
        <a:lstStyle/>
        <a:p>
          <a:endParaRPr lang="en-US"/>
        </a:p>
      </dgm:t>
    </dgm:pt>
    <dgm:pt modelId="{D9709A35-6E74-4231-8A98-A113153E48D7}" type="sibTrans" cxnId="{72A4D9F8-CC6B-40A4-B931-5CDE1CD59623}">
      <dgm:prSet/>
      <dgm:spPr/>
      <dgm:t>
        <a:bodyPr/>
        <a:lstStyle/>
        <a:p>
          <a:endParaRPr lang="en-US"/>
        </a:p>
      </dgm:t>
    </dgm:pt>
    <dgm:pt modelId="{A437BE90-2723-4BC0-A0E9-2C225D272717}">
      <dgm:prSet/>
      <dgm:spPr/>
      <dgm:t>
        <a:bodyPr/>
        <a:lstStyle/>
        <a:p>
          <a:r>
            <a:rPr lang="en-US"/>
            <a:t>Sommarlandscupen 1-3 augusti</a:t>
          </a:r>
        </a:p>
      </dgm:t>
    </dgm:pt>
    <dgm:pt modelId="{A7605641-9009-4581-B0DA-31715E975431}" type="parTrans" cxnId="{1B30224B-C088-411A-8890-57120907741C}">
      <dgm:prSet/>
      <dgm:spPr/>
      <dgm:t>
        <a:bodyPr/>
        <a:lstStyle/>
        <a:p>
          <a:endParaRPr lang="en-US"/>
        </a:p>
      </dgm:t>
    </dgm:pt>
    <dgm:pt modelId="{2164A3D1-C66B-4957-856B-BD9E34BC9C0D}" type="sibTrans" cxnId="{1B30224B-C088-411A-8890-57120907741C}">
      <dgm:prSet/>
      <dgm:spPr/>
      <dgm:t>
        <a:bodyPr/>
        <a:lstStyle/>
        <a:p>
          <a:endParaRPr lang="en-US"/>
        </a:p>
      </dgm:t>
    </dgm:pt>
    <dgm:pt modelId="{E7E70631-3806-4123-8A71-12E63202C08F}">
      <dgm:prSet/>
      <dgm:spPr/>
      <dgm:t>
        <a:bodyPr/>
        <a:lstStyle/>
        <a:p>
          <a:r>
            <a:rPr lang="en-US"/>
            <a:t>Sälja bingolotter till jul</a:t>
          </a:r>
        </a:p>
      </dgm:t>
    </dgm:pt>
    <dgm:pt modelId="{78DF0975-7F6F-4D58-9110-A83343F4454B}" type="parTrans" cxnId="{D2EF8319-23C9-400E-9B06-4B96912F2D9A}">
      <dgm:prSet/>
      <dgm:spPr/>
      <dgm:t>
        <a:bodyPr/>
        <a:lstStyle/>
        <a:p>
          <a:endParaRPr lang="en-US"/>
        </a:p>
      </dgm:t>
    </dgm:pt>
    <dgm:pt modelId="{8A50462B-B0FE-4090-978F-3248D5AEBFD7}" type="sibTrans" cxnId="{D2EF8319-23C9-400E-9B06-4B96912F2D9A}">
      <dgm:prSet/>
      <dgm:spPr/>
      <dgm:t>
        <a:bodyPr/>
        <a:lstStyle/>
        <a:p>
          <a:endParaRPr lang="en-US"/>
        </a:p>
      </dgm:t>
    </dgm:pt>
    <dgm:pt modelId="{FBF0AC74-66E9-4983-BBCB-C3F780E76CD9}">
      <dgm:prSet/>
      <dgm:spPr/>
      <dgm:t>
        <a:bodyPr/>
        <a:lstStyle/>
        <a:p>
          <a:r>
            <a:rPr lang="en-US" dirty="0"/>
            <a:t>Kiosk vid </a:t>
          </a:r>
          <a:r>
            <a:rPr lang="en-US" dirty="0" err="1"/>
            <a:t>hemmamatcher</a:t>
          </a:r>
          <a:r>
            <a:rPr lang="en-US" dirty="0"/>
            <a:t> (8 matcher)</a:t>
          </a:r>
        </a:p>
        <a:p>
          <a:r>
            <a:rPr lang="en-US" dirty="0" err="1"/>
            <a:t>Förra</a:t>
          </a:r>
          <a:r>
            <a:rPr lang="en-US" dirty="0"/>
            <a:t> </a:t>
          </a:r>
          <a:r>
            <a:rPr lang="en-US" dirty="0" err="1"/>
            <a:t>året</a:t>
          </a:r>
          <a:r>
            <a:rPr lang="en-US" dirty="0"/>
            <a:t> </a:t>
          </a:r>
          <a:r>
            <a:rPr lang="en-US" dirty="0" err="1"/>
            <a:t>fick</a:t>
          </a:r>
          <a:r>
            <a:rPr lang="en-US" dirty="0"/>
            <a:t> vi in 300-500kr/match </a:t>
          </a:r>
        </a:p>
      </dgm:t>
    </dgm:pt>
    <dgm:pt modelId="{F51C5071-719C-40DA-AECD-EAE56A5D5983}" type="parTrans" cxnId="{3CD74F78-278D-425C-B05E-CD298DA55E85}">
      <dgm:prSet/>
      <dgm:spPr/>
      <dgm:t>
        <a:bodyPr/>
        <a:lstStyle/>
        <a:p>
          <a:endParaRPr lang="en-US"/>
        </a:p>
      </dgm:t>
    </dgm:pt>
    <dgm:pt modelId="{AABF5969-94F2-4EF2-A3E8-4408A7C83A57}" type="sibTrans" cxnId="{3CD74F78-278D-425C-B05E-CD298DA55E85}">
      <dgm:prSet/>
      <dgm:spPr/>
      <dgm:t>
        <a:bodyPr/>
        <a:lstStyle/>
        <a:p>
          <a:endParaRPr lang="en-US"/>
        </a:p>
      </dgm:t>
    </dgm:pt>
    <dgm:pt modelId="{3AE6DA9A-401C-4C6D-89CE-4FF027401697}">
      <dgm:prSet/>
      <dgm:spPr/>
      <dgm:t>
        <a:bodyPr/>
        <a:lstStyle/>
        <a:p>
          <a:r>
            <a:rPr lang="en-US" dirty="0" err="1"/>
            <a:t>Genom</a:t>
          </a:r>
          <a:r>
            <a:rPr lang="en-US" dirty="0"/>
            <a:t> </a:t>
          </a:r>
          <a:r>
            <a:rPr lang="en-US" dirty="0" err="1"/>
            <a:t>arbetsuppgifter</a:t>
          </a:r>
          <a:r>
            <a:rPr lang="en-US" dirty="0"/>
            <a:t> </a:t>
          </a:r>
          <a:r>
            <a:rPr lang="en-US" dirty="0" err="1"/>
            <a:t>får</a:t>
          </a:r>
          <a:r>
            <a:rPr lang="en-US" dirty="0"/>
            <a:t> vi </a:t>
          </a:r>
          <a:r>
            <a:rPr lang="en-US" dirty="0" err="1"/>
            <a:t>pengar</a:t>
          </a:r>
          <a:r>
            <a:rPr lang="en-US" dirty="0"/>
            <a:t> till </a:t>
          </a:r>
          <a:r>
            <a:rPr lang="en-US" dirty="0" err="1"/>
            <a:t>lagkassan</a:t>
          </a:r>
          <a:r>
            <a:rPr lang="en-US" dirty="0"/>
            <a:t>. </a:t>
          </a:r>
          <a:r>
            <a:rPr lang="en-US" dirty="0" err="1"/>
            <a:t>Viktigt</a:t>
          </a:r>
          <a:r>
            <a:rPr lang="en-US" dirty="0"/>
            <a:t> </a:t>
          </a:r>
          <a:r>
            <a:rPr lang="en-US" dirty="0" err="1"/>
            <a:t>att</a:t>
          </a:r>
          <a:r>
            <a:rPr lang="en-US" dirty="0"/>
            <a:t> </a:t>
          </a:r>
          <a:r>
            <a:rPr lang="en-US" dirty="0" err="1"/>
            <a:t>alla</a:t>
          </a:r>
          <a:r>
            <a:rPr lang="en-US" dirty="0"/>
            <a:t> </a:t>
          </a:r>
          <a:r>
            <a:rPr lang="en-US" dirty="0" err="1"/>
            <a:t>är</a:t>
          </a:r>
          <a:r>
            <a:rPr lang="en-US" dirty="0"/>
            <a:t> med </a:t>
          </a:r>
          <a:r>
            <a:rPr lang="en-US" dirty="0" err="1"/>
            <a:t>och</a:t>
          </a:r>
          <a:r>
            <a:rPr lang="en-US" dirty="0"/>
            <a:t> </a:t>
          </a:r>
          <a:r>
            <a:rPr lang="en-US" dirty="0" err="1"/>
            <a:t>hjälper</a:t>
          </a:r>
          <a:r>
            <a:rPr lang="en-US" dirty="0"/>
            <a:t> till. </a:t>
          </a:r>
        </a:p>
      </dgm:t>
    </dgm:pt>
    <dgm:pt modelId="{B1648A37-B0C2-4C83-945A-9E590F8841C4}" type="parTrans" cxnId="{D6693832-3C5B-487E-9951-894C4660A1FD}">
      <dgm:prSet/>
      <dgm:spPr/>
      <dgm:t>
        <a:bodyPr/>
        <a:lstStyle/>
        <a:p>
          <a:endParaRPr lang="en-US"/>
        </a:p>
      </dgm:t>
    </dgm:pt>
    <dgm:pt modelId="{CFD29037-BF8D-4E08-AD04-91A2AA86C6C3}" type="sibTrans" cxnId="{D6693832-3C5B-487E-9951-894C4660A1FD}">
      <dgm:prSet/>
      <dgm:spPr/>
      <dgm:t>
        <a:bodyPr/>
        <a:lstStyle/>
        <a:p>
          <a:endParaRPr lang="en-US"/>
        </a:p>
      </dgm:t>
    </dgm:pt>
    <dgm:pt modelId="{C9A4E29F-0791-422F-98BF-3096C0DFC970}" type="pres">
      <dgm:prSet presAssocID="{2E476049-6044-4E30-9CB7-8AE54B724176}" presName="vert0" presStyleCnt="0">
        <dgm:presLayoutVars>
          <dgm:dir/>
          <dgm:animOne val="branch"/>
          <dgm:animLvl val="lvl"/>
        </dgm:presLayoutVars>
      </dgm:prSet>
      <dgm:spPr/>
    </dgm:pt>
    <dgm:pt modelId="{282F9AF6-4F97-4696-ABAB-5B7797190631}" type="pres">
      <dgm:prSet presAssocID="{F6453000-9D8A-486F-904E-A11A8CC056FE}" presName="thickLine" presStyleLbl="alignNode1" presStyleIdx="0" presStyleCnt="6"/>
      <dgm:spPr/>
    </dgm:pt>
    <dgm:pt modelId="{B3F38D69-0129-4EEB-B837-FC29E826A207}" type="pres">
      <dgm:prSet presAssocID="{F6453000-9D8A-486F-904E-A11A8CC056FE}" presName="horz1" presStyleCnt="0"/>
      <dgm:spPr/>
    </dgm:pt>
    <dgm:pt modelId="{A38CE939-B7D0-44FA-89F1-4B6EEE26945C}" type="pres">
      <dgm:prSet presAssocID="{F6453000-9D8A-486F-904E-A11A8CC056FE}" presName="tx1" presStyleLbl="revTx" presStyleIdx="0" presStyleCnt="6"/>
      <dgm:spPr/>
    </dgm:pt>
    <dgm:pt modelId="{AB48719A-53F9-4621-8E77-AA60B38411A8}" type="pres">
      <dgm:prSet presAssocID="{F6453000-9D8A-486F-904E-A11A8CC056FE}" presName="vert1" presStyleCnt="0"/>
      <dgm:spPr/>
    </dgm:pt>
    <dgm:pt modelId="{8943A8F7-DAC4-47F9-9D05-56584C0EDBE7}" type="pres">
      <dgm:prSet presAssocID="{1965F845-E022-4F87-88D5-AEACAF4CCBFF}" presName="thickLine" presStyleLbl="alignNode1" presStyleIdx="1" presStyleCnt="6"/>
      <dgm:spPr/>
    </dgm:pt>
    <dgm:pt modelId="{A7210CFB-8DF0-48EF-AAA1-17F42482BBBF}" type="pres">
      <dgm:prSet presAssocID="{1965F845-E022-4F87-88D5-AEACAF4CCBFF}" presName="horz1" presStyleCnt="0"/>
      <dgm:spPr/>
    </dgm:pt>
    <dgm:pt modelId="{B5C7A240-82FB-49A6-8245-A94BA1B915AC}" type="pres">
      <dgm:prSet presAssocID="{1965F845-E022-4F87-88D5-AEACAF4CCBFF}" presName="tx1" presStyleLbl="revTx" presStyleIdx="1" presStyleCnt="6"/>
      <dgm:spPr/>
    </dgm:pt>
    <dgm:pt modelId="{4DB18849-DB4A-4319-9D5C-8F5DD1E8D5B7}" type="pres">
      <dgm:prSet presAssocID="{1965F845-E022-4F87-88D5-AEACAF4CCBFF}" presName="vert1" presStyleCnt="0"/>
      <dgm:spPr/>
    </dgm:pt>
    <dgm:pt modelId="{94A273D6-9C51-4303-BF1E-7D366E13CC2E}" type="pres">
      <dgm:prSet presAssocID="{A437BE90-2723-4BC0-A0E9-2C225D272717}" presName="thickLine" presStyleLbl="alignNode1" presStyleIdx="2" presStyleCnt="6"/>
      <dgm:spPr/>
    </dgm:pt>
    <dgm:pt modelId="{1D7C9111-6A8A-4BC7-924D-22CDF036DCF0}" type="pres">
      <dgm:prSet presAssocID="{A437BE90-2723-4BC0-A0E9-2C225D272717}" presName="horz1" presStyleCnt="0"/>
      <dgm:spPr/>
    </dgm:pt>
    <dgm:pt modelId="{D01B9E2B-AB92-45A9-B337-1E67FFC9B27A}" type="pres">
      <dgm:prSet presAssocID="{A437BE90-2723-4BC0-A0E9-2C225D272717}" presName="tx1" presStyleLbl="revTx" presStyleIdx="2" presStyleCnt="6"/>
      <dgm:spPr/>
    </dgm:pt>
    <dgm:pt modelId="{AECCD4A2-F38D-42AC-8655-E5B12348D9EA}" type="pres">
      <dgm:prSet presAssocID="{A437BE90-2723-4BC0-A0E9-2C225D272717}" presName="vert1" presStyleCnt="0"/>
      <dgm:spPr/>
    </dgm:pt>
    <dgm:pt modelId="{4BD4FDC0-B90A-4A08-BBBD-850BFE8963F9}" type="pres">
      <dgm:prSet presAssocID="{E7E70631-3806-4123-8A71-12E63202C08F}" presName="thickLine" presStyleLbl="alignNode1" presStyleIdx="3" presStyleCnt="6"/>
      <dgm:spPr/>
    </dgm:pt>
    <dgm:pt modelId="{3EDC6336-41BE-4A59-B5FD-D98799EE4138}" type="pres">
      <dgm:prSet presAssocID="{E7E70631-3806-4123-8A71-12E63202C08F}" presName="horz1" presStyleCnt="0"/>
      <dgm:spPr/>
    </dgm:pt>
    <dgm:pt modelId="{33755786-178D-4878-8A42-1CF28C520C7B}" type="pres">
      <dgm:prSet presAssocID="{E7E70631-3806-4123-8A71-12E63202C08F}" presName="tx1" presStyleLbl="revTx" presStyleIdx="3" presStyleCnt="6"/>
      <dgm:spPr/>
    </dgm:pt>
    <dgm:pt modelId="{AB58967C-C622-4E20-B5FD-5CFE2A2B9525}" type="pres">
      <dgm:prSet presAssocID="{E7E70631-3806-4123-8A71-12E63202C08F}" presName="vert1" presStyleCnt="0"/>
      <dgm:spPr/>
    </dgm:pt>
    <dgm:pt modelId="{A56D6BBB-833A-406D-B548-B05BD0E56A39}" type="pres">
      <dgm:prSet presAssocID="{FBF0AC74-66E9-4983-BBCB-C3F780E76CD9}" presName="thickLine" presStyleLbl="alignNode1" presStyleIdx="4" presStyleCnt="6"/>
      <dgm:spPr/>
    </dgm:pt>
    <dgm:pt modelId="{79E1350D-C2D2-4811-9175-712197247CE9}" type="pres">
      <dgm:prSet presAssocID="{FBF0AC74-66E9-4983-BBCB-C3F780E76CD9}" presName="horz1" presStyleCnt="0"/>
      <dgm:spPr/>
    </dgm:pt>
    <dgm:pt modelId="{AFFFA9F1-65B1-4205-9629-10612384A243}" type="pres">
      <dgm:prSet presAssocID="{FBF0AC74-66E9-4983-BBCB-C3F780E76CD9}" presName="tx1" presStyleLbl="revTx" presStyleIdx="4" presStyleCnt="6"/>
      <dgm:spPr/>
    </dgm:pt>
    <dgm:pt modelId="{7DDEA8C5-3FB5-498E-A364-AB73D3E632B7}" type="pres">
      <dgm:prSet presAssocID="{FBF0AC74-66E9-4983-BBCB-C3F780E76CD9}" presName="vert1" presStyleCnt="0"/>
      <dgm:spPr/>
    </dgm:pt>
    <dgm:pt modelId="{85A83046-E8B9-4416-8CC0-6956608CCFAB}" type="pres">
      <dgm:prSet presAssocID="{3AE6DA9A-401C-4C6D-89CE-4FF027401697}" presName="thickLine" presStyleLbl="alignNode1" presStyleIdx="5" presStyleCnt="6"/>
      <dgm:spPr/>
    </dgm:pt>
    <dgm:pt modelId="{58FCD2D5-5652-4DAE-B70E-B68AED4D1A26}" type="pres">
      <dgm:prSet presAssocID="{3AE6DA9A-401C-4C6D-89CE-4FF027401697}" presName="horz1" presStyleCnt="0"/>
      <dgm:spPr/>
    </dgm:pt>
    <dgm:pt modelId="{ED9FA301-18CA-49EF-8275-6FC640D0787D}" type="pres">
      <dgm:prSet presAssocID="{3AE6DA9A-401C-4C6D-89CE-4FF027401697}" presName="tx1" presStyleLbl="revTx" presStyleIdx="5" presStyleCnt="6"/>
      <dgm:spPr/>
    </dgm:pt>
    <dgm:pt modelId="{D86400D1-E4F3-4C2E-9DB2-415BB1E61F43}" type="pres">
      <dgm:prSet presAssocID="{3AE6DA9A-401C-4C6D-89CE-4FF027401697}" presName="vert1" presStyleCnt="0"/>
      <dgm:spPr/>
    </dgm:pt>
  </dgm:ptLst>
  <dgm:cxnLst>
    <dgm:cxn modelId="{D2EF8319-23C9-400E-9B06-4B96912F2D9A}" srcId="{2E476049-6044-4E30-9CB7-8AE54B724176}" destId="{E7E70631-3806-4123-8A71-12E63202C08F}" srcOrd="3" destOrd="0" parTransId="{78DF0975-7F6F-4D58-9110-A83343F4454B}" sibTransId="{8A50462B-B0FE-4090-978F-3248D5AEBFD7}"/>
    <dgm:cxn modelId="{8425242F-E962-47C1-8B7B-20D9082EB3A8}" srcId="{2E476049-6044-4E30-9CB7-8AE54B724176}" destId="{F6453000-9D8A-486F-904E-A11A8CC056FE}" srcOrd="0" destOrd="0" parTransId="{C593ECC6-8B8F-45A3-9008-5C91A9367726}" sibTransId="{A87966B2-A2DA-4738-9329-74C7A8776D59}"/>
    <dgm:cxn modelId="{D6693832-3C5B-487E-9951-894C4660A1FD}" srcId="{2E476049-6044-4E30-9CB7-8AE54B724176}" destId="{3AE6DA9A-401C-4C6D-89CE-4FF027401697}" srcOrd="5" destOrd="0" parTransId="{B1648A37-B0C2-4C83-945A-9E590F8841C4}" sibTransId="{CFD29037-BF8D-4E08-AD04-91A2AA86C6C3}"/>
    <dgm:cxn modelId="{F4142E3F-7B45-44BD-8843-07B8A79A6862}" type="presOf" srcId="{E7E70631-3806-4123-8A71-12E63202C08F}" destId="{33755786-178D-4878-8A42-1CF28C520C7B}" srcOrd="0" destOrd="0" presId="urn:microsoft.com/office/officeart/2008/layout/LinedList"/>
    <dgm:cxn modelId="{60584167-9FBC-4A71-9BCF-31D85A92B2E5}" type="presOf" srcId="{FBF0AC74-66E9-4983-BBCB-C3F780E76CD9}" destId="{AFFFA9F1-65B1-4205-9629-10612384A243}" srcOrd="0" destOrd="0" presId="urn:microsoft.com/office/officeart/2008/layout/LinedList"/>
    <dgm:cxn modelId="{1B30224B-C088-411A-8890-57120907741C}" srcId="{2E476049-6044-4E30-9CB7-8AE54B724176}" destId="{A437BE90-2723-4BC0-A0E9-2C225D272717}" srcOrd="2" destOrd="0" parTransId="{A7605641-9009-4581-B0DA-31715E975431}" sibTransId="{2164A3D1-C66B-4957-856B-BD9E34BC9C0D}"/>
    <dgm:cxn modelId="{2CE9E955-2995-46DE-A7D9-BD29C2A89AD9}" type="presOf" srcId="{F6453000-9D8A-486F-904E-A11A8CC056FE}" destId="{A38CE939-B7D0-44FA-89F1-4B6EEE26945C}" srcOrd="0" destOrd="0" presId="urn:microsoft.com/office/officeart/2008/layout/LinedList"/>
    <dgm:cxn modelId="{3CD74F78-278D-425C-B05E-CD298DA55E85}" srcId="{2E476049-6044-4E30-9CB7-8AE54B724176}" destId="{FBF0AC74-66E9-4983-BBCB-C3F780E76CD9}" srcOrd="4" destOrd="0" parTransId="{F51C5071-719C-40DA-AECD-EAE56A5D5983}" sibTransId="{AABF5969-94F2-4EF2-A3E8-4408A7C83A57}"/>
    <dgm:cxn modelId="{74E3BF92-2B04-464D-B474-C26C71F46C1B}" type="presOf" srcId="{1965F845-E022-4F87-88D5-AEACAF4CCBFF}" destId="{B5C7A240-82FB-49A6-8245-A94BA1B915AC}" srcOrd="0" destOrd="0" presId="urn:microsoft.com/office/officeart/2008/layout/LinedList"/>
    <dgm:cxn modelId="{1A2968B0-DA1B-4E3F-9CFD-FDCFFD287042}" type="presOf" srcId="{2E476049-6044-4E30-9CB7-8AE54B724176}" destId="{C9A4E29F-0791-422F-98BF-3096C0DFC970}" srcOrd="0" destOrd="0" presId="urn:microsoft.com/office/officeart/2008/layout/LinedList"/>
    <dgm:cxn modelId="{B2A10CD7-7EA3-42A3-A105-88525FFE497E}" type="presOf" srcId="{A437BE90-2723-4BC0-A0E9-2C225D272717}" destId="{D01B9E2B-AB92-45A9-B337-1E67FFC9B27A}" srcOrd="0" destOrd="0" presId="urn:microsoft.com/office/officeart/2008/layout/LinedList"/>
    <dgm:cxn modelId="{223D71DD-78DB-4865-B7F8-F87C7E015EA9}" type="presOf" srcId="{3AE6DA9A-401C-4C6D-89CE-4FF027401697}" destId="{ED9FA301-18CA-49EF-8275-6FC640D0787D}" srcOrd="0" destOrd="0" presId="urn:microsoft.com/office/officeart/2008/layout/LinedList"/>
    <dgm:cxn modelId="{72A4D9F8-CC6B-40A4-B931-5CDE1CD59623}" srcId="{2E476049-6044-4E30-9CB7-8AE54B724176}" destId="{1965F845-E022-4F87-88D5-AEACAF4CCBFF}" srcOrd="1" destOrd="0" parTransId="{A6B88946-2968-4E5F-86FF-BE2B4C33D807}" sibTransId="{D9709A35-6E74-4231-8A98-A113153E48D7}"/>
    <dgm:cxn modelId="{7FB6DBC2-6200-443C-BA59-30AFCF26449E}" type="presParOf" srcId="{C9A4E29F-0791-422F-98BF-3096C0DFC970}" destId="{282F9AF6-4F97-4696-ABAB-5B7797190631}" srcOrd="0" destOrd="0" presId="urn:microsoft.com/office/officeart/2008/layout/LinedList"/>
    <dgm:cxn modelId="{BB4E8C47-21F2-44B2-9850-C0916B4F27BD}" type="presParOf" srcId="{C9A4E29F-0791-422F-98BF-3096C0DFC970}" destId="{B3F38D69-0129-4EEB-B837-FC29E826A207}" srcOrd="1" destOrd="0" presId="urn:microsoft.com/office/officeart/2008/layout/LinedList"/>
    <dgm:cxn modelId="{47D8B660-D7F6-46F3-8B15-BEE6085EEC6D}" type="presParOf" srcId="{B3F38D69-0129-4EEB-B837-FC29E826A207}" destId="{A38CE939-B7D0-44FA-89F1-4B6EEE26945C}" srcOrd="0" destOrd="0" presId="urn:microsoft.com/office/officeart/2008/layout/LinedList"/>
    <dgm:cxn modelId="{27BB276B-66CE-4E55-B891-CA4D15B9282D}" type="presParOf" srcId="{B3F38D69-0129-4EEB-B837-FC29E826A207}" destId="{AB48719A-53F9-4621-8E77-AA60B38411A8}" srcOrd="1" destOrd="0" presId="urn:microsoft.com/office/officeart/2008/layout/LinedList"/>
    <dgm:cxn modelId="{55C7B10E-4008-42D8-882A-9DDC55C2F7D9}" type="presParOf" srcId="{C9A4E29F-0791-422F-98BF-3096C0DFC970}" destId="{8943A8F7-DAC4-47F9-9D05-56584C0EDBE7}" srcOrd="2" destOrd="0" presId="urn:microsoft.com/office/officeart/2008/layout/LinedList"/>
    <dgm:cxn modelId="{E221439C-CBE7-475D-AD2E-A8FFDB6E27F1}" type="presParOf" srcId="{C9A4E29F-0791-422F-98BF-3096C0DFC970}" destId="{A7210CFB-8DF0-48EF-AAA1-17F42482BBBF}" srcOrd="3" destOrd="0" presId="urn:microsoft.com/office/officeart/2008/layout/LinedList"/>
    <dgm:cxn modelId="{2F76D711-8BCE-4F97-B478-64E59343A466}" type="presParOf" srcId="{A7210CFB-8DF0-48EF-AAA1-17F42482BBBF}" destId="{B5C7A240-82FB-49A6-8245-A94BA1B915AC}" srcOrd="0" destOrd="0" presId="urn:microsoft.com/office/officeart/2008/layout/LinedList"/>
    <dgm:cxn modelId="{5764D149-98C0-493C-B948-4C32F5E7BB91}" type="presParOf" srcId="{A7210CFB-8DF0-48EF-AAA1-17F42482BBBF}" destId="{4DB18849-DB4A-4319-9D5C-8F5DD1E8D5B7}" srcOrd="1" destOrd="0" presId="urn:microsoft.com/office/officeart/2008/layout/LinedList"/>
    <dgm:cxn modelId="{0186BC47-DBB6-464D-AD6F-B10943E16D94}" type="presParOf" srcId="{C9A4E29F-0791-422F-98BF-3096C0DFC970}" destId="{94A273D6-9C51-4303-BF1E-7D366E13CC2E}" srcOrd="4" destOrd="0" presId="urn:microsoft.com/office/officeart/2008/layout/LinedList"/>
    <dgm:cxn modelId="{61939FF9-38D6-4118-BBF6-BB3443A6F6C5}" type="presParOf" srcId="{C9A4E29F-0791-422F-98BF-3096C0DFC970}" destId="{1D7C9111-6A8A-4BC7-924D-22CDF036DCF0}" srcOrd="5" destOrd="0" presId="urn:microsoft.com/office/officeart/2008/layout/LinedList"/>
    <dgm:cxn modelId="{21FE65A9-9B17-4F36-A202-07185EFBFB84}" type="presParOf" srcId="{1D7C9111-6A8A-4BC7-924D-22CDF036DCF0}" destId="{D01B9E2B-AB92-45A9-B337-1E67FFC9B27A}" srcOrd="0" destOrd="0" presId="urn:microsoft.com/office/officeart/2008/layout/LinedList"/>
    <dgm:cxn modelId="{6421B95B-E830-45E9-9F5E-AE31804E3F5C}" type="presParOf" srcId="{1D7C9111-6A8A-4BC7-924D-22CDF036DCF0}" destId="{AECCD4A2-F38D-42AC-8655-E5B12348D9EA}" srcOrd="1" destOrd="0" presId="urn:microsoft.com/office/officeart/2008/layout/LinedList"/>
    <dgm:cxn modelId="{718EBEDE-CB56-4704-955E-A7FE6317EB4F}" type="presParOf" srcId="{C9A4E29F-0791-422F-98BF-3096C0DFC970}" destId="{4BD4FDC0-B90A-4A08-BBBD-850BFE8963F9}" srcOrd="6" destOrd="0" presId="urn:microsoft.com/office/officeart/2008/layout/LinedList"/>
    <dgm:cxn modelId="{DEE00470-6233-4A20-9D13-75A913DC9026}" type="presParOf" srcId="{C9A4E29F-0791-422F-98BF-3096C0DFC970}" destId="{3EDC6336-41BE-4A59-B5FD-D98799EE4138}" srcOrd="7" destOrd="0" presId="urn:microsoft.com/office/officeart/2008/layout/LinedList"/>
    <dgm:cxn modelId="{E498126C-8181-4EC4-826C-3BA41F659B94}" type="presParOf" srcId="{3EDC6336-41BE-4A59-B5FD-D98799EE4138}" destId="{33755786-178D-4878-8A42-1CF28C520C7B}" srcOrd="0" destOrd="0" presId="urn:microsoft.com/office/officeart/2008/layout/LinedList"/>
    <dgm:cxn modelId="{05EC559D-1E44-4D08-84C7-5EC3F2F5E810}" type="presParOf" srcId="{3EDC6336-41BE-4A59-B5FD-D98799EE4138}" destId="{AB58967C-C622-4E20-B5FD-5CFE2A2B9525}" srcOrd="1" destOrd="0" presId="urn:microsoft.com/office/officeart/2008/layout/LinedList"/>
    <dgm:cxn modelId="{3B3F146D-41FB-4B0C-BC03-AD3977F9223D}" type="presParOf" srcId="{C9A4E29F-0791-422F-98BF-3096C0DFC970}" destId="{A56D6BBB-833A-406D-B548-B05BD0E56A39}" srcOrd="8" destOrd="0" presId="urn:microsoft.com/office/officeart/2008/layout/LinedList"/>
    <dgm:cxn modelId="{7083FAFC-7091-47BE-9A3A-0FAF87DDEEB7}" type="presParOf" srcId="{C9A4E29F-0791-422F-98BF-3096C0DFC970}" destId="{79E1350D-C2D2-4811-9175-712197247CE9}" srcOrd="9" destOrd="0" presId="urn:microsoft.com/office/officeart/2008/layout/LinedList"/>
    <dgm:cxn modelId="{17970F4B-20D0-4B5F-A672-4160BECE28F8}" type="presParOf" srcId="{79E1350D-C2D2-4811-9175-712197247CE9}" destId="{AFFFA9F1-65B1-4205-9629-10612384A243}" srcOrd="0" destOrd="0" presId="urn:microsoft.com/office/officeart/2008/layout/LinedList"/>
    <dgm:cxn modelId="{0DFD7966-8121-430F-A44E-9190B4C5E38E}" type="presParOf" srcId="{79E1350D-C2D2-4811-9175-712197247CE9}" destId="{7DDEA8C5-3FB5-498E-A364-AB73D3E632B7}" srcOrd="1" destOrd="0" presId="urn:microsoft.com/office/officeart/2008/layout/LinedList"/>
    <dgm:cxn modelId="{9B51E4C4-2F79-4788-8C96-CB58AB9179FC}" type="presParOf" srcId="{C9A4E29F-0791-422F-98BF-3096C0DFC970}" destId="{85A83046-E8B9-4416-8CC0-6956608CCFAB}" srcOrd="10" destOrd="0" presId="urn:microsoft.com/office/officeart/2008/layout/LinedList"/>
    <dgm:cxn modelId="{4ECC843A-F219-4832-8169-18319E632436}" type="presParOf" srcId="{C9A4E29F-0791-422F-98BF-3096C0DFC970}" destId="{58FCD2D5-5652-4DAE-B70E-B68AED4D1A26}" srcOrd="11" destOrd="0" presId="urn:microsoft.com/office/officeart/2008/layout/LinedList"/>
    <dgm:cxn modelId="{4F82D48A-6E6E-46F1-A365-C6C147F0E884}" type="presParOf" srcId="{58FCD2D5-5652-4DAE-B70E-B68AED4D1A26}" destId="{ED9FA301-18CA-49EF-8275-6FC640D0787D}" srcOrd="0" destOrd="0" presId="urn:microsoft.com/office/officeart/2008/layout/LinedList"/>
    <dgm:cxn modelId="{21320C0F-9719-47F8-B46C-435946AB5D4C}" type="presParOf" srcId="{58FCD2D5-5652-4DAE-B70E-B68AED4D1A26}" destId="{D86400D1-E4F3-4C2E-9DB2-415BB1E61F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F9AF6-4F97-4696-ABAB-5B7797190631}">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8CE939-B7D0-44FA-89F1-4B6EEE26945C}">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Boll-Stina + kiosk och inträde fredag 9 maj.</a:t>
          </a:r>
        </a:p>
      </dsp:txBody>
      <dsp:txXfrm>
        <a:off x="0" y="2703"/>
        <a:ext cx="6900512" cy="921789"/>
      </dsp:txXfrm>
    </dsp:sp>
    <dsp:sp modelId="{8943A8F7-DAC4-47F9-9D05-56584C0EDBE7}">
      <dsp:nvSpPr>
        <dsp:cNvPr id="0" name=""/>
        <dsp:cNvSpPr/>
      </dsp:nvSpPr>
      <dsp:spPr>
        <a:xfrm>
          <a:off x="0" y="924492"/>
          <a:ext cx="6900512"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7A240-82FB-49A6-8245-A94BA1B915AC}">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Klassfotboll</a:t>
          </a:r>
          <a:r>
            <a:rPr lang="en-US" sz="2200" kern="1200" dirty="0"/>
            <a:t> </a:t>
          </a:r>
          <a:r>
            <a:rPr lang="en-US" sz="2200" kern="1200" dirty="0" err="1"/>
            <a:t>lördag</a:t>
          </a:r>
          <a:r>
            <a:rPr lang="en-US" sz="2200" kern="1200" dirty="0"/>
            <a:t> 17 </a:t>
          </a:r>
          <a:r>
            <a:rPr lang="en-US" sz="2200" kern="1200" dirty="0" err="1"/>
            <a:t>maj</a:t>
          </a:r>
          <a:endParaRPr lang="en-US" sz="2200" kern="1200" dirty="0"/>
        </a:p>
      </dsp:txBody>
      <dsp:txXfrm>
        <a:off x="0" y="924492"/>
        <a:ext cx="6900512" cy="921789"/>
      </dsp:txXfrm>
    </dsp:sp>
    <dsp:sp modelId="{94A273D6-9C51-4303-BF1E-7D366E13CC2E}">
      <dsp:nvSpPr>
        <dsp:cNvPr id="0" name=""/>
        <dsp:cNvSpPr/>
      </dsp:nvSpPr>
      <dsp:spPr>
        <a:xfrm>
          <a:off x="0" y="1846281"/>
          <a:ext cx="6900512"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1B9E2B-AB92-45A9-B337-1E67FFC9B27A}">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Sommarlandscupen 1-3 augusti</a:t>
          </a:r>
        </a:p>
      </dsp:txBody>
      <dsp:txXfrm>
        <a:off x="0" y="1846281"/>
        <a:ext cx="6900512" cy="921789"/>
      </dsp:txXfrm>
    </dsp:sp>
    <dsp:sp modelId="{4BD4FDC0-B90A-4A08-BBBD-850BFE8963F9}">
      <dsp:nvSpPr>
        <dsp:cNvPr id="0" name=""/>
        <dsp:cNvSpPr/>
      </dsp:nvSpPr>
      <dsp:spPr>
        <a:xfrm>
          <a:off x="0" y="2768070"/>
          <a:ext cx="6900512"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55786-178D-4878-8A42-1CF28C520C7B}">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Sälja bingolotter till jul</a:t>
          </a:r>
        </a:p>
      </dsp:txBody>
      <dsp:txXfrm>
        <a:off x="0" y="2768070"/>
        <a:ext cx="6900512" cy="921789"/>
      </dsp:txXfrm>
    </dsp:sp>
    <dsp:sp modelId="{A56D6BBB-833A-406D-B548-B05BD0E56A39}">
      <dsp:nvSpPr>
        <dsp:cNvPr id="0" name=""/>
        <dsp:cNvSpPr/>
      </dsp:nvSpPr>
      <dsp:spPr>
        <a:xfrm>
          <a:off x="0" y="3689859"/>
          <a:ext cx="6900512"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FA9F1-65B1-4205-9629-10612384A243}">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Kiosk vid </a:t>
          </a:r>
          <a:r>
            <a:rPr lang="en-US" sz="2200" kern="1200" dirty="0" err="1"/>
            <a:t>hemmamatcher</a:t>
          </a:r>
          <a:r>
            <a:rPr lang="en-US" sz="2200" kern="1200" dirty="0"/>
            <a:t> (8 matcher)</a:t>
          </a:r>
        </a:p>
        <a:p>
          <a:pPr marL="0" lvl="0" indent="0" algn="l" defTabSz="977900">
            <a:lnSpc>
              <a:spcPct val="90000"/>
            </a:lnSpc>
            <a:spcBef>
              <a:spcPct val="0"/>
            </a:spcBef>
            <a:spcAft>
              <a:spcPct val="35000"/>
            </a:spcAft>
            <a:buNone/>
          </a:pPr>
          <a:r>
            <a:rPr lang="en-US" sz="2200" kern="1200" dirty="0" err="1"/>
            <a:t>Förra</a:t>
          </a:r>
          <a:r>
            <a:rPr lang="en-US" sz="2200" kern="1200" dirty="0"/>
            <a:t> </a:t>
          </a:r>
          <a:r>
            <a:rPr lang="en-US" sz="2200" kern="1200" dirty="0" err="1"/>
            <a:t>året</a:t>
          </a:r>
          <a:r>
            <a:rPr lang="en-US" sz="2200" kern="1200" dirty="0"/>
            <a:t> </a:t>
          </a:r>
          <a:r>
            <a:rPr lang="en-US" sz="2200" kern="1200" dirty="0" err="1"/>
            <a:t>fick</a:t>
          </a:r>
          <a:r>
            <a:rPr lang="en-US" sz="2200" kern="1200" dirty="0"/>
            <a:t> vi in 300-500kr/match </a:t>
          </a:r>
        </a:p>
      </dsp:txBody>
      <dsp:txXfrm>
        <a:off x="0" y="3689859"/>
        <a:ext cx="6900512" cy="921789"/>
      </dsp:txXfrm>
    </dsp:sp>
    <dsp:sp modelId="{85A83046-E8B9-4416-8CC0-6956608CCFAB}">
      <dsp:nvSpPr>
        <dsp:cNvPr id="0" name=""/>
        <dsp:cNvSpPr/>
      </dsp:nvSpPr>
      <dsp:spPr>
        <a:xfrm>
          <a:off x="0" y="4611648"/>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FA301-18CA-49EF-8275-6FC640D0787D}">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err="1"/>
            <a:t>Genom</a:t>
          </a:r>
          <a:r>
            <a:rPr lang="en-US" sz="2200" kern="1200" dirty="0"/>
            <a:t> </a:t>
          </a:r>
          <a:r>
            <a:rPr lang="en-US" sz="2200" kern="1200" dirty="0" err="1"/>
            <a:t>arbetsuppgifter</a:t>
          </a:r>
          <a:r>
            <a:rPr lang="en-US" sz="2200" kern="1200" dirty="0"/>
            <a:t> </a:t>
          </a:r>
          <a:r>
            <a:rPr lang="en-US" sz="2200" kern="1200" dirty="0" err="1"/>
            <a:t>får</a:t>
          </a:r>
          <a:r>
            <a:rPr lang="en-US" sz="2200" kern="1200" dirty="0"/>
            <a:t> vi </a:t>
          </a:r>
          <a:r>
            <a:rPr lang="en-US" sz="2200" kern="1200" dirty="0" err="1"/>
            <a:t>pengar</a:t>
          </a:r>
          <a:r>
            <a:rPr lang="en-US" sz="2200" kern="1200" dirty="0"/>
            <a:t> till </a:t>
          </a:r>
          <a:r>
            <a:rPr lang="en-US" sz="2200" kern="1200" dirty="0" err="1"/>
            <a:t>lagkassan</a:t>
          </a:r>
          <a:r>
            <a:rPr lang="en-US" sz="2200" kern="1200" dirty="0"/>
            <a:t>. </a:t>
          </a:r>
          <a:r>
            <a:rPr lang="en-US" sz="2200" kern="1200" dirty="0" err="1"/>
            <a:t>Viktigt</a:t>
          </a:r>
          <a:r>
            <a:rPr lang="en-US" sz="2200" kern="1200" dirty="0"/>
            <a:t> </a:t>
          </a:r>
          <a:r>
            <a:rPr lang="en-US" sz="2200" kern="1200" dirty="0" err="1"/>
            <a:t>att</a:t>
          </a:r>
          <a:r>
            <a:rPr lang="en-US" sz="2200" kern="1200" dirty="0"/>
            <a:t> </a:t>
          </a:r>
          <a:r>
            <a:rPr lang="en-US" sz="2200" kern="1200" dirty="0" err="1"/>
            <a:t>alla</a:t>
          </a:r>
          <a:r>
            <a:rPr lang="en-US" sz="2200" kern="1200" dirty="0"/>
            <a:t> </a:t>
          </a:r>
          <a:r>
            <a:rPr lang="en-US" sz="2200" kern="1200" dirty="0" err="1"/>
            <a:t>är</a:t>
          </a:r>
          <a:r>
            <a:rPr lang="en-US" sz="2200" kern="1200" dirty="0"/>
            <a:t> med </a:t>
          </a:r>
          <a:r>
            <a:rPr lang="en-US" sz="2200" kern="1200" dirty="0" err="1"/>
            <a:t>och</a:t>
          </a:r>
          <a:r>
            <a:rPr lang="en-US" sz="2200" kern="1200" dirty="0"/>
            <a:t> </a:t>
          </a:r>
          <a:r>
            <a:rPr lang="en-US" sz="2200" kern="1200" dirty="0" err="1"/>
            <a:t>hjälper</a:t>
          </a:r>
          <a:r>
            <a:rPr lang="en-US" sz="2200" kern="1200" dirty="0"/>
            <a:t> till. </a:t>
          </a:r>
        </a:p>
      </dsp:txBody>
      <dsp:txXfrm>
        <a:off x="0" y="4611648"/>
        <a:ext cx="6900512" cy="92178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4-18T14:40:44.99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93,'54'-1,"-27"0,0 1,0 1,0 1,41 8,66 14,-44-10,-27-6,1-3,121-5,-72-2,2759 2,-2853 1,-1 1,0 1,25 6,-22-4,42 5,242-7,-157-5,1213 2,-1348-1,1-1,-1 0,0-1,0 0,0-1,0-1,12-5,-10 3,1 1,0 1,31-7,-9 9,73 3,12 0,-102-3,32-7,-34 5,40-4,267 6,-168 5,-92-1,78-3,-123-1,31-8,-33 6,0 1,23-2,147 4,-106 3,-65 0,1 1,-1 1,24 6,-20-3,41 3,266-6,-167-5,-128 2,1 1,0 2,48 11,35 17,-97-27,35 4,-35-6,38 9,63 18,-101-23,0-1,1-1,-1-1,23 0,90-5,-52 0,1478 1,-792 2,-748-2,0-1,-1-1,20-5,-16 2,38-3,37 8,-65 2,0-2,1-1,40-7,-30 0,1 3,54-1,93 8,-70 1,2702-2,-2805 1,-1 1,1 1,23 6,-20-4,40 5,257-7,-167-5,224 2,-354-1,0-2,39-8,15-2,19-3,-62 9,50-4,-51 8,34-8,18-2,-55 9,41-11,-15 3,49-16,-74 19,-1 1,1 1,44-4,204 10,-130 3,668-2,-805 0,-1 0,0 1,1 1,-1-1,0 1,0 1,0 0,0 1,0-1,-1 2,0-1,0 2,0-1,11 10,-8-2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18T14:46:40"/>
    </inkml:context>
    <inkml:brush xml:id="br0">
      <inkml:brushProperty name="width" value="0.035" units="cm"/>
      <inkml:brushProperty name="height" value="0.035" units="cm"/>
    </inkml:brush>
  </inkml:definitions>
  <inkml:trace contextRef="#ctx0" brushRef="#br0">0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28CA9-A7BB-44FC-B463-CE50BAAE6FE0}" type="datetimeFigureOut">
              <a:rPr lang="sv-SE" smtClean="0"/>
              <a:t>2025-04-22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D4463-F505-42F8-B4DF-6DBB85BFC605}" type="slidenum">
              <a:rPr lang="sv-SE" smtClean="0"/>
              <a:t>‹#›</a:t>
            </a:fld>
            <a:endParaRPr lang="sv-SE"/>
          </a:p>
        </p:txBody>
      </p:sp>
    </p:spTree>
    <p:extLst>
      <p:ext uri="{BB962C8B-B14F-4D97-AF65-F5344CB8AC3E}">
        <p14:creationId xmlns:p14="http://schemas.microsoft.com/office/powerpoint/2010/main" val="204346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D7D4463-F505-42F8-B4DF-6DBB85BFC605}" type="slidenum">
              <a:rPr lang="sv-SE" smtClean="0"/>
              <a:t>12</a:t>
            </a:fld>
            <a:endParaRPr lang="sv-SE"/>
          </a:p>
        </p:txBody>
      </p:sp>
    </p:spTree>
    <p:extLst>
      <p:ext uri="{BB962C8B-B14F-4D97-AF65-F5344CB8AC3E}">
        <p14:creationId xmlns:p14="http://schemas.microsoft.com/office/powerpoint/2010/main" val="152622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0AAF50-8F5F-6F3B-9D9C-259132CB0E6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88A594-0762-0790-F7D9-B0F142AE23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6318B2E-07F2-5C4B-010C-C6AD5A45ACBD}"/>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54E34722-9D7D-B4B9-F321-3AE9111BBB4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A27224A-CC71-A2C1-760D-23CCD0549D1F}"/>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97282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19F46-917D-6393-EFB1-A48FC7DB5B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F3097C-5C86-29C5-C334-6AFCD1399AE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6DC290-1A69-1677-EA53-A443561BCA52}"/>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66F8A434-C76C-E27B-AE0A-F2825F0165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E887A5E-13FA-26F1-0715-C7D8DF547BF1}"/>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5018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5C0E130-3810-1C9E-31FC-E827D9C98CE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4A821BC-8E9C-BEFC-8E1A-BEC3586B806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D1364FB-A48B-8EA7-EA35-503B41CC7F3C}"/>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B55FCCB8-CE31-51C1-9A8B-BDBB1BB57B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94BB52F-7B81-9852-6886-E24C176C7C5E}"/>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8663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8DD457-5342-CF09-BAC2-0E77081353A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30CD95-EE7F-6395-1649-9BC82B2ADCD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7282B9-F91A-65C7-9A69-DB28DA82D0CA}"/>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C1717A85-22D6-2840-C956-FAE03C57C7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5085F2-D471-346E-68E8-98DEA565BD4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69094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693B3D-7F80-2432-9016-DB98451F13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85CB6A3-65B7-F52C-39A2-4E1EF8A21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C5F27F3-757E-D5F7-6134-32398F5C2AF8}"/>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B13A2E78-73FF-C961-3D8F-75692D490F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0B08E8-E6ED-34B7-CCB0-E7390CE26186}"/>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9261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74E994-A3F3-499B-DC20-086481B62CB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DCE934-88BB-9002-38B4-71F68999580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D2F8BD0-B3B3-3490-BC20-03EF3E3CB0E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7D51CBC-BB0A-8180-1E4D-22BCF22F98D0}"/>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6" name="Platshållare för sidfot 5">
            <a:extLst>
              <a:ext uri="{FF2B5EF4-FFF2-40B4-BE49-F238E27FC236}">
                <a16:creationId xmlns:a16="http://schemas.microsoft.com/office/drawing/2014/main" id="{F554D993-1194-805A-19D9-585C8CC174E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CE33576-7A69-E911-73A1-F8EA396B12DA}"/>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75911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F90854-918B-7771-6C0F-948D49E6CAC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8B3037-1B10-7727-2C62-A5B57D955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86D461D-DFB2-6F8D-05DA-C6DC15B6DBA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C69697E-C84D-DC26-7D0A-F72F9E22B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465461A-2819-E6C7-03B4-A5FFC266924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6C318AC-A5AE-0B63-4A74-460BE40B537D}"/>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8" name="Platshållare för sidfot 7">
            <a:extLst>
              <a:ext uri="{FF2B5EF4-FFF2-40B4-BE49-F238E27FC236}">
                <a16:creationId xmlns:a16="http://schemas.microsoft.com/office/drawing/2014/main" id="{F7CE1ABF-FD34-6425-1210-8844E22DA12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5915543-87D3-C953-F6AD-90F3BA9BB6F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06891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EFBA47-776D-801F-898A-38FEBE06A63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74FE8EF-4C77-3847-F5A6-B13AF8820471}"/>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4" name="Platshållare för sidfot 3">
            <a:extLst>
              <a:ext uri="{FF2B5EF4-FFF2-40B4-BE49-F238E27FC236}">
                <a16:creationId xmlns:a16="http://schemas.microsoft.com/office/drawing/2014/main" id="{133B0507-D0DF-3777-2556-0A82AA130D8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FD82B3C-0E81-CFFA-C658-E23A201DF73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33598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5AD81A3-FD5C-C6A3-543E-D4520A010F6D}"/>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3" name="Platshållare för sidfot 2">
            <a:extLst>
              <a:ext uri="{FF2B5EF4-FFF2-40B4-BE49-F238E27FC236}">
                <a16:creationId xmlns:a16="http://schemas.microsoft.com/office/drawing/2014/main" id="{AD3D75E8-9F21-84C9-398A-F9E27693186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ECC22BA-DCEF-CED4-F9C3-3780B724A8B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5015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F5B18C-3B90-6690-D282-EA35B343180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DF80E18-772F-0104-ACB1-EF2FF89BAE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2038E3A-358D-1BB2-ACF5-FDEC759B8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F9A808E-F27F-637E-8247-34ABE69475AA}"/>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6" name="Platshållare för sidfot 5">
            <a:extLst>
              <a:ext uri="{FF2B5EF4-FFF2-40B4-BE49-F238E27FC236}">
                <a16:creationId xmlns:a16="http://schemas.microsoft.com/office/drawing/2014/main" id="{DECFD6E5-9432-15CC-92A6-9593DFA7983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F7B0D7F-B39D-A489-CD7F-22E9C1181202}"/>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8112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379ED4-9EC5-8710-CDE6-02558062C5C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5F97539-A16D-AAFE-E8B3-3281E25D0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F7722B8-E9EA-BF06-0AB2-70F86E20B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A0B8F1A-8455-B4FE-A666-6062F02DFAA2}"/>
              </a:ext>
            </a:extLst>
          </p:cNvPr>
          <p:cNvSpPr>
            <a:spLocks noGrp="1"/>
          </p:cNvSpPr>
          <p:nvPr>
            <p:ph type="dt" sz="half" idx="10"/>
          </p:nvPr>
        </p:nvSpPr>
        <p:spPr/>
        <p:txBody>
          <a:bodyPr/>
          <a:lstStyle/>
          <a:p>
            <a:fld id="{91313F82-EEE3-4F6B-8FB5-3F16DCA2BF28}" type="datetimeFigureOut">
              <a:rPr lang="sv-SE" smtClean="0"/>
              <a:t>2025-04-22</a:t>
            </a:fld>
            <a:endParaRPr lang="sv-SE"/>
          </a:p>
        </p:txBody>
      </p:sp>
      <p:sp>
        <p:nvSpPr>
          <p:cNvPr id="6" name="Platshållare för sidfot 5">
            <a:extLst>
              <a:ext uri="{FF2B5EF4-FFF2-40B4-BE49-F238E27FC236}">
                <a16:creationId xmlns:a16="http://schemas.microsoft.com/office/drawing/2014/main" id="{6DA79680-A9D5-E8C4-33BD-0384A3C667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E9DE893-3554-7A3E-81EA-3FFEB954DFB0}"/>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4071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875694-335A-8B03-E1C4-63E159509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F068C0-E73B-CF2E-F23C-272C17E45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23EA353-06C7-CC84-F766-A2F88053D7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13F82-EEE3-4F6B-8FB5-3F16DCA2BF28}" type="datetimeFigureOut">
              <a:rPr lang="sv-SE" smtClean="0"/>
              <a:t>2025-04-22</a:t>
            </a:fld>
            <a:endParaRPr lang="sv-SE"/>
          </a:p>
        </p:txBody>
      </p:sp>
      <p:sp>
        <p:nvSpPr>
          <p:cNvPr id="5" name="Platshållare för sidfot 4">
            <a:extLst>
              <a:ext uri="{FF2B5EF4-FFF2-40B4-BE49-F238E27FC236}">
                <a16:creationId xmlns:a16="http://schemas.microsoft.com/office/drawing/2014/main" id="{BC02F42C-7F23-1167-7694-516428A09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FAA4CD7-2E0C-249B-9D1C-B8536D121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B5EC8-C2B6-470E-9450-819790F2E37A}" type="slidenum">
              <a:rPr lang="sv-SE" smtClean="0"/>
              <a:t>‹#›</a:t>
            </a:fld>
            <a:endParaRPr lang="sv-SE"/>
          </a:p>
        </p:txBody>
      </p:sp>
    </p:spTree>
    <p:extLst>
      <p:ext uri="{BB962C8B-B14F-4D97-AF65-F5344CB8AC3E}">
        <p14:creationId xmlns:p14="http://schemas.microsoft.com/office/powerpoint/2010/main" val="317744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2FB445DC-878A-746B-999E-642068405C9D}"/>
              </a:ext>
            </a:extLst>
          </p:cNvPr>
          <p:cNvPicPr>
            <a:picLocks noChangeAspect="1"/>
          </p:cNvPicPr>
          <p:nvPr/>
        </p:nvPicPr>
        <p:blipFill>
          <a:blip r:embed="rId2"/>
          <a:srcRect l="13894" r="13845" b="1"/>
          <a:stretch/>
        </p:blipFill>
        <p:spPr>
          <a:xfrm>
            <a:off x="2519088" y="10"/>
            <a:ext cx="9669642" cy="6857990"/>
          </a:xfrm>
          <a:prstGeom prst="rect">
            <a:avLst/>
          </a:prstGeom>
        </p:spPr>
      </p:pic>
      <p:sp>
        <p:nvSpPr>
          <p:cNvPr id="31" name="Rectangle 23">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FFD4B2E2-50B4-45BC-996D-CF49BC339CB8}"/>
              </a:ext>
            </a:extLst>
          </p:cNvPr>
          <p:cNvSpPr>
            <a:spLocks noGrp="1"/>
          </p:cNvSpPr>
          <p:nvPr>
            <p:ph type="ctrTitle"/>
          </p:nvPr>
        </p:nvSpPr>
        <p:spPr>
          <a:xfrm>
            <a:off x="952230" y="-83867"/>
            <a:ext cx="3973385" cy="3692028"/>
          </a:xfrm>
          <a:noFill/>
        </p:spPr>
        <p:txBody>
          <a:bodyPr>
            <a:normAutofit/>
          </a:bodyPr>
          <a:lstStyle/>
          <a:p>
            <a:pPr algn="l"/>
            <a:r>
              <a:rPr lang="sv-SE" sz="5200" b="1" dirty="0"/>
              <a:t>Föräldramöte 22/4 2025</a:t>
            </a:r>
          </a:p>
        </p:txBody>
      </p:sp>
      <p:sp>
        <p:nvSpPr>
          <p:cNvPr id="3" name="Underrubrik 2">
            <a:extLst>
              <a:ext uri="{FF2B5EF4-FFF2-40B4-BE49-F238E27FC236}">
                <a16:creationId xmlns:a16="http://schemas.microsoft.com/office/drawing/2014/main" id="{249FC388-EE27-4092-AD30-50F9430A8124}"/>
              </a:ext>
            </a:extLst>
          </p:cNvPr>
          <p:cNvSpPr>
            <a:spLocks noGrp="1"/>
          </p:cNvSpPr>
          <p:nvPr>
            <p:ph type="subTitle" idx="1"/>
          </p:nvPr>
        </p:nvSpPr>
        <p:spPr>
          <a:xfrm>
            <a:off x="952229" y="4629234"/>
            <a:ext cx="3973386" cy="1485319"/>
          </a:xfrm>
          <a:noFill/>
        </p:spPr>
        <p:txBody>
          <a:bodyPr>
            <a:normAutofit/>
          </a:bodyPr>
          <a:lstStyle/>
          <a:p>
            <a:pPr algn="l"/>
            <a:r>
              <a:rPr lang="sv-SE" dirty="0"/>
              <a:t>Tjejer födda 2012</a:t>
            </a:r>
          </a:p>
        </p:txBody>
      </p:sp>
    </p:spTree>
    <p:extLst>
      <p:ext uri="{BB962C8B-B14F-4D97-AF65-F5344CB8AC3E}">
        <p14:creationId xmlns:p14="http://schemas.microsoft.com/office/powerpoint/2010/main" val="91765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9082BF2-97CF-5B92-5E36-8243D3496770}"/>
              </a:ext>
            </a:extLst>
          </p:cNvPr>
          <p:cNvSpPr>
            <a:spLocks noGrp="1"/>
          </p:cNvSpPr>
          <p:nvPr>
            <p:ph type="title"/>
          </p:nvPr>
        </p:nvSpPr>
        <p:spPr>
          <a:xfrm>
            <a:off x="635000" y="640823"/>
            <a:ext cx="3418659" cy="5583148"/>
          </a:xfrm>
        </p:spPr>
        <p:txBody>
          <a:bodyPr anchor="ctr">
            <a:normAutofit/>
          </a:bodyPr>
          <a:lstStyle/>
          <a:p>
            <a:r>
              <a:rPr lang="sv-SE" sz="3800"/>
              <a:t>Arbetsuppgifter under året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tshållare för innehåll 2">
            <a:extLst>
              <a:ext uri="{FF2B5EF4-FFF2-40B4-BE49-F238E27FC236}">
                <a16:creationId xmlns:a16="http://schemas.microsoft.com/office/drawing/2014/main" id="{BF2742A3-A547-FE7C-FB40-6A4B7F9F7705}"/>
              </a:ext>
            </a:extLst>
          </p:cNvPr>
          <p:cNvGraphicFramePr>
            <a:graphicFrameLocks noGrp="1"/>
          </p:cNvGraphicFramePr>
          <p:nvPr>
            <p:ph idx="1"/>
            <p:extLst>
              <p:ext uri="{D42A27DB-BD31-4B8C-83A1-F6EECF244321}">
                <p14:modId xmlns:p14="http://schemas.microsoft.com/office/powerpoint/2010/main" val="133446881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67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6555231-79AE-DDAC-764D-2B8DC3E1A967}"/>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Andra aktiviteter</a:t>
            </a:r>
          </a:p>
        </p:txBody>
      </p:sp>
      <p:sp>
        <p:nvSpPr>
          <p:cNvPr id="3" name="Platshållare för innehåll 2">
            <a:extLst>
              <a:ext uri="{FF2B5EF4-FFF2-40B4-BE49-F238E27FC236}">
                <a16:creationId xmlns:a16="http://schemas.microsoft.com/office/drawing/2014/main" id="{416F53B1-9FE3-B878-EC11-F99E7179EB83}"/>
              </a:ext>
            </a:extLst>
          </p:cNvPr>
          <p:cNvSpPr>
            <a:spLocks noGrp="1"/>
          </p:cNvSpPr>
          <p:nvPr>
            <p:ph idx="1"/>
          </p:nvPr>
        </p:nvSpPr>
        <p:spPr>
          <a:xfrm>
            <a:off x="1077685" y="1719482"/>
            <a:ext cx="9724031" cy="3683358"/>
          </a:xfrm>
        </p:spPr>
        <p:txBody>
          <a:bodyPr anchor="ctr">
            <a:normAutofit/>
          </a:bodyPr>
          <a:lstStyle/>
          <a:p>
            <a:r>
              <a:rPr lang="sv-SE" sz="2000" dirty="0"/>
              <a:t>Gratis Sommarfotbollskola – </a:t>
            </a:r>
            <a:r>
              <a:rPr lang="sv-SE" sz="2000" dirty="0" err="1"/>
              <a:t>Olinsgymnasiet</a:t>
            </a:r>
            <a:r>
              <a:rPr lang="sv-SE" sz="2000" dirty="0"/>
              <a:t> Götene</a:t>
            </a:r>
          </a:p>
          <a:p>
            <a:pPr marL="0" indent="0">
              <a:buNone/>
            </a:pPr>
            <a:r>
              <a:rPr lang="sv-SE" sz="2000" dirty="0"/>
              <a:t>	period 1: 18-19 juni, kl10.00-15.00</a:t>
            </a:r>
          </a:p>
          <a:p>
            <a:pPr marL="0" indent="0">
              <a:buNone/>
            </a:pPr>
            <a:r>
              <a:rPr lang="sv-SE" sz="2000" dirty="0"/>
              <a:t>	gemensam anmälan snarast</a:t>
            </a:r>
          </a:p>
          <a:p>
            <a:pPr marL="0" indent="0">
              <a:buNone/>
            </a:pPr>
            <a:endParaRPr lang="sv-SE" sz="2000" dirty="0"/>
          </a:p>
          <a:p>
            <a:r>
              <a:rPr lang="sv-SE" sz="2000" dirty="0"/>
              <a:t>Gemensam kväll… Tacokväll arenahuset 30 maj?</a:t>
            </a:r>
          </a:p>
          <a:p>
            <a:pPr marL="0" indent="0">
              <a:buNone/>
            </a:pPr>
            <a:endParaRPr lang="sv-SE" sz="2000" dirty="0"/>
          </a:p>
          <a:p>
            <a:pPr marL="0" indent="0">
              <a:buNone/>
            </a:pPr>
            <a:endParaRPr lang="sv-SE" sz="2000" dirty="0"/>
          </a:p>
          <a:p>
            <a:pPr marL="0" indent="0">
              <a:buNone/>
            </a:pPr>
            <a:endParaRPr lang="sv-SE" sz="2000" dirty="0"/>
          </a:p>
        </p:txBody>
      </p:sp>
      <mc:AlternateContent xmlns:mc="http://schemas.openxmlformats.org/markup-compatibility/2006" xmlns:p14="http://schemas.microsoft.com/office/powerpoint/2010/main">
        <mc:Choice Requires="p14">
          <p:contentPart p14:bwMode="auto" r:id="rId2">
            <p14:nvContentPartPr>
              <p14:cNvPr id="4" name="Pennanteckning 3">
                <a:extLst>
                  <a:ext uri="{FF2B5EF4-FFF2-40B4-BE49-F238E27FC236}">
                    <a16:creationId xmlns:a16="http://schemas.microsoft.com/office/drawing/2014/main" id="{7CC1309D-A7DF-A723-A46A-13F6BEC684F9}"/>
                  </a:ext>
                </a:extLst>
              </p14:cNvPr>
              <p14:cNvContentPartPr/>
              <p14:nvPr/>
            </p14:nvContentPartPr>
            <p14:xfrm>
              <a:off x="5503592" y="1052749"/>
              <a:ext cx="360" cy="360"/>
            </p14:xfrm>
          </p:contentPart>
        </mc:Choice>
        <mc:Fallback xmlns="">
          <p:pic>
            <p:nvPicPr>
              <p:cNvPr id="4" name="Pennanteckning 3">
                <a:extLst>
                  <a:ext uri="{FF2B5EF4-FFF2-40B4-BE49-F238E27FC236}">
                    <a16:creationId xmlns:a16="http://schemas.microsoft.com/office/drawing/2014/main" id="{7CC1309D-A7DF-A723-A46A-13F6BEC684F9}"/>
                  </a:ext>
                </a:extLst>
              </p:cNvPr>
              <p:cNvPicPr/>
              <p:nvPr/>
            </p:nvPicPr>
            <p:blipFill>
              <a:blip r:embed="rId3"/>
              <a:stretch>
                <a:fillRect/>
              </a:stretch>
            </p:blipFill>
            <p:spPr>
              <a:xfrm>
                <a:off x="5497472" y="1046629"/>
                <a:ext cx="12600" cy="12600"/>
              </a:xfrm>
              <a:prstGeom prst="rect">
                <a:avLst/>
              </a:prstGeom>
            </p:spPr>
          </p:pic>
        </mc:Fallback>
      </mc:AlternateContent>
    </p:spTree>
    <p:extLst>
      <p:ext uri="{BB962C8B-B14F-4D97-AF65-F5344CB8AC3E}">
        <p14:creationId xmlns:p14="http://schemas.microsoft.com/office/powerpoint/2010/main" val="205893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tshållare för innehåll 3">
            <a:extLst>
              <a:ext uri="{FF2B5EF4-FFF2-40B4-BE49-F238E27FC236}">
                <a16:creationId xmlns:a16="http://schemas.microsoft.com/office/drawing/2014/main" id="{EC706F9A-2F4B-73F7-CD7E-C432934CAA0A}"/>
              </a:ext>
            </a:extLst>
          </p:cNvPr>
          <p:cNvPicPr>
            <a:picLocks noChangeAspect="1"/>
          </p:cNvPicPr>
          <p:nvPr/>
        </p:nvPicPr>
        <p:blipFill>
          <a:blip r:embed="rId3"/>
          <a:srcRect l="13894" r="13845" b="1"/>
          <a:stretch/>
        </p:blipFill>
        <p:spPr>
          <a:xfrm>
            <a:off x="2522356"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85D49139-F5EC-35EB-70AE-32462C2EC046}"/>
              </a:ext>
            </a:extLst>
          </p:cNvPr>
          <p:cNvSpPr>
            <a:spLocks noGrp="1"/>
          </p:cNvSpPr>
          <p:nvPr>
            <p:ph type="title"/>
          </p:nvPr>
        </p:nvSpPr>
        <p:spPr>
          <a:xfrm>
            <a:off x="1012372" y="1910897"/>
            <a:ext cx="3822189" cy="1899912"/>
          </a:xfrm>
        </p:spPr>
        <p:txBody>
          <a:bodyPr>
            <a:normAutofit/>
          </a:bodyPr>
          <a:lstStyle/>
          <a:p>
            <a:r>
              <a:rPr lang="sv-SE" sz="4000" dirty="0"/>
              <a:t>Övriga frågor?</a:t>
            </a:r>
          </a:p>
        </p:txBody>
      </p:sp>
    </p:spTree>
    <p:extLst>
      <p:ext uri="{BB962C8B-B14F-4D97-AF65-F5344CB8AC3E}">
        <p14:creationId xmlns:p14="http://schemas.microsoft.com/office/powerpoint/2010/main" val="209356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F235BC4-27D4-40F2-9211-8A0040BC1999}"/>
              </a:ext>
            </a:extLst>
          </p:cNvPr>
          <p:cNvSpPr>
            <a:spLocks noGrp="1"/>
          </p:cNvSpPr>
          <p:nvPr>
            <p:ph type="title"/>
          </p:nvPr>
        </p:nvSpPr>
        <p:spPr>
          <a:xfrm>
            <a:off x="640080" y="325369"/>
            <a:ext cx="4368602" cy="1956841"/>
          </a:xfrm>
        </p:spPr>
        <p:txBody>
          <a:bodyPr anchor="b">
            <a:normAutofit/>
          </a:bodyPr>
          <a:lstStyle/>
          <a:p>
            <a:r>
              <a:rPr lang="sv-SE" sz="5400"/>
              <a:t>Dagordning</a:t>
            </a:r>
          </a:p>
        </p:txBody>
      </p:sp>
      <p:sp>
        <p:nvSpPr>
          <p:cNvPr id="3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50796099-8FEB-4164-8AE7-793DEEDF92C1}"/>
              </a:ext>
            </a:extLst>
          </p:cNvPr>
          <p:cNvSpPr>
            <a:spLocks noGrp="1"/>
          </p:cNvSpPr>
          <p:nvPr>
            <p:ph idx="1"/>
          </p:nvPr>
        </p:nvSpPr>
        <p:spPr>
          <a:xfrm>
            <a:off x="640080" y="2872899"/>
            <a:ext cx="4243589" cy="3320668"/>
          </a:xfrm>
        </p:spPr>
        <p:txBody>
          <a:bodyPr>
            <a:normAutofit/>
          </a:bodyPr>
          <a:lstStyle/>
          <a:p>
            <a:r>
              <a:rPr lang="sv-SE" sz="2200"/>
              <a:t>Nuläge</a:t>
            </a:r>
          </a:p>
          <a:p>
            <a:r>
              <a:rPr lang="sv-SE" sz="2200"/>
              <a:t>Värdegrund</a:t>
            </a:r>
          </a:p>
          <a:p>
            <a:r>
              <a:rPr lang="sv-SE" sz="2200"/>
              <a:t>Cuper och matcher</a:t>
            </a:r>
          </a:p>
          <a:p>
            <a:r>
              <a:rPr lang="sv-SE" sz="2200"/>
              <a:t>Ansvar föräldrar</a:t>
            </a:r>
          </a:p>
          <a:p>
            <a:r>
              <a:rPr lang="sv-SE" sz="2200"/>
              <a:t>Andra aktiviteter</a:t>
            </a:r>
          </a:p>
          <a:p>
            <a:r>
              <a:rPr lang="sv-SE" sz="2200"/>
              <a:t>Övriga frågor</a:t>
            </a:r>
          </a:p>
          <a:p>
            <a:endParaRPr lang="sv-SE" sz="2200"/>
          </a:p>
          <a:p>
            <a:endParaRPr lang="sv-SE" sz="2200"/>
          </a:p>
        </p:txBody>
      </p:sp>
      <p:pic>
        <p:nvPicPr>
          <p:cNvPr id="4" name="Bildobjekt 3">
            <a:extLst>
              <a:ext uri="{FF2B5EF4-FFF2-40B4-BE49-F238E27FC236}">
                <a16:creationId xmlns:a16="http://schemas.microsoft.com/office/drawing/2014/main" id="{8DCA5C90-D92F-491C-A80C-40D2FCCCDA22}"/>
              </a:ext>
            </a:extLst>
          </p:cNvPr>
          <p:cNvPicPr>
            <a:picLocks noChangeAspect="1"/>
          </p:cNvPicPr>
          <p:nvPr/>
        </p:nvPicPr>
        <p:blipFill>
          <a:blip r:embed="rId2"/>
          <a:srcRect l="24143" r="24452"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5756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19AC8A-E32B-0BB3-D92B-0E617CFD77EE}"/>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D843C47-3B11-AA7E-27FD-90788EC6E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5E6598-F5C0-1931-FE69-3A71E5FA2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5DCF1C-2935-B30C-A276-1F6AE1574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F5D86E1-9EAA-A6BC-A941-289C97876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1B3971D-94BC-DB4A-EE80-4FB3DAA90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4BE7208-4237-A906-F56A-063B444483D6}"/>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Nuläge</a:t>
            </a:r>
          </a:p>
        </p:txBody>
      </p:sp>
      <p:sp>
        <p:nvSpPr>
          <p:cNvPr id="3" name="Platshållare för innehåll 2">
            <a:extLst>
              <a:ext uri="{FF2B5EF4-FFF2-40B4-BE49-F238E27FC236}">
                <a16:creationId xmlns:a16="http://schemas.microsoft.com/office/drawing/2014/main" id="{18BE9DC5-756C-E95F-0401-B763C3CF6100}"/>
              </a:ext>
            </a:extLst>
          </p:cNvPr>
          <p:cNvSpPr>
            <a:spLocks noGrp="1"/>
          </p:cNvSpPr>
          <p:nvPr>
            <p:ph idx="1"/>
          </p:nvPr>
        </p:nvSpPr>
        <p:spPr>
          <a:xfrm>
            <a:off x="1371599" y="2318197"/>
            <a:ext cx="9724031" cy="3683358"/>
          </a:xfrm>
        </p:spPr>
        <p:txBody>
          <a:bodyPr anchor="ctr">
            <a:normAutofit/>
          </a:bodyPr>
          <a:lstStyle/>
          <a:p>
            <a:r>
              <a:rPr lang="sv-SE" sz="1900"/>
              <a:t>13 spelare i laget</a:t>
            </a:r>
          </a:p>
          <a:p>
            <a:r>
              <a:rPr lang="sv-SE" sz="1900"/>
              <a:t>Anmälda till en serie. Nytt för i år är att vi spelar 9-manna med offside.  Hemmamatcher försöker vi lägga på söndagar kl. 15.00.</a:t>
            </a:r>
          </a:p>
          <a:p>
            <a:r>
              <a:rPr lang="sv-SE" sz="1900"/>
              <a:t>Vi kommer att träna tre gånger i veckan under utesäsongen, från och med maj tränar vi följande tider:</a:t>
            </a:r>
          </a:p>
          <a:p>
            <a:pPr marL="0" indent="0">
              <a:buNone/>
            </a:pPr>
            <a:r>
              <a:rPr lang="sv-SE" sz="1900"/>
              <a:t>	mån (endast F-12) kl. 17.00-18.30</a:t>
            </a:r>
          </a:p>
          <a:p>
            <a:pPr marL="0" indent="0">
              <a:buNone/>
            </a:pPr>
            <a:r>
              <a:rPr lang="sv-SE" sz="1900"/>
              <a:t>	tis (tillsammans med F-13) kl. 18.30-20.00</a:t>
            </a:r>
          </a:p>
          <a:p>
            <a:pPr marL="0" indent="0">
              <a:buNone/>
            </a:pPr>
            <a:r>
              <a:rPr lang="sv-SE" sz="1900"/>
              <a:t>	tor (kan vara någon från F-13 med oss) kl. 17.00-18.30</a:t>
            </a:r>
          </a:p>
          <a:p>
            <a:pPr marL="0" indent="0">
              <a:buNone/>
            </a:pPr>
            <a:endParaRPr lang="sv-SE" sz="1900"/>
          </a:p>
          <a:p>
            <a:r>
              <a:rPr lang="sv-SE" sz="1900"/>
              <a:t>Ledare: Christian, Johanna och Stefan</a:t>
            </a:r>
          </a:p>
        </p:txBody>
      </p:sp>
    </p:spTree>
    <p:extLst>
      <p:ext uri="{BB962C8B-B14F-4D97-AF65-F5344CB8AC3E}">
        <p14:creationId xmlns:p14="http://schemas.microsoft.com/office/powerpoint/2010/main" val="54129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20D60-9789-4C1B-9FE3-499395BD6D6B}"/>
              </a:ext>
            </a:extLst>
          </p:cNvPr>
          <p:cNvSpPr>
            <a:spLocks noGrp="1"/>
          </p:cNvSpPr>
          <p:nvPr>
            <p:ph type="title"/>
          </p:nvPr>
        </p:nvSpPr>
        <p:spPr>
          <a:xfrm>
            <a:off x="5868557" y="1138036"/>
            <a:ext cx="5444382" cy="1402470"/>
          </a:xfrm>
        </p:spPr>
        <p:txBody>
          <a:bodyPr anchor="t">
            <a:normAutofit/>
          </a:bodyPr>
          <a:lstStyle/>
          <a:p>
            <a:r>
              <a:rPr lang="sv-SE" sz="3200"/>
              <a:t>Värdegrund</a:t>
            </a:r>
          </a:p>
        </p:txBody>
      </p:sp>
      <p:pic>
        <p:nvPicPr>
          <p:cNvPr id="4" name="Bildobjekt 3">
            <a:extLst>
              <a:ext uri="{FF2B5EF4-FFF2-40B4-BE49-F238E27FC236}">
                <a16:creationId xmlns:a16="http://schemas.microsoft.com/office/drawing/2014/main" id="{A12015BC-E9BB-E931-1236-56E84EF53DE2}"/>
              </a:ext>
            </a:extLst>
          </p:cNvPr>
          <p:cNvPicPr>
            <a:picLocks noChangeAspect="1"/>
          </p:cNvPicPr>
          <p:nvPr/>
        </p:nvPicPr>
        <p:blipFill>
          <a:blip r:embed="rId2"/>
          <a:srcRect l="30777" r="30728" b="1"/>
          <a:stretch/>
        </p:blipFill>
        <p:spPr>
          <a:xfrm>
            <a:off x="-1" y="10"/>
            <a:ext cx="5151179" cy="6857990"/>
          </a:xfrm>
          <a:prstGeom prst="rect">
            <a:avLst/>
          </a:prstGeom>
        </p:spPr>
      </p:pic>
      <p:cxnSp>
        <p:nvCxnSpPr>
          <p:cNvPr id="30" name="Straight Connector 2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2DE5BC31-FFC8-419A-9672-EF9E99254BD6}"/>
              </a:ext>
            </a:extLst>
          </p:cNvPr>
          <p:cNvSpPr>
            <a:spLocks noGrp="1"/>
          </p:cNvSpPr>
          <p:nvPr>
            <p:ph idx="1"/>
          </p:nvPr>
        </p:nvSpPr>
        <p:spPr>
          <a:xfrm>
            <a:off x="5868557" y="2551176"/>
            <a:ext cx="5444382" cy="3591207"/>
          </a:xfrm>
        </p:spPr>
        <p:txBody>
          <a:bodyPr>
            <a:normAutofit/>
          </a:bodyPr>
          <a:lstStyle/>
          <a:p>
            <a:r>
              <a:rPr lang="sv-SE" sz="2000"/>
              <a:t>Vi jobbar utifrån Skara FC värdegrund</a:t>
            </a:r>
          </a:p>
          <a:p>
            <a:r>
              <a:rPr lang="sv-SE" sz="2000"/>
              <a:t>Respektera lagkompisar och tränare</a:t>
            </a:r>
          </a:p>
          <a:p>
            <a:r>
              <a:rPr lang="sv-SE" sz="2000"/>
              <a:t>Bryter man mot regler pratar vi först med spelarna och sedan kontakt vårdnadshavare. Fortsätter spelaren att bryta mot regler lyfter vi ärendet till styrelsen.</a:t>
            </a:r>
          </a:p>
          <a:p>
            <a:r>
              <a:rPr lang="sv-SE" sz="2000"/>
              <a:t>Spelarna representera Skara FC . Detta gäller på såväl fotbollsplanen, omklädningsrummet, klubbhuset samt i andra sammanhang där jag bär kläder med Skara FC:s märke.</a:t>
            </a:r>
          </a:p>
          <a:p>
            <a:endParaRPr lang="sv-SE" sz="2000"/>
          </a:p>
        </p:txBody>
      </p:sp>
    </p:spTree>
    <p:extLst>
      <p:ext uri="{BB962C8B-B14F-4D97-AF65-F5344CB8AC3E}">
        <p14:creationId xmlns:p14="http://schemas.microsoft.com/office/powerpoint/2010/main" val="352915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7F7FDC7-B9F6-4004-A410-77F0AF844257}"/>
              </a:ext>
            </a:extLst>
          </p:cNvPr>
          <p:cNvSpPr>
            <a:spLocks noGrp="1"/>
          </p:cNvSpPr>
          <p:nvPr>
            <p:ph type="title"/>
          </p:nvPr>
        </p:nvSpPr>
        <p:spPr>
          <a:xfrm>
            <a:off x="1136397" y="502020"/>
            <a:ext cx="5323715" cy="1642970"/>
          </a:xfrm>
        </p:spPr>
        <p:txBody>
          <a:bodyPr anchor="b">
            <a:normAutofit/>
          </a:bodyPr>
          <a:lstStyle/>
          <a:p>
            <a:r>
              <a:rPr lang="sv-SE" sz="4000" dirty="0"/>
              <a:t>Värdegrund</a:t>
            </a:r>
          </a:p>
        </p:txBody>
      </p:sp>
      <p:sp>
        <p:nvSpPr>
          <p:cNvPr id="3" name="Platshållare för innehåll 2">
            <a:extLst>
              <a:ext uri="{FF2B5EF4-FFF2-40B4-BE49-F238E27FC236}">
                <a16:creationId xmlns:a16="http://schemas.microsoft.com/office/drawing/2014/main" id="{156DEC08-95EA-408E-9A03-517FB7E74399}"/>
              </a:ext>
            </a:extLst>
          </p:cNvPr>
          <p:cNvSpPr>
            <a:spLocks noGrp="1"/>
          </p:cNvSpPr>
          <p:nvPr>
            <p:ph idx="1"/>
          </p:nvPr>
        </p:nvSpPr>
        <p:spPr>
          <a:xfrm>
            <a:off x="1144923" y="2405894"/>
            <a:ext cx="5315189" cy="3535083"/>
          </a:xfrm>
        </p:spPr>
        <p:txBody>
          <a:bodyPr anchor="t">
            <a:normAutofit fontScale="92500" lnSpcReduction="20000"/>
          </a:bodyPr>
          <a:lstStyle/>
          <a:p>
            <a:pPr marL="0" indent="0">
              <a:buNone/>
            </a:pPr>
            <a:r>
              <a:rPr lang="sv-SE" sz="1900" dirty="0"/>
              <a:t>Jag får samma sportsliga förutsättningar som alla andra i föreningen så länge som jag tränar lika mycket som övriga spelare. Den som tränar mest får spela mest. Om jag missköter min träning kan jag inte räkna med att få spela lika mycket matcher, som de som sköter sin träning. </a:t>
            </a:r>
          </a:p>
          <a:p>
            <a:pPr marL="0" indent="0">
              <a:buNone/>
            </a:pPr>
            <a:r>
              <a:rPr lang="sv-SE" sz="1900" dirty="0"/>
              <a:t>Jag som spelare i Skara FC försöker alltid vara en bra kompis, detta är för mig lika viktigt som att vara en bra fotbollsspelare. Att vara en bra kompis innebär att jag är hjälpsam och artig mot såväl mina lagkamrater som alla andra i föreningen. Jag vill vara i en miljö där jag trivs och mår bra och jag är lika ansvarig att skapa detta som alla andra i föreningen.</a:t>
            </a:r>
          </a:p>
          <a:p>
            <a:pPr marL="0" indent="0">
              <a:buNone/>
            </a:pPr>
            <a:r>
              <a:rPr lang="sv-SE" sz="1900" dirty="0"/>
              <a:t>Jag gör alltid mitt bästa på träningarna. Jag gör detta för min egen utvecklings skull, men även för att mina kompisar skall få en så bra träningsmiljö som möjligt.</a:t>
            </a:r>
          </a:p>
          <a:p>
            <a:pPr marL="0" indent="0">
              <a:buNone/>
            </a:pPr>
            <a:endParaRPr lang="sv-SE" sz="20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Bildobjekt 3">
            <a:extLst>
              <a:ext uri="{FF2B5EF4-FFF2-40B4-BE49-F238E27FC236}">
                <a16:creationId xmlns:a16="http://schemas.microsoft.com/office/drawing/2014/main" id="{4D96AF78-1977-9B79-177A-F38A240D3487}"/>
              </a:ext>
            </a:extLst>
          </p:cNvPr>
          <p:cNvPicPr>
            <a:picLocks noChangeAspect="1"/>
          </p:cNvPicPr>
          <p:nvPr/>
        </p:nvPicPr>
        <p:blipFill>
          <a:blip r:embed="rId2"/>
          <a:stretch>
            <a:fillRect/>
          </a:stretch>
        </p:blipFill>
        <p:spPr>
          <a:xfrm>
            <a:off x="7122773" y="1937735"/>
            <a:ext cx="3841750" cy="2151380"/>
          </a:xfrm>
          <a:prstGeom prst="rect">
            <a:avLst/>
          </a:prstGeom>
        </p:spPr>
      </p:pic>
    </p:spTree>
    <p:extLst>
      <p:ext uri="{BB962C8B-B14F-4D97-AF65-F5344CB8AC3E}">
        <p14:creationId xmlns:p14="http://schemas.microsoft.com/office/powerpoint/2010/main" val="378141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4A74E30-7AF3-40E9-BA14-D6248D01CE3D}"/>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Cuper och matcher 2025</a:t>
            </a:r>
          </a:p>
        </p:txBody>
      </p:sp>
      <p:sp>
        <p:nvSpPr>
          <p:cNvPr id="3" name="Platshållare för innehåll 2">
            <a:extLst>
              <a:ext uri="{FF2B5EF4-FFF2-40B4-BE49-F238E27FC236}">
                <a16:creationId xmlns:a16="http://schemas.microsoft.com/office/drawing/2014/main" id="{C7802499-CBB1-47C8-AE8A-D16A6A9CFDD0}"/>
              </a:ext>
            </a:extLst>
          </p:cNvPr>
          <p:cNvSpPr>
            <a:spLocks noGrp="1"/>
          </p:cNvSpPr>
          <p:nvPr>
            <p:ph idx="1"/>
          </p:nvPr>
        </p:nvSpPr>
        <p:spPr>
          <a:xfrm>
            <a:off x="459350" y="1746608"/>
            <a:ext cx="10657287" cy="4674740"/>
          </a:xfrm>
        </p:spPr>
        <p:txBody>
          <a:bodyPr anchor="ctr">
            <a:normAutofit/>
          </a:bodyPr>
          <a:lstStyle/>
          <a:p>
            <a:endParaRPr lang="sv-SE" sz="2000" dirty="0"/>
          </a:p>
          <a:p>
            <a:r>
              <a:rPr lang="sv-SE" sz="2000" dirty="0"/>
              <a:t>Habo-cupen 28-29 juni. Övernattnings-cup och mindre egenavgift. </a:t>
            </a:r>
          </a:p>
          <a:p>
            <a:r>
              <a:rPr lang="sv-SE" sz="2000" dirty="0"/>
              <a:t>Skaras egna cup Sommarlands-cupen 1-3 augusti, vi spelar gruppspelsmatcher på fredag och slutspelsmatcher under söndagen. </a:t>
            </a:r>
          </a:p>
          <a:p>
            <a:r>
              <a:rPr lang="sv-SE" sz="2000" dirty="0"/>
              <a:t>Ev. Kick-on cup Tidaholm 4-5 okt. </a:t>
            </a:r>
          </a:p>
          <a:p>
            <a:endParaRPr lang="sv-SE" sz="2000" dirty="0"/>
          </a:p>
          <a:p>
            <a:r>
              <a:rPr lang="sv-SE" sz="2000" dirty="0"/>
              <a:t>Matcher</a:t>
            </a:r>
          </a:p>
          <a:p>
            <a:pPr marL="0" indent="0">
              <a:buNone/>
            </a:pPr>
            <a:r>
              <a:rPr lang="sv-SE" sz="2000" dirty="0"/>
              <a:t>	Första seriematchen är måndag den 28 april i Tidaholm kl.18.30 </a:t>
            </a:r>
          </a:p>
          <a:p>
            <a:pPr marL="0" indent="0">
              <a:buNone/>
            </a:pPr>
            <a:r>
              <a:rPr lang="sv-SE" sz="2000" dirty="0"/>
              <a:t>	Se vidare laget.se</a:t>
            </a:r>
          </a:p>
          <a:p>
            <a:pPr marL="0" indent="0">
              <a:buNone/>
            </a:pPr>
            <a:r>
              <a:rPr lang="sv-SE" sz="2000" dirty="0"/>
              <a:t> 	</a:t>
            </a:r>
          </a:p>
        </p:txBody>
      </p:sp>
    </p:spTree>
    <p:extLst>
      <p:ext uri="{BB962C8B-B14F-4D97-AF65-F5344CB8AC3E}">
        <p14:creationId xmlns:p14="http://schemas.microsoft.com/office/powerpoint/2010/main" val="56885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6BB5DB-06A5-D80B-D46B-9D8C39C6113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54AD36-4A55-1436-A820-01C40C2470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392739-B84B-120A-38A6-50389AFA5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FBD9EC-1158-5A8F-3D45-C03AD385CB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5ABB3A4-7CF1-C4C2-3AAC-E7A9EFD2E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BECC315-63E0-1BFF-F675-C52B03B583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EE324FC-A0C3-EA2A-76F0-4FC1C0B3A379}"/>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Cuper och matcher 2025</a:t>
            </a:r>
          </a:p>
        </p:txBody>
      </p:sp>
      <p:sp>
        <p:nvSpPr>
          <p:cNvPr id="3" name="Platshållare för innehåll 2">
            <a:extLst>
              <a:ext uri="{FF2B5EF4-FFF2-40B4-BE49-F238E27FC236}">
                <a16:creationId xmlns:a16="http://schemas.microsoft.com/office/drawing/2014/main" id="{79E7BCE6-3D82-87E0-E29E-881E0FA714AA}"/>
              </a:ext>
            </a:extLst>
          </p:cNvPr>
          <p:cNvSpPr>
            <a:spLocks noGrp="1"/>
          </p:cNvSpPr>
          <p:nvPr>
            <p:ph idx="1"/>
          </p:nvPr>
        </p:nvSpPr>
        <p:spPr>
          <a:xfrm>
            <a:off x="610263" y="1029698"/>
            <a:ext cx="10657287" cy="4798603"/>
          </a:xfrm>
        </p:spPr>
        <p:txBody>
          <a:bodyPr anchor="ctr">
            <a:normAutofit/>
          </a:bodyPr>
          <a:lstStyle/>
          <a:p>
            <a:pPr marL="0" indent="0">
              <a:buNone/>
            </a:pPr>
            <a:endParaRPr lang="sv-SE" sz="2000" dirty="0"/>
          </a:p>
          <a:p>
            <a:r>
              <a:rPr lang="sv-SE" sz="2000" b="1" dirty="0"/>
              <a:t>Vid all uttagning utgår vi från närvaro, inställning och fotbollsutveckling.</a:t>
            </a:r>
            <a:r>
              <a:rPr lang="sv-SE" sz="2000" dirty="0"/>
              <a:t> </a:t>
            </a:r>
          </a:p>
          <a:p>
            <a:r>
              <a:rPr lang="sv-SE" sz="2000" dirty="0"/>
              <a:t>Vi tränare är med tjejerna under match och sköter coachning. Undvik coachning från kanten!</a:t>
            </a:r>
          </a:p>
          <a:p>
            <a:r>
              <a:rPr lang="sv-SE" sz="2000" dirty="0"/>
              <a:t>Utrustning under matcher är blåa FC-shorts och vita FC-strumpor. Vi ledare har med matchtröjor.</a:t>
            </a:r>
          </a:p>
          <a:p>
            <a:r>
              <a:rPr lang="sv-SE" sz="2000" dirty="0"/>
              <a:t>Inget godis eller läsk under match.</a:t>
            </a:r>
          </a:p>
          <a:p>
            <a:r>
              <a:rPr lang="sv-SE" sz="2000" dirty="0"/>
              <a:t>Vi duschar efter varje match hemma och borta. </a:t>
            </a:r>
          </a:p>
        </p:txBody>
      </p:sp>
    </p:spTree>
    <p:extLst>
      <p:ext uri="{BB962C8B-B14F-4D97-AF65-F5344CB8AC3E}">
        <p14:creationId xmlns:p14="http://schemas.microsoft.com/office/powerpoint/2010/main" val="2377340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5DC129E-12A7-6E1F-A299-89B474541482}"/>
              </a:ext>
            </a:extLst>
          </p:cNvPr>
          <p:cNvSpPr>
            <a:spLocks noGrp="1"/>
          </p:cNvSpPr>
          <p:nvPr>
            <p:ph type="title"/>
          </p:nvPr>
        </p:nvSpPr>
        <p:spPr>
          <a:xfrm>
            <a:off x="466722" y="586855"/>
            <a:ext cx="3201366" cy="3387497"/>
          </a:xfrm>
        </p:spPr>
        <p:txBody>
          <a:bodyPr anchor="b">
            <a:normAutofit/>
          </a:bodyPr>
          <a:lstStyle/>
          <a:p>
            <a:pPr algn="r"/>
            <a:r>
              <a:rPr lang="sv-SE" sz="4000">
                <a:solidFill>
                  <a:srgbClr val="FFFFFF"/>
                </a:solidFill>
              </a:rPr>
              <a:t>Ansvar föräldrar</a:t>
            </a:r>
          </a:p>
        </p:txBody>
      </p:sp>
      <p:sp>
        <p:nvSpPr>
          <p:cNvPr id="3" name="Platshållare för innehåll 2">
            <a:extLst>
              <a:ext uri="{FF2B5EF4-FFF2-40B4-BE49-F238E27FC236}">
                <a16:creationId xmlns:a16="http://schemas.microsoft.com/office/drawing/2014/main" id="{41251B1F-4249-CC12-3437-F342BFC99E52}"/>
              </a:ext>
            </a:extLst>
          </p:cNvPr>
          <p:cNvSpPr>
            <a:spLocks noGrp="1"/>
          </p:cNvSpPr>
          <p:nvPr>
            <p:ph idx="1"/>
          </p:nvPr>
        </p:nvSpPr>
        <p:spPr>
          <a:xfrm>
            <a:off x="4810259" y="649480"/>
            <a:ext cx="6555347" cy="5546047"/>
          </a:xfrm>
        </p:spPr>
        <p:txBody>
          <a:bodyPr anchor="ctr">
            <a:normAutofit lnSpcReduction="10000"/>
          </a:bodyPr>
          <a:lstStyle/>
          <a:p>
            <a:r>
              <a:rPr lang="sv-SE" sz="2000" dirty="0"/>
              <a:t>Se till att barnet ätit innan träning och match.</a:t>
            </a:r>
          </a:p>
          <a:p>
            <a:pPr marL="0" indent="0">
              <a:buNone/>
            </a:pPr>
            <a:endParaRPr lang="sv-SE" sz="2000" dirty="0"/>
          </a:p>
          <a:p>
            <a:r>
              <a:rPr lang="sv-SE" sz="2000" dirty="0"/>
              <a:t>Svara på kallelse till träning och match. Nytt! Viktigt att svara innan tiden gått ut. Skulle tiden gått ut – skicka ett sms.</a:t>
            </a:r>
          </a:p>
          <a:p>
            <a:pPr marL="0" indent="0">
              <a:buNone/>
            </a:pPr>
            <a:endParaRPr lang="sv-SE" sz="2000" dirty="0"/>
          </a:p>
          <a:p>
            <a:r>
              <a:rPr lang="sv-SE" sz="2000" dirty="0"/>
              <a:t>Tvätta matchtröjor. Vi skriver i kallelsen och så tar man med till träningen veckan efter.</a:t>
            </a:r>
          </a:p>
          <a:p>
            <a:pPr marL="0" indent="0">
              <a:buNone/>
            </a:pPr>
            <a:endParaRPr lang="sv-SE" sz="2000" dirty="0"/>
          </a:p>
          <a:p>
            <a:r>
              <a:rPr lang="sv-SE" sz="2000" dirty="0"/>
              <a:t> Utföra tilldelade arbetsuppgifter.</a:t>
            </a:r>
          </a:p>
          <a:p>
            <a:pPr marL="0" indent="0">
              <a:buNone/>
            </a:pPr>
            <a:endParaRPr lang="sv-SE" sz="2000" dirty="0"/>
          </a:p>
          <a:p>
            <a:r>
              <a:rPr lang="sv-SE" sz="2000" dirty="0"/>
              <a:t>Delta på föräldramötet.</a:t>
            </a:r>
          </a:p>
          <a:p>
            <a:pPr marL="0" indent="0">
              <a:buNone/>
            </a:pPr>
            <a:endParaRPr lang="sv-SE" sz="2000" dirty="0"/>
          </a:p>
          <a:p>
            <a:r>
              <a:rPr lang="sv-SE" sz="2000" dirty="0"/>
              <a:t>Betala medlemsavgiften för 2025, kommer via mail.</a:t>
            </a:r>
          </a:p>
          <a:p>
            <a:pPr marL="0" indent="0">
              <a:buNone/>
            </a:pPr>
            <a:r>
              <a:rPr lang="sv-SE" sz="2000" dirty="0"/>
              <a:t>	</a:t>
            </a:r>
          </a:p>
          <a:p>
            <a:endParaRPr lang="sv-SE" sz="2000" dirty="0"/>
          </a:p>
        </p:txBody>
      </p:sp>
    </p:spTree>
    <p:extLst>
      <p:ext uri="{BB962C8B-B14F-4D97-AF65-F5344CB8AC3E}">
        <p14:creationId xmlns:p14="http://schemas.microsoft.com/office/powerpoint/2010/main" val="388489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260A69EA-FE8C-26DD-5F8A-0FA5A38445C9}"/>
              </a:ext>
            </a:extLst>
          </p:cNvPr>
          <p:cNvPicPr>
            <a:picLocks noGrp="1" noChangeAspect="1"/>
          </p:cNvPicPr>
          <p:nvPr>
            <p:ph idx="1"/>
          </p:nvPr>
        </p:nvPicPr>
        <p:blipFill>
          <a:blip r:embed="rId2"/>
          <a:stretch>
            <a:fillRect/>
          </a:stretch>
        </p:blipFill>
        <p:spPr>
          <a:xfrm>
            <a:off x="1208314" y="392785"/>
            <a:ext cx="7834605" cy="5784178"/>
          </a:xfrm>
        </p:spPr>
      </p:pic>
      <mc:AlternateContent xmlns:mc="http://schemas.openxmlformats.org/markup-compatibility/2006" xmlns:p14="http://schemas.microsoft.com/office/powerpoint/2010/main">
        <mc:Choice Requires="p14">
          <p:contentPart p14:bwMode="auto" r:id="rId3">
            <p14:nvContentPartPr>
              <p14:cNvPr id="2" name="Pennanteckning 1">
                <a:extLst>
                  <a:ext uri="{FF2B5EF4-FFF2-40B4-BE49-F238E27FC236}">
                    <a16:creationId xmlns:a16="http://schemas.microsoft.com/office/drawing/2014/main" id="{17333FAC-E517-0C16-40DD-842B6F66FCA5}"/>
                  </a:ext>
                </a:extLst>
              </p14:cNvPr>
              <p14:cNvContentPartPr/>
              <p14:nvPr/>
            </p14:nvContentPartPr>
            <p14:xfrm>
              <a:off x="1937743" y="3406560"/>
              <a:ext cx="6713280" cy="78480"/>
            </p14:xfrm>
          </p:contentPart>
        </mc:Choice>
        <mc:Fallback xmlns="">
          <p:pic>
            <p:nvPicPr>
              <p:cNvPr id="2" name="Pennanteckning 1">
                <a:extLst>
                  <a:ext uri="{FF2B5EF4-FFF2-40B4-BE49-F238E27FC236}">
                    <a16:creationId xmlns:a16="http://schemas.microsoft.com/office/drawing/2014/main" id="{17333FAC-E517-0C16-40DD-842B6F66FCA5}"/>
                  </a:ext>
                </a:extLst>
              </p:cNvPr>
              <p:cNvPicPr/>
              <p:nvPr/>
            </p:nvPicPr>
            <p:blipFill>
              <a:blip r:embed="rId4"/>
              <a:stretch>
                <a:fillRect/>
              </a:stretch>
            </p:blipFill>
            <p:spPr>
              <a:xfrm>
                <a:off x="1883743" y="3298560"/>
                <a:ext cx="6820920" cy="294120"/>
              </a:xfrm>
              <a:prstGeom prst="rect">
                <a:avLst/>
              </a:prstGeom>
            </p:spPr>
          </p:pic>
        </mc:Fallback>
      </mc:AlternateContent>
    </p:spTree>
    <p:extLst>
      <p:ext uri="{BB962C8B-B14F-4D97-AF65-F5344CB8AC3E}">
        <p14:creationId xmlns:p14="http://schemas.microsoft.com/office/powerpoint/2010/main" val="27596025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TM03090430[[fn=Olikfärgad]]</Template>
  <TotalTime>10765</TotalTime>
  <Words>621</Words>
  <Application>Microsoft Office PowerPoint</Application>
  <PresentationFormat>Bredbild</PresentationFormat>
  <Paragraphs>74</Paragraphs>
  <Slides>12</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Aptos</vt:lpstr>
      <vt:lpstr>Arial</vt:lpstr>
      <vt:lpstr>Calibri</vt:lpstr>
      <vt:lpstr>Calibri Light</vt:lpstr>
      <vt:lpstr>Office-tema</vt:lpstr>
      <vt:lpstr>Föräldramöte 22/4 2025</vt:lpstr>
      <vt:lpstr>Dagordning</vt:lpstr>
      <vt:lpstr>Nuläge</vt:lpstr>
      <vt:lpstr>Värdegrund</vt:lpstr>
      <vt:lpstr>Värdegrund</vt:lpstr>
      <vt:lpstr>Cuper och matcher 2025</vt:lpstr>
      <vt:lpstr>Cuper och matcher 2025</vt:lpstr>
      <vt:lpstr>Ansvar föräldrar</vt:lpstr>
      <vt:lpstr>PowerPoint-presentation</vt:lpstr>
      <vt:lpstr>Arbetsuppgifter under året</vt:lpstr>
      <vt:lpstr>Andra aktiviteter</vt:lpstr>
      <vt:lpstr>Övriga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Lovisa Ax</dc:creator>
  <cp:lastModifiedBy>Johanna Öhman</cp:lastModifiedBy>
  <cp:revision>8</cp:revision>
  <dcterms:created xsi:type="dcterms:W3CDTF">2024-04-16T18:32:39Z</dcterms:created>
  <dcterms:modified xsi:type="dcterms:W3CDTF">2025-04-22T18:34:48Z</dcterms:modified>
</cp:coreProperties>
</file>