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2.xml" ContentType="application/inkml+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63" r:id="rId3"/>
    <p:sldId id="271" r:id="rId4"/>
    <p:sldId id="261" r:id="rId5"/>
    <p:sldId id="262" r:id="rId6"/>
    <p:sldId id="258" r:id="rId7"/>
    <p:sldId id="270" r:id="rId8"/>
    <p:sldId id="273" r:id="rId9"/>
    <p:sldId id="266" r:id="rId10"/>
    <p:sldId id="272" r:id="rId11"/>
    <p:sldId id="267" r:id="rId12"/>
    <p:sldId id="265" r:id="rId13"/>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3" d="100"/>
          <a:sy n="73" d="100"/>
        </p:scale>
        <p:origin x="404" y="36"/>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476049-6044-4E30-9CB7-8AE54B724176}"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F6453000-9D8A-486F-904E-A11A8CC056FE}">
      <dgm:prSet/>
      <dgm:spPr/>
      <dgm:t>
        <a:bodyPr/>
        <a:lstStyle/>
        <a:p>
          <a:r>
            <a:rPr lang="en-US"/>
            <a:t>Boll-Stina + kiosk och inträde fredag 9 maj.</a:t>
          </a:r>
        </a:p>
      </dgm:t>
    </dgm:pt>
    <dgm:pt modelId="{C593ECC6-8B8F-45A3-9008-5C91A9367726}" type="parTrans" cxnId="{8425242F-E962-47C1-8B7B-20D9082EB3A8}">
      <dgm:prSet/>
      <dgm:spPr/>
      <dgm:t>
        <a:bodyPr/>
        <a:lstStyle/>
        <a:p>
          <a:endParaRPr lang="en-US"/>
        </a:p>
      </dgm:t>
    </dgm:pt>
    <dgm:pt modelId="{A87966B2-A2DA-4738-9329-74C7A8776D59}" type="sibTrans" cxnId="{8425242F-E962-47C1-8B7B-20D9082EB3A8}">
      <dgm:prSet/>
      <dgm:spPr/>
      <dgm:t>
        <a:bodyPr/>
        <a:lstStyle/>
        <a:p>
          <a:endParaRPr lang="en-US"/>
        </a:p>
      </dgm:t>
    </dgm:pt>
    <dgm:pt modelId="{1965F845-E022-4F87-88D5-AEACAF4CCBFF}">
      <dgm:prSet/>
      <dgm:spPr/>
      <dgm:t>
        <a:bodyPr/>
        <a:lstStyle/>
        <a:p>
          <a:r>
            <a:rPr lang="en-US" dirty="0" err="1"/>
            <a:t>Klassfotboll</a:t>
          </a:r>
          <a:r>
            <a:rPr lang="en-US" dirty="0"/>
            <a:t> </a:t>
          </a:r>
          <a:r>
            <a:rPr lang="en-US" dirty="0" err="1"/>
            <a:t>lördag</a:t>
          </a:r>
          <a:r>
            <a:rPr lang="en-US" dirty="0"/>
            <a:t> 17 </a:t>
          </a:r>
          <a:r>
            <a:rPr lang="en-US" dirty="0" err="1"/>
            <a:t>maj</a:t>
          </a:r>
          <a:endParaRPr lang="en-US" dirty="0"/>
        </a:p>
      </dgm:t>
    </dgm:pt>
    <dgm:pt modelId="{A6B88946-2968-4E5F-86FF-BE2B4C33D807}" type="parTrans" cxnId="{72A4D9F8-CC6B-40A4-B931-5CDE1CD59623}">
      <dgm:prSet/>
      <dgm:spPr/>
      <dgm:t>
        <a:bodyPr/>
        <a:lstStyle/>
        <a:p>
          <a:endParaRPr lang="en-US"/>
        </a:p>
      </dgm:t>
    </dgm:pt>
    <dgm:pt modelId="{D9709A35-6E74-4231-8A98-A113153E48D7}" type="sibTrans" cxnId="{72A4D9F8-CC6B-40A4-B931-5CDE1CD59623}">
      <dgm:prSet/>
      <dgm:spPr/>
      <dgm:t>
        <a:bodyPr/>
        <a:lstStyle/>
        <a:p>
          <a:endParaRPr lang="en-US"/>
        </a:p>
      </dgm:t>
    </dgm:pt>
    <dgm:pt modelId="{A437BE90-2723-4BC0-A0E9-2C225D272717}">
      <dgm:prSet/>
      <dgm:spPr/>
      <dgm:t>
        <a:bodyPr/>
        <a:lstStyle/>
        <a:p>
          <a:r>
            <a:rPr lang="en-US"/>
            <a:t>Sommarlandscupen 1-3 augusti</a:t>
          </a:r>
        </a:p>
      </dgm:t>
    </dgm:pt>
    <dgm:pt modelId="{A7605641-9009-4581-B0DA-31715E975431}" type="parTrans" cxnId="{1B30224B-C088-411A-8890-57120907741C}">
      <dgm:prSet/>
      <dgm:spPr/>
      <dgm:t>
        <a:bodyPr/>
        <a:lstStyle/>
        <a:p>
          <a:endParaRPr lang="en-US"/>
        </a:p>
      </dgm:t>
    </dgm:pt>
    <dgm:pt modelId="{2164A3D1-C66B-4957-856B-BD9E34BC9C0D}" type="sibTrans" cxnId="{1B30224B-C088-411A-8890-57120907741C}">
      <dgm:prSet/>
      <dgm:spPr/>
      <dgm:t>
        <a:bodyPr/>
        <a:lstStyle/>
        <a:p>
          <a:endParaRPr lang="en-US"/>
        </a:p>
      </dgm:t>
    </dgm:pt>
    <dgm:pt modelId="{E7E70631-3806-4123-8A71-12E63202C08F}">
      <dgm:prSet/>
      <dgm:spPr/>
      <dgm:t>
        <a:bodyPr/>
        <a:lstStyle/>
        <a:p>
          <a:r>
            <a:rPr lang="en-US"/>
            <a:t>Sälja bingolotter till jul</a:t>
          </a:r>
        </a:p>
      </dgm:t>
    </dgm:pt>
    <dgm:pt modelId="{78DF0975-7F6F-4D58-9110-A83343F4454B}" type="parTrans" cxnId="{D2EF8319-23C9-400E-9B06-4B96912F2D9A}">
      <dgm:prSet/>
      <dgm:spPr/>
      <dgm:t>
        <a:bodyPr/>
        <a:lstStyle/>
        <a:p>
          <a:endParaRPr lang="en-US"/>
        </a:p>
      </dgm:t>
    </dgm:pt>
    <dgm:pt modelId="{8A50462B-B0FE-4090-978F-3248D5AEBFD7}" type="sibTrans" cxnId="{D2EF8319-23C9-400E-9B06-4B96912F2D9A}">
      <dgm:prSet/>
      <dgm:spPr/>
      <dgm:t>
        <a:bodyPr/>
        <a:lstStyle/>
        <a:p>
          <a:endParaRPr lang="en-US"/>
        </a:p>
      </dgm:t>
    </dgm:pt>
    <dgm:pt modelId="{FBF0AC74-66E9-4983-BBCB-C3F780E76CD9}">
      <dgm:prSet/>
      <dgm:spPr/>
      <dgm:t>
        <a:bodyPr/>
        <a:lstStyle/>
        <a:p>
          <a:r>
            <a:rPr lang="en-US" dirty="0"/>
            <a:t>Kiosk vid </a:t>
          </a:r>
          <a:r>
            <a:rPr lang="en-US" dirty="0" err="1"/>
            <a:t>hemmamatcher</a:t>
          </a:r>
          <a:r>
            <a:rPr lang="en-US" dirty="0"/>
            <a:t> (8 matcher)</a:t>
          </a:r>
        </a:p>
        <a:p>
          <a:r>
            <a:rPr lang="en-US" dirty="0" err="1"/>
            <a:t>Förra</a:t>
          </a:r>
          <a:r>
            <a:rPr lang="en-US" dirty="0"/>
            <a:t> </a:t>
          </a:r>
          <a:r>
            <a:rPr lang="en-US" dirty="0" err="1"/>
            <a:t>året</a:t>
          </a:r>
          <a:r>
            <a:rPr lang="en-US" dirty="0"/>
            <a:t> </a:t>
          </a:r>
          <a:r>
            <a:rPr lang="en-US" dirty="0" err="1"/>
            <a:t>fick</a:t>
          </a:r>
          <a:r>
            <a:rPr lang="en-US" dirty="0"/>
            <a:t> vi in 300-500kr/match </a:t>
          </a:r>
        </a:p>
      </dgm:t>
    </dgm:pt>
    <dgm:pt modelId="{F51C5071-719C-40DA-AECD-EAE56A5D5983}" type="parTrans" cxnId="{3CD74F78-278D-425C-B05E-CD298DA55E85}">
      <dgm:prSet/>
      <dgm:spPr/>
      <dgm:t>
        <a:bodyPr/>
        <a:lstStyle/>
        <a:p>
          <a:endParaRPr lang="en-US"/>
        </a:p>
      </dgm:t>
    </dgm:pt>
    <dgm:pt modelId="{AABF5969-94F2-4EF2-A3E8-4408A7C83A57}" type="sibTrans" cxnId="{3CD74F78-278D-425C-B05E-CD298DA55E85}">
      <dgm:prSet/>
      <dgm:spPr/>
      <dgm:t>
        <a:bodyPr/>
        <a:lstStyle/>
        <a:p>
          <a:endParaRPr lang="en-US"/>
        </a:p>
      </dgm:t>
    </dgm:pt>
    <dgm:pt modelId="{3AE6DA9A-401C-4C6D-89CE-4FF027401697}">
      <dgm:prSet/>
      <dgm:spPr/>
      <dgm:t>
        <a:bodyPr/>
        <a:lstStyle/>
        <a:p>
          <a:r>
            <a:rPr lang="en-US" dirty="0" err="1"/>
            <a:t>Genom</a:t>
          </a:r>
          <a:r>
            <a:rPr lang="en-US" dirty="0"/>
            <a:t> </a:t>
          </a:r>
          <a:r>
            <a:rPr lang="en-US" dirty="0" err="1"/>
            <a:t>arbetsuppgifter</a:t>
          </a:r>
          <a:r>
            <a:rPr lang="en-US" dirty="0"/>
            <a:t> </a:t>
          </a:r>
          <a:r>
            <a:rPr lang="en-US" dirty="0" err="1"/>
            <a:t>får</a:t>
          </a:r>
          <a:r>
            <a:rPr lang="en-US" dirty="0"/>
            <a:t> vi </a:t>
          </a:r>
          <a:r>
            <a:rPr lang="en-US" dirty="0" err="1"/>
            <a:t>pengar</a:t>
          </a:r>
          <a:r>
            <a:rPr lang="en-US" dirty="0"/>
            <a:t> till </a:t>
          </a:r>
          <a:r>
            <a:rPr lang="en-US" dirty="0" err="1"/>
            <a:t>lagkassan</a:t>
          </a:r>
          <a:r>
            <a:rPr lang="en-US" dirty="0"/>
            <a:t>. </a:t>
          </a:r>
          <a:r>
            <a:rPr lang="en-US" dirty="0" err="1"/>
            <a:t>Viktigt</a:t>
          </a:r>
          <a:r>
            <a:rPr lang="en-US" dirty="0"/>
            <a:t> </a:t>
          </a:r>
          <a:r>
            <a:rPr lang="en-US" dirty="0" err="1"/>
            <a:t>att</a:t>
          </a:r>
          <a:r>
            <a:rPr lang="en-US" dirty="0"/>
            <a:t> </a:t>
          </a:r>
          <a:r>
            <a:rPr lang="en-US" dirty="0" err="1"/>
            <a:t>alla</a:t>
          </a:r>
          <a:r>
            <a:rPr lang="en-US" dirty="0"/>
            <a:t> </a:t>
          </a:r>
          <a:r>
            <a:rPr lang="en-US" dirty="0" err="1"/>
            <a:t>är</a:t>
          </a:r>
          <a:r>
            <a:rPr lang="en-US" dirty="0"/>
            <a:t> med </a:t>
          </a:r>
          <a:r>
            <a:rPr lang="en-US" dirty="0" err="1"/>
            <a:t>och</a:t>
          </a:r>
          <a:r>
            <a:rPr lang="en-US" dirty="0"/>
            <a:t> </a:t>
          </a:r>
          <a:r>
            <a:rPr lang="en-US" dirty="0" err="1"/>
            <a:t>hjälper</a:t>
          </a:r>
          <a:r>
            <a:rPr lang="en-US" dirty="0"/>
            <a:t> till. </a:t>
          </a:r>
        </a:p>
      </dgm:t>
    </dgm:pt>
    <dgm:pt modelId="{B1648A37-B0C2-4C83-945A-9E590F8841C4}" type="parTrans" cxnId="{D6693832-3C5B-487E-9951-894C4660A1FD}">
      <dgm:prSet/>
      <dgm:spPr/>
      <dgm:t>
        <a:bodyPr/>
        <a:lstStyle/>
        <a:p>
          <a:endParaRPr lang="en-US"/>
        </a:p>
      </dgm:t>
    </dgm:pt>
    <dgm:pt modelId="{CFD29037-BF8D-4E08-AD04-91A2AA86C6C3}" type="sibTrans" cxnId="{D6693832-3C5B-487E-9951-894C4660A1FD}">
      <dgm:prSet/>
      <dgm:spPr/>
      <dgm:t>
        <a:bodyPr/>
        <a:lstStyle/>
        <a:p>
          <a:endParaRPr lang="en-US"/>
        </a:p>
      </dgm:t>
    </dgm:pt>
    <dgm:pt modelId="{C9A4E29F-0791-422F-98BF-3096C0DFC970}" type="pres">
      <dgm:prSet presAssocID="{2E476049-6044-4E30-9CB7-8AE54B724176}" presName="vert0" presStyleCnt="0">
        <dgm:presLayoutVars>
          <dgm:dir/>
          <dgm:animOne val="branch"/>
          <dgm:animLvl val="lvl"/>
        </dgm:presLayoutVars>
      </dgm:prSet>
      <dgm:spPr/>
    </dgm:pt>
    <dgm:pt modelId="{282F9AF6-4F97-4696-ABAB-5B7797190631}" type="pres">
      <dgm:prSet presAssocID="{F6453000-9D8A-486F-904E-A11A8CC056FE}" presName="thickLine" presStyleLbl="alignNode1" presStyleIdx="0" presStyleCnt="6"/>
      <dgm:spPr/>
    </dgm:pt>
    <dgm:pt modelId="{B3F38D69-0129-4EEB-B837-FC29E826A207}" type="pres">
      <dgm:prSet presAssocID="{F6453000-9D8A-486F-904E-A11A8CC056FE}" presName="horz1" presStyleCnt="0"/>
      <dgm:spPr/>
    </dgm:pt>
    <dgm:pt modelId="{A38CE939-B7D0-44FA-89F1-4B6EEE26945C}" type="pres">
      <dgm:prSet presAssocID="{F6453000-9D8A-486F-904E-A11A8CC056FE}" presName="tx1" presStyleLbl="revTx" presStyleIdx="0" presStyleCnt="6"/>
      <dgm:spPr/>
    </dgm:pt>
    <dgm:pt modelId="{AB48719A-53F9-4621-8E77-AA60B38411A8}" type="pres">
      <dgm:prSet presAssocID="{F6453000-9D8A-486F-904E-A11A8CC056FE}" presName="vert1" presStyleCnt="0"/>
      <dgm:spPr/>
    </dgm:pt>
    <dgm:pt modelId="{8943A8F7-DAC4-47F9-9D05-56584C0EDBE7}" type="pres">
      <dgm:prSet presAssocID="{1965F845-E022-4F87-88D5-AEACAF4CCBFF}" presName="thickLine" presStyleLbl="alignNode1" presStyleIdx="1" presStyleCnt="6"/>
      <dgm:spPr/>
    </dgm:pt>
    <dgm:pt modelId="{A7210CFB-8DF0-48EF-AAA1-17F42482BBBF}" type="pres">
      <dgm:prSet presAssocID="{1965F845-E022-4F87-88D5-AEACAF4CCBFF}" presName="horz1" presStyleCnt="0"/>
      <dgm:spPr/>
    </dgm:pt>
    <dgm:pt modelId="{B5C7A240-82FB-49A6-8245-A94BA1B915AC}" type="pres">
      <dgm:prSet presAssocID="{1965F845-E022-4F87-88D5-AEACAF4CCBFF}" presName="tx1" presStyleLbl="revTx" presStyleIdx="1" presStyleCnt="6"/>
      <dgm:spPr/>
    </dgm:pt>
    <dgm:pt modelId="{4DB18849-DB4A-4319-9D5C-8F5DD1E8D5B7}" type="pres">
      <dgm:prSet presAssocID="{1965F845-E022-4F87-88D5-AEACAF4CCBFF}" presName="vert1" presStyleCnt="0"/>
      <dgm:spPr/>
    </dgm:pt>
    <dgm:pt modelId="{94A273D6-9C51-4303-BF1E-7D366E13CC2E}" type="pres">
      <dgm:prSet presAssocID="{A437BE90-2723-4BC0-A0E9-2C225D272717}" presName="thickLine" presStyleLbl="alignNode1" presStyleIdx="2" presStyleCnt="6"/>
      <dgm:spPr/>
    </dgm:pt>
    <dgm:pt modelId="{1D7C9111-6A8A-4BC7-924D-22CDF036DCF0}" type="pres">
      <dgm:prSet presAssocID="{A437BE90-2723-4BC0-A0E9-2C225D272717}" presName="horz1" presStyleCnt="0"/>
      <dgm:spPr/>
    </dgm:pt>
    <dgm:pt modelId="{D01B9E2B-AB92-45A9-B337-1E67FFC9B27A}" type="pres">
      <dgm:prSet presAssocID="{A437BE90-2723-4BC0-A0E9-2C225D272717}" presName="tx1" presStyleLbl="revTx" presStyleIdx="2" presStyleCnt="6"/>
      <dgm:spPr/>
    </dgm:pt>
    <dgm:pt modelId="{AECCD4A2-F38D-42AC-8655-E5B12348D9EA}" type="pres">
      <dgm:prSet presAssocID="{A437BE90-2723-4BC0-A0E9-2C225D272717}" presName="vert1" presStyleCnt="0"/>
      <dgm:spPr/>
    </dgm:pt>
    <dgm:pt modelId="{4BD4FDC0-B90A-4A08-BBBD-850BFE8963F9}" type="pres">
      <dgm:prSet presAssocID="{E7E70631-3806-4123-8A71-12E63202C08F}" presName="thickLine" presStyleLbl="alignNode1" presStyleIdx="3" presStyleCnt="6"/>
      <dgm:spPr/>
    </dgm:pt>
    <dgm:pt modelId="{3EDC6336-41BE-4A59-B5FD-D98799EE4138}" type="pres">
      <dgm:prSet presAssocID="{E7E70631-3806-4123-8A71-12E63202C08F}" presName="horz1" presStyleCnt="0"/>
      <dgm:spPr/>
    </dgm:pt>
    <dgm:pt modelId="{33755786-178D-4878-8A42-1CF28C520C7B}" type="pres">
      <dgm:prSet presAssocID="{E7E70631-3806-4123-8A71-12E63202C08F}" presName="tx1" presStyleLbl="revTx" presStyleIdx="3" presStyleCnt="6"/>
      <dgm:spPr/>
    </dgm:pt>
    <dgm:pt modelId="{AB58967C-C622-4E20-B5FD-5CFE2A2B9525}" type="pres">
      <dgm:prSet presAssocID="{E7E70631-3806-4123-8A71-12E63202C08F}" presName="vert1" presStyleCnt="0"/>
      <dgm:spPr/>
    </dgm:pt>
    <dgm:pt modelId="{A56D6BBB-833A-406D-B548-B05BD0E56A39}" type="pres">
      <dgm:prSet presAssocID="{FBF0AC74-66E9-4983-BBCB-C3F780E76CD9}" presName="thickLine" presStyleLbl="alignNode1" presStyleIdx="4" presStyleCnt="6"/>
      <dgm:spPr/>
    </dgm:pt>
    <dgm:pt modelId="{79E1350D-C2D2-4811-9175-712197247CE9}" type="pres">
      <dgm:prSet presAssocID="{FBF0AC74-66E9-4983-BBCB-C3F780E76CD9}" presName="horz1" presStyleCnt="0"/>
      <dgm:spPr/>
    </dgm:pt>
    <dgm:pt modelId="{AFFFA9F1-65B1-4205-9629-10612384A243}" type="pres">
      <dgm:prSet presAssocID="{FBF0AC74-66E9-4983-BBCB-C3F780E76CD9}" presName="tx1" presStyleLbl="revTx" presStyleIdx="4" presStyleCnt="6"/>
      <dgm:spPr/>
    </dgm:pt>
    <dgm:pt modelId="{7DDEA8C5-3FB5-498E-A364-AB73D3E632B7}" type="pres">
      <dgm:prSet presAssocID="{FBF0AC74-66E9-4983-BBCB-C3F780E76CD9}" presName="vert1" presStyleCnt="0"/>
      <dgm:spPr/>
    </dgm:pt>
    <dgm:pt modelId="{85A83046-E8B9-4416-8CC0-6956608CCFAB}" type="pres">
      <dgm:prSet presAssocID="{3AE6DA9A-401C-4C6D-89CE-4FF027401697}" presName="thickLine" presStyleLbl="alignNode1" presStyleIdx="5" presStyleCnt="6"/>
      <dgm:spPr/>
    </dgm:pt>
    <dgm:pt modelId="{58FCD2D5-5652-4DAE-B70E-B68AED4D1A26}" type="pres">
      <dgm:prSet presAssocID="{3AE6DA9A-401C-4C6D-89CE-4FF027401697}" presName="horz1" presStyleCnt="0"/>
      <dgm:spPr/>
    </dgm:pt>
    <dgm:pt modelId="{ED9FA301-18CA-49EF-8275-6FC640D0787D}" type="pres">
      <dgm:prSet presAssocID="{3AE6DA9A-401C-4C6D-89CE-4FF027401697}" presName="tx1" presStyleLbl="revTx" presStyleIdx="5" presStyleCnt="6"/>
      <dgm:spPr/>
    </dgm:pt>
    <dgm:pt modelId="{D86400D1-E4F3-4C2E-9DB2-415BB1E61F43}" type="pres">
      <dgm:prSet presAssocID="{3AE6DA9A-401C-4C6D-89CE-4FF027401697}" presName="vert1" presStyleCnt="0"/>
      <dgm:spPr/>
    </dgm:pt>
  </dgm:ptLst>
  <dgm:cxnLst>
    <dgm:cxn modelId="{D2EF8319-23C9-400E-9B06-4B96912F2D9A}" srcId="{2E476049-6044-4E30-9CB7-8AE54B724176}" destId="{E7E70631-3806-4123-8A71-12E63202C08F}" srcOrd="3" destOrd="0" parTransId="{78DF0975-7F6F-4D58-9110-A83343F4454B}" sibTransId="{8A50462B-B0FE-4090-978F-3248D5AEBFD7}"/>
    <dgm:cxn modelId="{8425242F-E962-47C1-8B7B-20D9082EB3A8}" srcId="{2E476049-6044-4E30-9CB7-8AE54B724176}" destId="{F6453000-9D8A-486F-904E-A11A8CC056FE}" srcOrd="0" destOrd="0" parTransId="{C593ECC6-8B8F-45A3-9008-5C91A9367726}" sibTransId="{A87966B2-A2DA-4738-9329-74C7A8776D59}"/>
    <dgm:cxn modelId="{D6693832-3C5B-487E-9951-894C4660A1FD}" srcId="{2E476049-6044-4E30-9CB7-8AE54B724176}" destId="{3AE6DA9A-401C-4C6D-89CE-4FF027401697}" srcOrd="5" destOrd="0" parTransId="{B1648A37-B0C2-4C83-945A-9E590F8841C4}" sibTransId="{CFD29037-BF8D-4E08-AD04-91A2AA86C6C3}"/>
    <dgm:cxn modelId="{F4142E3F-7B45-44BD-8843-07B8A79A6862}" type="presOf" srcId="{E7E70631-3806-4123-8A71-12E63202C08F}" destId="{33755786-178D-4878-8A42-1CF28C520C7B}" srcOrd="0" destOrd="0" presId="urn:microsoft.com/office/officeart/2008/layout/LinedList"/>
    <dgm:cxn modelId="{60584167-9FBC-4A71-9BCF-31D85A92B2E5}" type="presOf" srcId="{FBF0AC74-66E9-4983-BBCB-C3F780E76CD9}" destId="{AFFFA9F1-65B1-4205-9629-10612384A243}" srcOrd="0" destOrd="0" presId="urn:microsoft.com/office/officeart/2008/layout/LinedList"/>
    <dgm:cxn modelId="{1B30224B-C088-411A-8890-57120907741C}" srcId="{2E476049-6044-4E30-9CB7-8AE54B724176}" destId="{A437BE90-2723-4BC0-A0E9-2C225D272717}" srcOrd="2" destOrd="0" parTransId="{A7605641-9009-4581-B0DA-31715E975431}" sibTransId="{2164A3D1-C66B-4957-856B-BD9E34BC9C0D}"/>
    <dgm:cxn modelId="{2CE9E955-2995-46DE-A7D9-BD29C2A89AD9}" type="presOf" srcId="{F6453000-9D8A-486F-904E-A11A8CC056FE}" destId="{A38CE939-B7D0-44FA-89F1-4B6EEE26945C}" srcOrd="0" destOrd="0" presId="urn:microsoft.com/office/officeart/2008/layout/LinedList"/>
    <dgm:cxn modelId="{3CD74F78-278D-425C-B05E-CD298DA55E85}" srcId="{2E476049-6044-4E30-9CB7-8AE54B724176}" destId="{FBF0AC74-66E9-4983-BBCB-C3F780E76CD9}" srcOrd="4" destOrd="0" parTransId="{F51C5071-719C-40DA-AECD-EAE56A5D5983}" sibTransId="{AABF5969-94F2-4EF2-A3E8-4408A7C83A57}"/>
    <dgm:cxn modelId="{74E3BF92-2B04-464D-B474-C26C71F46C1B}" type="presOf" srcId="{1965F845-E022-4F87-88D5-AEACAF4CCBFF}" destId="{B5C7A240-82FB-49A6-8245-A94BA1B915AC}" srcOrd="0" destOrd="0" presId="urn:microsoft.com/office/officeart/2008/layout/LinedList"/>
    <dgm:cxn modelId="{1A2968B0-DA1B-4E3F-9CFD-FDCFFD287042}" type="presOf" srcId="{2E476049-6044-4E30-9CB7-8AE54B724176}" destId="{C9A4E29F-0791-422F-98BF-3096C0DFC970}" srcOrd="0" destOrd="0" presId="urn:microsoft.com/office/officeart/2008/layout/LinedList"/>
    <dgm:cxn modelId="{B2A10CD7-7EA3-42A3-A105-88525FFE497E}" type="presOf" srcId="{A437BE90-2723-4BC0-A0E9-2C225D272717}" destId="{D01B9E2B-AB92-45A9-B337-1E67FFC9B27A}" srcOrd="0" destOrd="0" presId="urn:microsoft.com/office/officeart/2008/layout/LinedList"/>
    <dgm:cxn modelId="{223D71DD-78DB-4865-B7F8-F87C7E015EA9}" type="presOf" srcId="{3AE6DA9A-401C-4C6D-89CE-4FF027401697}" destId="{ED9FA301-18CA-49EF-8275-6FC640D0787D}" srcOrd="0" destOrd="0" presId="urn:microsoft.com/office/officeart/2008/layout/LinedList"/>
    <dgm:cxn modelId="{72A4D9F8-CC6B-40A4-B931-5CDE1CD59623}" srcId="{2E476049-6044-4E30-9CB7-8AE54B724176}" destId="{1965F845-E022-4F87-88D5-AEACAF4CCBFF}" srcOrd="1" destOrd="0" parTransId="{A6B88946-2968-4E5F-86FF-BE2B4C33D807}" sibTransId="{D9709A35-6E74-4231-8A98-A113153E48D7}"/>
    <dgm:cxn modelId="{7FB6DBC2-6200-443C-BA59-30AFCF26449E}" type="presParOf" srcId="{C9A4E29F-0791-422F-98BF-3096C0DFC970}" destId="{282F9AF6-4F97-4696-ABAB-5B7797190631}" srcOrd="0" destOrd="0" presId="urn:microsoft.com/office/officeart/2008/layout/LinedList"/>
    <dgm:cxn modelId="{BB4E8C47-21F2-44B2-9850-C0916B4F27BD}" type="presParOf" srcId="{C9A4E29F-0791-422F-98BF-3096C0DFC970}" destId="{B3F38D69-0129-4EEB-B837-FC29E826A207}" srcOrd="1" destOrd="0" presId="urn:microsoft.com/office/officeart/2008/layout/LinedList"/>
    <dgm:cxn modelId="{47D8B660-D7F6-46F3-8B15-BEE6085EEC6D}" type="presParOf" srcId="{B3F38D69-0129-4EEB-B837-FC29E826A207}" destId="{A38CE939-B7D0-44FA-89F1-4B6EEE26945C}" srcOrd="0" destOrd="0" presId="urn:microsoft.com/office/officeart/2008/layout/LinedList"/>
    <dgm:cxn modelId="{27BB276B-66CE-4E55-B891-CA4D15B9282D}" type="presParOf" srcId="{B3F38D69-0129-4EEB-B837-FC29E826A207}" destId="{AB48719A-53F9-4621-8E77-AA60B38411A8}" srcOrd="1" destOrd="0" presId="urn:microsoft.com/office/officeart/2008/layout/LinedList"/>
    <dgm:cxn modelId="{55C7B10E-4008-42D8-882A-9DDC55C2F7D9}" type="presParOf" srcId="{C9A4E29F-0791-422F-98BF-3096C0DFC970}" destId="{8943A8F7-DAC4-47F9-9D05-56584C0EDBE7}" srcOrd="2" destOrd="0" presId="urn:microsoft.com/office/officeart/2008/layout/LinedList"/>
    <dgm:cxn modelId="{E221439C-CBE7-475D-AD2E-A8FFDB6E27F1}" type="presParOf" srcId="{C9A4E29F-0791-422F-98BF-3096C0DFC970}" destId="{A7210CFB-8DF0-48EF-AAA1-17F42482BBBF}" srcOrd="3" destOrd="0" presId="urn:microsoft.com/office/officeart/2008/layout/LinedList"/>
    <dgm:cxn modelId="{2F76D711-8BCE-4F97-B478-64E59343A466}" type="presParOf" srcId="{A7210CFB-8DF0-48EF-AAA1-17F42482BBBF}" destId="{B5C7A240-82FB-49A6-8245-A94BA1B915AC}" srcOrd="0" destOrd="0" presId="urn:microsoft.com/office/officeart/2008/layout/LinedList"/>
    <dgm:cxn modelId="{5764D149-98C0-493C-B948-4C32F5E7BB91}" type="presParOf" srcId="{A7210CFB-8DF0-48EF-AAA1-17F42482BBBF}" destId="{4DB18849-DB4A-4319-9D5C-8F5DD1E8D5B7}" srcOrd="1" destOrd="0" presId="urn:microsoft.com/office/officeart/2008/layout/LinedList"/>
    <dgm:cxn modelId="{0186BC47-DBB6-464D-AD6F-B10943E16D94}" type="presParOf" srcId="{C9A4E29F-0791-422F-98BF-3096C0DFC970}" destId="{94A273D6-9C51-4303-BF1E-7D366E13CC2E}" srcOrd="4" destOrd="0" presId="urn:microsoft.com/office/officeart/2008/layout/LinedList"/>
    <dgm:cxn modelId="{61939FF9-38D6-4118-BBF6-BB3443A6F6C5}" type="presParOf" srcId="{C9A4E29F-0791-422F-98BF-3096C0DFC970}" destId="{1D7C9111-6A8A-4BC7-924D-22CDF036DCF0}" srcOrd="5" destOrd="0" presId="urn:microsoft.com/office/officeart/2008/layout/LinedList"/>
    <dgm:cxn modelId="{21FE65A9-9B17-4F36-A202-07185EFBFB84}" type="presParOf" srcId="{1D7C9111-6A8A-4BC7-924D-22CDF036DCF0}" destId="{D01B9E2B-AB92-45A9-B337-1E67FFC9B27A}" srcOrd="0" destOrd="0" presId="urn:microsoft.com/office/officeart/2008/layout/LinedList"/>
    <dgm:cxn modelId="{6421B95B-E830-45E9-9F5E-AE31804E3F5C}" type="presParOf" srcId="{1D7C9111-6A8A-4BC7-924D-22CDF036DCF0}" destId="{AECCD4A2-F38D-42AC-8655-E5B12348D9EA}" srcOrd="1" destOrd="0" presId="urn:microsoft.com/office/officeart/2008/layout/LinedList"/>
    <dgm:cxn modelId="{718EBEDE-CB56-4704-955E-A7FE6317EB4F}" type="presParOf" srcId="{C9A4E29F-0791-422F-98BF-3096C0DFC970}" destId="{4BD4FDC0-B90A-4A08-BBBD-850BFE8963F9}" srcOrd="6" destOrd="0" presId="urn:microsoft.com/office/officeart/2008/layout/LinedList"/>
    <dgm:cxn modelId="{DEE00470-6233-4A20-9D13-75A913DC9026}" type="presParOf" srcId="{C9A4E29F-0791-422F-98BF-3096C0DFC970}" destId="{3EDC6336-41BE-4A59-B5FD-D98799EE4138}" srcOrd="7" destOrd="0" presId="urn:microsoft.com/office/officeart/2008/layout/LinedList"/>
    <dgm:cxn modelId="{E498126C-8181-4EC4-826C-3BA41F659B94}" type="presParOf" srcId="{3EDC6336-41BE-4A59-B5FD-D98799EE4138}" destId="{33755786-178D-4878-8A42-1CF28C520C7B}" srcOrd="0" destOrd="0" presId="urn:microsoft.com/office/officeart/2008/layout/LinedList"/>
    <dgm:cxn modelId="{05EC559D-1E44-4D08-84C7-5EC3F2F5E810}" type="presParOf" srcId="{3EDC6336-41BE-4A59-B5FD-D98799EE4138}" destId="{AB58967C-C622-4E20-B5FD-5CFE2A2B9525}" srcOrd="1" destOrd="0" presId="urn:microsoft.com/office/officeart/2008/layout/LinedList"/>
    <dgm:cxn modelId="{3B3F146D-41FB-4B0C-BC03-AD3977F9223D}" type="presParOf" srcId="{C9A4E29F-0791-422F-98BF-3096C0DFC970}" destId="{A56D6BBB-833A-406D-B548-B05BD0E56A39}" srcOrd="8" destOrd="0" presId="urn:microsoft.com/office/officeart/2008/layout/LinedList"/>
    <dgm:cxn modelId="{7083FAFC-7091-47BE-9A3A-0FAF87DDEEB7}" type="presParOf" srcId="{C9A4E29F-0791-422F-98BF-3096C0DFC970}" destId="{79E1350D-C2D2-4811-9175-712197247CE9}" srcOrd="9" destOrd="0" presId="urn:microsoft.com/office/officeart/2008/layout/LinedList"/>
    <dgm:cxn modelId="{17970F4B-20D0-4B5F-A672-4160BECE28F8}" type="presParOf" srcId="{79E1350D-C2D2-4811-9175-712197247CE9}" destId="{AFFFA9F1-65B1-4205-9629-10612384A243}" srcOrd="0" destOrd="0" presId="urn:microsoft.com/office/officeart/2008/layout/LinedList"/>
    <dgm:cxn modelId="{0DFD7966-8121-430F-A44E-9190B4C5E38E}" type="presParOf" srcId="{79E1350D-C2D2-4811-9175-712197247CE9}" destId="{7DDEA8C5-3FB5-498E-A364-AB73D3E632B7}" srcOrd="1" destOrd="0" presId="urn:microsoft.com/office/officeart/2008/layout/LinedList"/>
    <dgm:cxn modelId="{9B51E4C4-2F79-4788-8C96-CB58AB9179FC}" type="presParOf" srcId="{C9A4E29F-0791-422F-98BF-3096C0DFC970}" destId="{85A83046-E8B9-4416-8CC0-6956608CCFAB}" srcOrd="10" destOrd="0" presId="urn:microsoft.com/office/officeart/2008/layout/LinedList"/>
    <dgm:cxn modelId="{4ECC843A-F219-4832-8169-18319E632436}" type="presParOf" srcId="{C9A4E29F-0791-422F-98BF-3096C0DFC970}" destId="{58FCD2D5-5652-4DAE-B70E-B68AED4D1A26}" srcOrd="11" destOrd="0" presId="urn:microsoft.com/office/officeart/2008/layout/LinedList"/>
    <dgm:cxn modelId="{4F82D48A-6E6E-46F1-A365-C6C147F0E884}" type="presParOf" srcId="{58FCD2D5-5652-4DAE-B70E-B68AED4D1A26}" destId="{ED9FA301-18CA-49EF-8275-6FC640D0787D}" srcOrd="0" destOrd="0" presId="urn:microsoft.com/office/officeart/2008/layout/LinedList"/>
    <dgm:cxn modelId="{21320C0F-9719-47F8-B46C-435946AB5D4C}" type="presParOf" srcId="{58FCD2D5-5652-4DAE-B70E-B68AED4D1A26}" destId="{D86400D1-E4F3-4C2E-9DB2-415BB1E61F43}"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2F9AF6-4F97-4696-ABAB-5B7797190631}">
      <dsp:nvSpPr>
        <dsp:cNvPr id="0" name=""/>
        <dsp:cNvSpPr/>
      </dsp:nvSpPr>
      <dsp:spPr>
        <a:xfrm>
          <a:off x="0" y="2703"/>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38CE939-B7D0-44FA-89F1-4B6EEE26945C}">
      <dsp:nvSpPr>
        <dsp:cNvPr id="0" name=""/>
        <dsp:cNvSpPr/>
      </dsp:nvSpPr>
      <dsp:spPr>
        <a:xfrm>
          <a:off x="0" y="2703"/>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Boll-Stina + kiosk och inträde fredag 9 maj.</a:t>
          </a:r>
        </a:p>
      </dsp:txBody>
      <dsp:txXfrm>
        <a:off x="0" y="2703"/>
        <a:ext cx="6900512" cy="921789"/>
      </dsp:txXfrm>
    </dsp:sp>
    <dsp:sp modelId="{8943A8F7-DAC4-47F9-9D05-56584C0EDBE7}">
      <dsp:nvSpPr>
        <dsp:cNvPr id="0" name=""/>
        <dsp:cNvSpPr/>
      </dsp:nvSpPr>
      <dsp:spPr>
        <a:xfrm>
          <a:off x="0" y="924492"/>
          <a:ext cx="6900512" cy="0"/>
        </a:xfrm>
        <a:prstGeom prst="line">
          <a:avLst/>
        </a:prstGeom>
        <a:solidFill>
          <a:schemeClr val="accent2">
            <a:hueOff val="-291073"/>
            <a:satOff val="-16786"/>
            <a:lumOff val="1726"/>
            <a:alphaOff val="0"/>
          </a:schemeClr>
        </a:solidFill>
        <a:ln w="12700" cap="flat" cmpd="sng" algn="ctr">
          <a:solidFill>
            <a:schemeClr val="accent2">
              <a:hueOff val="-291073"/>
              <a:satOff val="-16786"/>
              <a:lumOff val="172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5C7A240-82FB-49A6-8245-A94BA1B915AC}">
      <dsp:nvSpPr>
        <dsp:cNvPr id="0" name=""/>
        <dsp:cNvSpPr/>
      </dsp:nvSpPr>
      <dsp:spPr>
        <a:xfrm>
          <a:off x="0" y="924492"/>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err="1"/>
            <a:t>Klassfotboll</a:t>
          </a:r>
          <a:r>
            <a:rPr lang="en-US" sz="2200" kern="1200" dirty="0"/>
            <a:t> </a:t>
          </a:r>
          <a:r>
            <a:rPr lang="en-US" sz="2200" kern="1200" dirty="0" err="1"/>
            <a:t>lördag</a:t>
          </a:r>
          <a:r>
            <a:rPr lang="en-US" sz="2200" kern="1200" dirty="0"/>
            <a:t> 17 </a:t>
          </a:r>
          <a:r>
            <a:rPr lang="en-US" sz="2200" kern="1200" dirty="0" err="1"/>
            <a:t>maj</a:t>
          </a:r>
          <a:endParaRPr lang="en-US" sz="2200" kern="1200" dirty="0"/>
        </a:p>
      </dsp:txBody>
      <dsp:txXfrm>
        <a:off x="0" y="924492"/>
        <a:ext cx="6900512" cy="921789"/>
      </dsp:txXfrm>
    </dsp:sp>
    <dsp:sp modelId="{94A273D6-9C51-4303-BF1E-7D366E13CC2E}">
      <dsp:nvSpPr>
        <dsp:cNvPr id="0" name=""/>
        <dsp:cNvSpPr/>
      </dsp:nvSpPr>
      <dsp:spPr>
        <a:xfrm>
          <a:off x="0" y="1846281"/>
          <a:ext cx="6900512" cy="0"/>
        </a:xfrm>
        <a:prstGeom prst="line">
          <a:avLst/>
        </a:prstGeom>
        <a:solidFill>
          <a:schemeClr val="accent2">
            <a:hueOff val="-582145"/>
            <a:satOff val="-33571"/>
            <a:lumOff val="3451"/>
            <a:alphaOff val="0"/>
          </a:schemeClr>
        </a:solidFill>
        <a:ln w="12700" cap="flat" cmpd="sng" algn="ctr">
          <a:solidFill>
            <a:schemeClr val="accent2">
              <a:hueOff val="-582145"/>
              <a:satOff val="-33571"/>
              <a:lumOff val="345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01B9E2B-AB92-45A9-B337-1E67FFC9B27A}">
      <dsp:nvSpPr>
        <dsp:cNvPr id="0" name=""/>
        <dsp:cNvSpPr/>
      </dsp:nvSpPr>
      <dsp:spPr>
        <a:xfrm>
          <a:off x="0" y="1846281"/>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Sommarlandscupen 1-3 augusti</a:t>
          </a:r>
        </a:p>
      </dsp:txBody>
      <dsp:txXfrm>
        <a:off x="0" y="1846281"/>
        <a:ext cx="6900512" cy="921789"/>
      </dsp:txXfrm>
    </dsp:sp>
    <dsp:sp modelId="{4BD4FDC0-B90A-4A08-BBBD-850BFE8963F9}">
      <dsp:nvSpPr>
        <dsp:cNvPr id="0" name=""/>
        <dsp:cNvSpPr/>
      </dsp:nvSpPr>
      <dsp:spPr>
        <a:xfrm>
          <a:off x="0" y="2768070"/>
          <a:ext cx="6900512" cy="0"/>
        </a:xfrm>
        <a:prstGeom prst="line">
          <a:avLst/>
        </a:prstGeom>
        <a:solidFill>
          <a:schemeClr val="accent2">
            <a:hueOff val="-873218"/>
            <a:satOff val="-50357"/>
            <a:lumOff val="5177"/>
            <a:alphaOff val="0"/>
          </a:schemeClr>
        </a:solidFill>
        <a:ln w="12700" cap="flat" cmpd="sng" algn="ctr">
          <a:solidFill>
            <a:schemeClr val="accent2">
              <a:hueOff val="-873218"/>
              <a:satOff val="-50357"/>
              <a:lumOff val="517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3755786-178D-4878-8A42-1CF28C520C7B}">
      <dsp:nvSpPr>
        <dsp:cNvPr id="0" name=""/>
        <dsp:cNvSpPr/>
      </dsp:nvSpPr>
      <dsp:spPr>
        <a:xfrm>
          <a:off x="0" y="2768070"/>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a:t>Sälja bingolotter till jul</a:t>
          </a:r>
        </a:p>
      </dsp:txBody>
      <dsp:txXfrm>
        <a:off x="0" y="2768070"/>
        <a:ext cx="6900512" cy="921789"/>
      </dsp:txXfrm>
    </dsp:sp>
    <dsp:sp modelId="{A56D6BBB-833A-406D-B548-B05BD0E56A39}">
      <dsp:nvSpPr>
        <dsp:cNvPr id="0" name=""/>
        <dsp:cNvSpPr/>
      </dsp:nvSpPr>
      <dsp:spPr>
        <a:xfrm>
          <a:off x="0" y="3689859"/>
          <a:ext cx="6900512" cy="0"/>
        </a:xfrm>
        <a:prstGeom prst="line">
          <a:avLst/>
        </a:prstGeom>
        <a:solidFill>
          <a:schemeClr val="accent2">
            <a:hueOff val="-1164290"/>
            <a:satOff val="-67142"/>
            <a:lumOff val="6902"/>
            <a:alphaOff val="0"/>
          </a:schemeClr>
        </a:solidFill>
        <a:ln w="12700" cap="flat" cmpd="sng" algn="ctr">
          <a:solidFill>
            <a:schemeClr val="accent2">
              <a:hueOff val="-1164290"/>
              <a:satOff val="-67142"/>
              <a:lumOff val="690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FFFA9F1-65B1-4205-9629-10612384A243}">
      <dsp:nvSpPr>
        <dsp:cNvPr id="0" name=""/>
        <dsp:cNvSpPr/>
      </dsp:nvSpPr>
      <dsp:spPr>
        <a:xfrm>
          <a:off x="0" y="3689859"/>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Kiosk vid </a:t>
          </a:r>
          <a:r>
            <a:rPr lang="en-US" sz="2200" kern="1200" dirty="0" err="1"/>
            <a:t>hemmamatcher</a:t>
          </a:r>
          <a:r>
            <a:rPr lang="en-US" sz="2200" kern="1200" dirty="0"/>
            <a:t> (8 matcher)</a:t>
          </a:r>
        </a:p>
        <a:p>
          <a:pPr marL="0" lvl="0" indent="0" algn="l" defTabSz="977900">
            <a:lnSpc>
              <a:spcPct val="90000"/>
            </a:lnSpc>
            <a:spcBef>
              <a:spcPct val="0"/>
            </a:spcBef>
            <a:spcAft>
              <a:spcPct val="35000"/>
            </a:spcAft>
            <a:buNone/>
          </a:pPr>
          <a:r>
            <a:rPr lang="en-US" sz="2200" kern="1200" dirty="0" err="1"/>
            <a:t>Förra</a:t>
          </a:r>
          <a:r>
            <a:rPr lang="en-US" sz="2200" kern="1200" dirty="0"/>
            <a:t> </a:t>
          </a:r>
          <a:r>
            <a:rPr lang="en-US" sz="2200" kern="1200" dirty="0" err="1"/>
            <a:t>året</a:t>
          </a:r>
          <a:r>
            <a:rPr lang="en-US" sz="2200" kern="1200" dirty="0"/>
            <a:t> </a:t>
          </a:r>
          <a:r>
            <a:rPr lang="en-US" sz="2200" kern="1200" dirty="0" err="1"/>
            <a:t>fick</a:t>
          </a:r>
          <a:r>
            <a:rPr lang="en-US" sz="2200" kern="1200" dirty="0"/>
            <a:t> vi in 300-500kr/match </a:t>
          </a:r>
        </a:p>
      </dsp:txBody>
      <dsp:txXfrm>
        <a:off x="0" y="3689859"/>
        <a:ext cx="6900512" cy="921789"/>
      </dsp:txXfrm>
    </dsp:sp>
    <dsp:sp modelId="{85A83046-E8B9-4416-8CC0-6956608CCFAB}">
      <dsp:nvSpPr>
        <dsp:cNvPr id="0" name=""/>
        <dsp:cNvSpPr/>
      </dsp:nvSpPr>
      <dsp:spPr>
        <a:xfrm>
          <a:off x="0" y="4611648"/>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D9FA301-18CA-49EF-8275-6FC640D0787D}">
      <dsp:nvSpPr>
        <dsp:cNvPr id="0" name=""/>
        <dsp:cNvSpPr/>
      </dsp:nvSpPr>
      <dsp:spPr>
        <a:xfrm>
          <a:off x="0" y="4611648"/>
          <a:ext cx="6900512" cy="9217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err="1"/>
            <a:t>Genom</a:t>
          </a:r>
          <a:r>
            <a:rPr lang="en-US" sz="2200" kern="1200" dirty="0"/>
            <a:t> </a:t>
          </a:r>
          <a:r>
            <a:rPr lang="en-US" sz="2200" kern="1200" dirty="0" err="1"/>
            <a:t>arbetsuppgifter</a:t>
          </a:r>
          <a:r>
            <a:rPr lang="en-US" sz="2200" kern="1200" dirty="0"/>
            <a:t> </a:t>
          </a:r>
          <a:r>
            <a:rPr lang="en-US" sz="2200" kern="1200" dirty="0" err="1"/>
            <a:t>får</a:t>
          </a:r>
          <a:r>
            <a:rPr lang="en-US" sz="2200" kern="1200" dirty="0"/>
            <a:t> vi </a:t>
          </a:r>
          <a:r>
            <a:rPr lang="en-US" sz="2200" kern="1200" dirty="0" err="1"/>
            <a:t>pengar</a:t>
          </a:r>
          <a:r>
            <a:rPr lang="en-US" sz="2200" kern="1200" dirty="0"/>
            <a:t> till </a:t>
          </a:r>
          <a:r>
            <a:rPr lang="en-US" sz="2200" kern="1200" dirty="0" err="1"/>
            <a:t>lagkassan</a:t>
          </a:r>
          <a:r>
            <a:rPr lang="en-US" sz="2200" kern="1200" dirty="0"/>
            <a:t>. </a:t>
          </a:r>
          <a:r>
            <a:rPr lang="en-US" sz="2200" kern="1200" dirty="0" err="1"/>
            <a:t>Viktigt</a:t>
          </a:r>
          <a:r>
            <a:rPr lang="en-US" sz="2200" kern="1200" dirty="0"/>
            <a:t> </a:t>
          </a:r>
          <a:r>
            <a:rPr lang="en-US" sz="2200" kern="1200" dirty="0" err="1"/>
            <a:t>att</a:t>
          </a:r>
          <a:r>
            <a:rPr lang="en-US" sz="2200" kern="1200" dirty="0"/>
            <a:t> </a:t>
          </a:r>
          <a:r>
            <a:rPr lang="en-US" sz="2200" kern="1200" dirty="0" err="1"/>
            <a:t>alla</a:t>
          </a:r>
          <a:r>
            <a:rPr lang="en-US" sz="2200" kern="1200" dirty="0"/>
            <a:t> </a:t>
          </a:r>
          <a:r>
            <a:rPr lang="en-US" sz="2200" kern="1200" dirty="0" err="1"/>
            <a:t>är</a:t>
          </a:r>
          <a:r>
            <a:rPr lang="en-US" sz="2200" kern="1200" dirty="0"/>
            <a:t> med </a:t>
          </a:r>
          <a:r>
            <a:rPr lang="en-US" sz="2200" kern="1200" dirty="0" err="1"/>
            <a:t>och</a:t>
          </a:r>
          <a:r>
            <a:rPr lang="en-US" sz="2200" kern="1200" dirty="0"/>
            <a:t> </a:t>
          </a:r>
          <a:r>
            <a:rPr lang="en-US" sz="2200" kern="1200" dirty="0" err="1"/>
            <a:t>hjälper</a:t>
          </a:r>
          <a:r>
            <a:rPr lang="en-US" sz="2200" kern="1200" dirty="0"/>
            <a:t> till. </a:t>
          </a:r>
        </a:p>
      </dsp:txBody>
      <dsp:txXfrm>
        <a:off x="0" y="4611648"/>
        <a:ext cx="6900512" cy="921789"/>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5-04-18T14:40:44.990"/>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93,'54'-1,"-27"0,0 1,0 1,0 1,41 8,66 14,-44-10,-27-6,1-3,121-5,-72-2,2759 2,-2853 1,-1 1,0 1,25 6,-22-4,42 5,242-7,-157-5,1213 2,-1348-1,1-1,-1 0,0-1,0 0,0-1,0-1,12-5,-10 3,1 1,0 1,31-7,-9 9,73 3,12 0,-102-3,32-7,-34 5,40-4,267 6,-168 5,-92-1,78-3,-123-1,31-8,-33 6,0 1,23-2,147 4,-106 3,-65 0,1 1,-1 1,24 6,-20-3,41 3,266-6,-167-5,-128 2,1 1,0 2,48 11,35 17,-97-27,35 4,-35-6,38 9,63 18,-101-23,0-1,1-1,-1-1,23 0,90-5,-52 0,1478 1,-792 2,-748-2,0-1,-1-1,20-5,-16 2,38-3,37 8,-65 2,0-2,1-1,40-7,-30 0,1 3,54-1,93 8,-70 1,2702-2,-2805 1,-1 1,1 1,23 6,-20-4,40 5,257-7,-167-5,224 2,-354-1,0-2,39-8,15-2,19-3,-62 9,50-4,-51 8,34-8,18-2,-55 9,41-11,-15 3,49-16,-74 19,-1 1,1 1,44-4,204 10,-130 3,668-2,-805 0,-1 0,0 1,1 1,-1-1,0 1,0 1,0 0,0 1,0-1,-1 2,0-1,0 2,0-1,11 10,-8-2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5-04-18T14:46:40"/>
    </inkml:context>
    <inkml:brush xml:id="br0">
      <inkml:brushProperty name="width" value="0.035" units="cm"/>
      <inkml:brushProperty name="height" value="0.035" units="cm"/>
    </inkml:brush>
  </inkml:definitions>
  <inkml:trace contextRef="#ctx0" brushRef="#br0">0 0 24575,'0'0'-8191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728CA9-A7BB-44FC-B463-CE50BAAE6FE0}" type="datetimeFigureOut">
              <a:rPr lang="sv-SE" smtClean="0"/>
              <a:t>2025-04-22</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7D4463-F505-42F8-B4DF-6DBB85BFC605}" type="slidenum">
              <a:rPr lang="sv-SE" smtClean="0"/>
              <a:t>‹#›</a:t>
            </a:fld>
            <a:endParaRPr lang="sv-SE"/>
          </a:p>
        </p:txBody>
      </p:sp>
    </p:spTree>
    <p:extLst>
      <p:ext uri="{BB962C8B-B14F-4D97-AF65-F5344CB8AC3E}">
        <p14:creationId xmlns:p14="http://schemas.microsoft.com/office/powerpoint/2010/main" val="20434697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DD7D4463-F505-42F8-B4DF-6DBB85BFC605}" type="slidenum">
              <a:rPr lang="sv-SE" smtClean="0"/>
              <a:t>12</a:t>
            </a:fld>
            <a:endParaRPr lang="sv-SE"/>
          </a:p>
        </p:txBody>
      </p:sp>
    </p:spTree>
    <p:extLst>
      <p:ext uri="{BB962C8B-B14F-4D97-AF65-F5344CB8AC3E}">
        <p14:creationId xmlns:p14="http://schemas.microsoft.com/office/powerpoint/2010/main" val="1526223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40AAF50-8F5F-6F3B-9D9C-259132CB0E6C}"/>
              </a:ext>
            </a:extLst>
          </p:cNvPr>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id="{EF88A594-0762-0790-F7D9-B0F142AE232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id="{36318B2E-07F2-5C4B-010C-C6AD5A45ACBD}"/>
              </a:ext>
            </a:extLst>
          </p:cNvPr>
          <p:cNvSpPr>
            <a:spLocks noGrp="1"/>
          </p:cNvSpPr>
          <p:nvPr>
            <p:ph type="dt" sz="half" idx="10"/>
          </p:nvPr>
        </p:nvSpPr>
        <p:spPr/>
        <p:txBody>
          <a:bodyPr/>
          <a:lstStyle/>
          <a:p>
            <a:fld id="{91313F82-EEE3-4F6B-8FB5-3F16DCA2BF28}" type="datetimeFigureOut">
              <a:rPr lang="sv-SE" smtClean="0"/>
              <a:t>2025-04-22</a:t>
            </a:fld>
            <a:endParaRPr lang="sv-SE"/>
          </a:p>
        </p:txBody>
      </p:sp>
      <p:sp>
        <p:nvSpPr>
          <p:cNvPr id="5" name="Platshållare för sidfot 4">
            <a:extLst>
              <a:ext uri="{FF2B5EF4-FFF2-40B4-BE49-F238E27FC236}">
                <a16:creationId xmlns:a16="http://schemas.microsoft.com/office/drawing/2014/main" id="{54E34722-9D7D-B4B9-F321-3AE9111BBB4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A27224A-CC71-A2C1-760D-23CCD0549D1F}"/>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3972826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5519F46-917D-6393-EFB1-A48FC7DB5B8A}"/>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50F3097C-5C86-29C5-C334-6AFCD1399AED}"/>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96DC290-1A69-1677-EA53-A443561BCA52}"/>
              </a:ext>
            </a:extLst>
          </p:cNvPr>
          <p:cNvSpPr>
            <a:spLocks noGrp="1"/>
          </p:cNvSpPr>
          <p:nvPr>
            <p:ph type="dt" sz="half" idx="10"/>
          </p:nvPr>
        </p:nvSpPr>
        <p:spPr/>
        <p:txBody>
          <a:bodyPr/>
          <a:lstStyle/>
          <a:p>
            <a:fld id="{91313F82-EEE3-4F6B-8FB5-3F16DCA2BF28}" type="datetimeFigureOut">
              <a:rPr lang="sv-SE" smtClean="0"/>
              <a:t>2025-04-22</a:t>
            </a:fld>
            <a:endParaRPr lang="sv-SE"/>
          </a:p>
        </p:txBody>
      </p:sp>
      <p:sp>
        <p:nvSpPr>
          <p:cNvPr id="5" name="Platshållare för sidfot 4">
            <a:extLst>
              <a:ext uri="{FF2B5EF4-FFF2-40B4-BE49-F238E27FC236}">
                <a16:creationId xmlns:a16="http://schemas.microsoft.com/office/drawing/2014/main" id="{66F8A434-C76C-E27B-AE0A-F2825F0165D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EE887A5E-13FA-26F1-0715-C7D8DF547BF1}"/>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501853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id="{65C0E130-3810-1C9E-31FC-E827D9C98CEC}"/>
              </a:ext>
            </a:extLst>
          </p:cNvPr>
          <p:cNvSpPr>
            <a:spLocks noGrp="1"/>
          </p:cNvSpPr>
          <p:nvPr>
            <p:ph type="title" orient="vert"/>
          </p:nvPr>
        </p:nvSpPr>
        <p:spPr>
          <a:xfrm>
            <a:off x="8724900" y="365125"/>
            <a:ext cx="2628900" cy="58118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id="{44A821BC-8E9C-BEFC-8E1A-BEC3586B8061}"/>
              </a:ext>
            </a:extLst>
          </p:cNvPr>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1D1364FB-A48B-8EA7-EA35-503B41CC7F3C}"/>
              </a:ext>
            </a:extLst>
          </p:cNvPr>
          <p:cNvSpPr>
            <a:spLocks noGrp="1"/>
          </p:cNvSpPr>
          <p:nvPr>
            <p:ph type="dt" sz="half" idx="10"/>
          </p:nvPr>
        </p:nvSpPr>
        <p:spPr/>
        <p:txBody>
          <a:bodyPr/>
          <a:lstStyle/>
          <a:p>
            <a:fld id="{91313F82-EEE3-4F6B-8FB5-3F16DCA2BF28}" type="datetimeFigureOut">
              <a:rPr lang="sv-SE" smtClean="0"/>
              <a:t>2025-04-22</a:t>
            </a:fld>
            <a:endParaRPr lang="sv-SE"/>
          </a:p>
        </p:txBody>
      </p:sp>
      <p:sp>
        <p:nvSpPr>
          <p:cNvPr id="5" name="Platshållare för sidfot 4">
            <a:extLst>
              <a:ext uri="{FF2B5EF4-FFF2-40B4-BE49-F238E27FC236}">
                <a16:creationId xmlns:a16="http://schemas.microsoft.com/office/drawing/2014/main" id="{B55FCCB8-CE31-51C1-9A8B-BDBB1BB57B9B}"/>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694BB52F-7B81-9852-6886-E24C176C7C5E}"/>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3866370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88DD457-5342-CF09-BAC2-0E77081353A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2E30CD95-EE7F-6395-1649-9BC82B2ADCD2}"/>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CD7282B9-F91A-65C7-9A69-DB28DA82D0CA}"/>
              </a:ext>
            </a:extLst>
          </p:cNvPr>
          <p:cNvSpPr>
            <a:spLocks noGrp="1"/>
          </p:cNvSpPr>
          <p:nvPr>
            <p:ph type="dt" sz="half" idx="10"/>
          </p:nvPr>
        </p:nvSpPr>
        <p:spPr/>
        <p:txBody>
          <a:bodyPr/>
          <a:lstStyle/>
          <a:p>
            <a:fld id="{91313F82-EEE3-4F6B-8FB5-3F16DCA2BF28}" type="datetimeFigureOut">
              <a:rPr lang="sv-SE" smtClean="0"/>
              <a:t>2025-04-22</a:t>
            </a:fld>
            <a:endParaRPr lang="sv-SE"/>
          </a:p>
        </p:txBody>
      </p:sp>
      <p:sp>
        <p:nvSpPr>
          <p:cNvPr id="5" name="Platshållare för sidfot 4">
            <a:extLst>
              <a:ext uri="{FF2B5EF4-FFF2-40B4-BE49-F238E27FC236}">
                <a16:creationId xmlns:a16="http://schemas.microsoft.com/office/drawing/2014/main" id="{C1717A85-22D6-2840-C956-FAE03C57C793}"/>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5085F2-D471-346E-68E8-98DEA565BD45}"/>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690941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2693B3D-7F80-2432-9016-DB98451F1349}"/>
              </a:ext>
            </a:extLst>
          </p:cNvPr>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id="{F85CB6A3-65B7-F52C-39A2-4E1EF8A2189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id="{9C5F27F3-757E-D5F7-6134-32398F5C2AF8}"/>
              </a:ext>
            </a:extLst>
          </p:cNvPr>
          <p:cNvSpPr>
            <a:spLocks noGrp="1"/>
          </p:cNvSpPr>
          <p:nvPr>
            <p:ph type="dt" sz="half" idx="10"/>
          </p:nvPr>
        </p:nvSpPr>
        <p:spPr/>
        <p:txBody>
          <a:bodyPr/>
          <a:lstStyle/>
          <a:p>
            <a:fld id="{91313F82-EEE3-4F6B-8FB5-3F16DCA2BF28}" type="datetimeFigureOut">
              <a:rPr lang="sv-SE" smtClean="0"/>
              <a:t>2025-04-22</a:t>
            </a:fld>
            <a:endParaRPr lang="sv-SE"/>
          </a:p>
        </p:txBody>
      </p:sp>
      <p:sp>
        <p:nvSpPr>
          <p:cNvPr id="5" name="Platshållare för sidfot 4">
            <a:extLst>
              <a:ext uri="{FF2B5EF4-FFF2-40B4-BE49-F238E27FC236}">
                <a16:creationId xmlns:a16="http://schemas.microsoft.com/office/drawing/2014/main" id="{B13A2E78-73FF-C961-3D8F-75692D490FF8}"/>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FB0B08E8-E6ED-34B7-CCB0-E7390CE26186}"/>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9261128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1574E994-A3F3-499B-DC20-086481B62CB7}"/>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91DCE934-88BB-9002-38B4-71F689995804}"/>
              </a:ext>
            </a:extLst>
          </p:cNvPr>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id="{1D2F8BD0-B3B3-3490-BC20-03EF3E3CB0EB}"/>
              </a:ext>
            </a:extLst>
          </p:cNvPr>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id="{97D51CBC-BB0A-8180-1E4D-22BCF22F98D0}"/>
              </a:ext>
            </a:extLst>
          </p:cNvPr>
          <p:cNvSpPr>
            <a:spLocks noGrp="1"/>
          </p:cNvSpPr>
          <p:nvPr>
            <p:ph type="dt" sz="half" idx="10"/>
          </p:nvPr>
        </p:nvSpPr>
        <p:spPr/>
        <p:txBody>
          <a:bodyPr/>
          <a:lstStyle/>
          <a:p>
            <a:fld id="{91313F82-EEE3-4F6B-8FB5-3F16DCA2BF28}" type="datetimeFigureOut">
              <a:rPr lang="sv-SE" smtClean="0"/>
              <a:t>2025-04-22</a:t>
            </a:fld>
            <a:endParaRPr lang="sv-SE"/>
          </a:p>
        </p:txBody>
      </p:sp>
      <p:sp>
        <p:nvSpPr>
          <p:cNvPr id="6" name="Platshållare för sidfot 5">
            <a:extLst>
              <a:ext uri="{FF2B5EF4-FFF2-40B4-BE49-F238E27FC236}">
                <a16:creationId xmlns:a16="http://schemas.microsoft.com/office/drawing/2014/main" id="{F554D993-1194-805A-19D9-585C8CC174E6}"/>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8CE33576-7A69-E911-73A1-F8EA396B12DA}"/>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759112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1F90854-918B-7771-6C0F-948D49E6CACC}"/>
              </a:ext>
            </a:extLst>
          </p:cNvPr>
          <p:cNvSpPr>
            <a:spLocks noGrp="1"/>
          </p:cNvSpPr>
          <p:nvPr>
            <p:ph type="title"/>
          </p:nvPr>
        </p:nvSpPr>
        <p:spPr>
          <a:xfrm>
            <a:off x="839788" y="365125"/>
            <a:ext cx="10515600" cy="1325563"/>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78B3037-1B10-7727-2C62-A5B57D955C3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786D461D-DFB2-6F8D-05DA-C6DC15B6DBA4}"/>
              </a:ext>
            </a:extLst>
          </p:cNvPr>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id="{0C69697E-C84D-DC26-7D0A-F72F9E22B8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id="{4465461A-2819-E6C7-03B4-A5FFC266924F}"/>
              </a:ext>
            </a:extLst>
          </p:cNvPr>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26C318AC-A5AE-0B63-4A74-460BE40B537D}"/>
              </a:ext>
            </a:extLst>
          </p:cNvPr>
          <p:cNvSpPr>
            <a:spLocks noGrp="1"/>
          </p:cNvSpPr>
          <p:nvPr>
            <p:ph type="dt" sz="half" idx="10"/>
          </p:nvPr>
        </p:nvSpPr>
        <p:spPr/>
        <p:txBody>
          <a:bodyPr/>
          <a:lstStyle/>
          <a:p>
            <a:fld id="{91313F82-EEE3-4F6B-8FB5-3F16DCA2BF28}" type="datetimeFigureOut">
              <a:rPr lang="sv-SE" smtClean="0"/>
              <a:t>2025-04-22</a:t>
            </a:fld>
            <a:endParaRPr lang="sv-SE"/>
          </a:p>
        </p:txBody>
      </p:sp>
      <p:sp>
        <p:nvSpPr>
          <p:cNvPr id="8" name="Platshållare för sidfot 7">
            <a:extLst>
              <a:ext uri="{FF2B5EF4-FFF2-40B4-BE49-F238E27FC236}">
                <a16:creationId xmlns:a16="http://schemas.microsoft.com/office/drawing/2014/main" id="{F7CE1ABF-FD34-6425-1210-8844E22DA128}"/>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A5915543-87D3-C953-F6AD-90F3BA9BB6FD}"/>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068910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CEFBA47-776D-801F-898A-38FEBE06A63D}"/>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174FE8EF-4C77-3847-F5A6-B13AF8820471}"/>
              </a:ext>
            </a:extLst>
          </p:cNvPr>
          <p:cNvSpPr>
            <a:spLocks noGrp="1"/>
          </p:cNvSpPr>
          <p:nvPr>
            <p:ph type="dt" sz="half" idx="10"/>
          </p:nvPr>
        </p:nvSpPr>
        <p:spPr/>
        <p:txBody>
          <a:bodyPr/>
          <a:lstStyle/>
          <a:p>
            <a:fld id="{91313F82-EEE3-4F6B-8FB5-3F16DCA2BF28}" type="datetimeFigureOut">
              <a:rPr lang="sv-SE" smtClean="0"/>
              <a:t>2025-04-22</a:t>
            </a:fld>
            <a:endParaRPr lang="sv-SE"/>
          </a:p>
        </p:txBody>
      </p:sp>
      <p:sp>
        <p:nvSpPr>
          <p:cNvPr id="4" name="Platshållare för sidfot 3">
            <a:extLst>
              <a:ext uri="{FF2B5EF4-FFF2-40B4-BE49-F238E27FC236}">
                <a16:creationId xmlns:a16="http://schemas.microsoft.com/office/drawing/2014/main" id="{133B0507-D0DF-3777-2556-0A82AA130D8E}"/>
              </a:ext>
            </a:extLst>
          </p:cNvPr>
          <p:cNvSpPr>
            <a:spLocks noGrp="1"/>
          </p:cNvSpPr>
          <p:nvPr>
            <p:ph type="ftr" sz="quarter" idx="11"/>
          </p:nvPr>
        </p:nvSpPr>
        <p:spPr/>
        <p:txBody>
          <a:bodyPr/>
          <a:lstStyle/>
          <a:p>
            <a:endParaRPr lang="sv-SE"/>
          </a:p>
        </p:txBody>
      </p:sp>
      <p:sp>
        <p:nvSpPr>
          <p:cNvPr id="5" name="Platshållare för bildnummer 4">
            <a:extLst>
              <a:ext uri="{FF2B5EF4-FFF2-40B4-BE49-F238E27FC236}">
                <a16:creationId xmlns:a16="http://schemas.microsoft.com/office/drawing/2014/main" id="{9FD82B3C-0E81-CFFA-C658-E23A201DF735}"/>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3335981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55AD81A3-FD5C-C6A3-543E-D4520A010F6D}"/>
              </a:ext>
            </a:extLst>
          </p:cNvPr>
          <p:cNvSpPr>
            <a:spLocks noGrp="1"/>
          </p:cNvSpPr>
          <p:nvPr>
            <p:ph type="dt" sz="half" idx="10"/>
          </p:nvPr>
        </p:nvSpPr>
        <p:spPr/>
        <p:txBody>
          <a:bodyPr/>
          <a:lstStyle/>
          <a:p>
            <a:fld id="{91313F82-EEE3-4F6B-8FB5-3F16DCA2BF28}" type="datetimeFigureOut">
              <a:rPr lang="sv-SE" smtClean="0"/>
              <a:t>2025-04-22</a:t>
            </a:fld>
            <a:endParaRPr lang="sv-SE"/>
          </a:p>
        </p:txBody>
      </p:sp>
      <p:sp>
        <p:nvSpPr>
          <p:cNvPr id="3" name="Platshållare för sidfot 2">
            <a:extLst>
              <a:ext uri="{FF2B5EF4-FFF2-40B4-BE49-F238E27FC236}">
                <a16:creationId xmlns:a16="http://schemas.microsoft.com/office/drawing/2014/main" id="{AD3D75E8-9F21-84C9-398A-F9E27693186B}"/>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FECC22BA-DCEF-CED4-F9C3-3780B724A8BD}"/>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501500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1F5B18C-3B90-6690-D282-EA35B3431801}"/>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id="{4DF80E18-772F-0104-ACB1-EF2FF89BAE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id="{92038E3A-358D-1BB2-ACF5-FDEC759B8A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8F9A808E-F27F-637E-8247-34ABE69475AA}"/>
              </a:ext>
            </a:extLst>
          </p:cNvPr>
          <p:cNvSpPr>
            <a:spLocks noGrp="1"/>
          </p:cNvSpPr>
          <p:nvPr>
            <p:ph type="dt" sz="half" idx="10"/>
          </p:nvPr>
        </p:nvSpPr>
        <p:spPr/>
        <p:txBody>
          <a:bodyPr/>
          <a:lstStyle/>
          <a:p>
            <a:fld id="{91313F82-EEE3-4F6B-8FB5-3F16DCA2BF28}" type="datetimeFigureOut">
              <a:rPr lang="sv-SE" smtClean="0"/>
              <a:t>2025-04-22</a:t>
            </a:fld>
            <a:endParaRPr lang="sv-SE"/>
          </a:p>
        </p:txBody>
      </p:sp>
      <p:sp>
        <p:nvSpPr>
          <p:cNvPr id="6" name="Platshållare för sidfot 5">
            <a:extLst>
              <a:ext uri="{FF2B5EF4-FFF2-40B4-BE49-F238E27FC236}">
                <a16:creationId xmlns:a16="http://schemas.microsoft.com/office/drawing/2014/main" id="{DECFD6E5-9432-15CC-92A6-9593DFA7983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4F7B0D7F-B39D-A489-CD7F-22E9C1181202}"/>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881123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E379ED4-9EC5-8710-CDE6-02558062C5C4}"/>
              </a:ext>
            </a:extLst>
          </p:cNvPr>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id="{A5F97539-A16D-AAFE-E8B3-3281E25D08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id="{FF7722B8-E9EA-BF06-0AB2-70F86E20B0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id="{DA0B8F1A-8455-B4FE-A666-6062F02DFAA2}"/>
              </a:ext>
            </a:extLst>
          </p:cNvPr>
          <p:cNvSpPr>
            <a:spLocks noGrp="1"/>
          </p:cNvSpPr>
          <p:nvPr>
            <p:ph type="dt" sz="half" idx="10"/>
          </p:nvPr>
        </p:nvSpPr>
        <p:spPr/>
        <p:txBody>
          <a:bodyPr/>
          <a:lstStyle/>
          <a:p>
            <a:fld id="{91313F82-EEE3-4F6B-8FB5-3F16DCA2BF28}" type="datetimeFigureOut">
              <a:rPr lang="sv-SE" smtClean="0"/>
              <a:t>2025-04-22</a:t>
            </a:fld>
            <a:endParaRPr lang="sv-SE"/>
          </a:p>
        </p:txBody>
      </p:sp>
      <p:sp>
        <p:nvSpPr>
          <p:cNvPr id="6" name="Platshållare för sidfot 5">
            <a:extLst>
              <a:ext uri="{FF2B5EF4-FFF2-40B4-BE49-F238E27FC236}">
                <a16:creationId xmlns:a16="http://schemas.microsoft.com/office/drawing/2014/main" id="{6DA79680-A9D5-E8C4-33BD-0384A3C667AF}"/>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2E9DE893-3554-7A3E-81EA-3FFEB954DFB0}"/>
              </a:ext>
            </a:extLst>
          </p:cNvPr>
          <p:cNvSpPr>
            <a:spLocks noGrp="1"/>
          </p:cNvSpPr>
          <p:nvPr>
            <p:ph type="sldNum" sz="quarter" idx="12"/>
          </p:nvPr>
        </p:nvSpPr>
        <p:spPr/>
        <p:txBody>
          <a:bodyPr/>
          <a:lstStyle/>
          <a:p>
            <a:fld id="{4E3B5EC8-C2B6-470E-9450-819790F2E37A}" type="slidenum">
              <a:rPr lang="sv-SE" smtClean="0"/>
              <a:t>‹#›</a:t>
            </a:fld>
            <a:endParaRPr lang="sv-SE"/>
          </a:p>
        </p:txBody>
      </p:sp>
    </p:spTree>
    <p:extLst>
      <p:ext uri="{BB962C8B-B14F-4D97-AF65-F5344CB8AC3E}">
        <p14:creationId xmlns:p14="http://schemas.microsoft.com/office/powerpoint/2010/main" val="28407117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B875694-335A-8B03-E1C4-63E1595096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C7F068C0-E73B-CF2E-F23C-272C17E45D3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723EA353-06C7-CC84-F766-A2F88053D7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313F82-EEE3-4F6B-8FB5-3F16DCA2BF28}" type="datetimeFigureOut">
              <a:rPr lang="sv-SE" smtClean="0"/>
              <a:t>2025-04-22</a:t>
            </a:fld>
            <a:endParaRPr lang="sv-SE"/>
          </a:p>
        </p:txBody>
      </p:sp>
      <p:sp>
        <p:nvSpPr>
          <p:cNvPr id="5" name="Platshållare för sidfot 4">
            <a:extLst>
              <a:ext uri="{FF2B5EF4-FFF2-40B4-BE49-F238E27FC236}">
                <a16:creationId xmlns:a16="http://schemas.microsoft.com/office/drawing/2014/main" id="{BC02F42C-7F23-1167-7694-516428A09C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a:extLst>
              <a:ext uri="{FF2B5EF4-FFF2-40B4-BE49-F238E27FC236}">
                <a16:creationId xmlns:a16="http://schemas.microsoft.com/office/drawing/2014/main" id="{EFAA4CD7-2E0C-249B-9D1C-B8536D12120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3B5EC8-C2B6-470E-9450-819790F2E37A}" type="slidenum">
              <a:rPr lang="sv-SE" smtClean="0"/>
              <a:t>‹#›</a:t>
            </a:fld>
            <a:endParaRPr lang="sv-SE"/>
          </a:p>
        </p:txBody>
      </p:sp>
    </p:spTree>
    <p:extLst>
      <p:ext uri="{BB962C8B-B14F-4D97-AF65-F5344CB8AC3E}">
        <p14:creationId xmlns:p14="http://schemas.microsoft.com/office/powerpoint/2010/main" val="3177440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1">
            <a:extLst>
              <a:ext uri="{FF2B5EF4-FFF2-40B4-BE49-F238E27FC236}">
                <a16:creationId xmlns:a16="http://schemas.microsoft.com/office/drawing/2014/main" id="{ECC07320-C2CA-4E29-8481-9D9E143C77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Bildobjekt 4">
            <a:extLst>
              <a:ext uri="{FF2B5EF4-FFF2-40B4-BE49-F238E27FC236}">
                <a16:creationId xmlns:a16="http://schemas.microsoft.com/office/drawing/2014/main" id="{2FB445DC-878A-746B-999E-642068405C9D}"/>
              </a:ext>
            </a:extLst>
          </p:cNvPr>
          <p:cNvPicPr>
            <a:picLocks noChangeAspect="1"/>
          </p:cNvPicPr>
          <p:nvPr/>
        </p:nvPicPr>
        <p:blipFill>
          <a:blip r:embed="rId2"/>
          <a:srcRect l="13894" r="13845" b="1"/>
          <a:stretch/>
        </p:blipFill>
        <p:spPr>
          <a:xfrm>
            <a:off x="2519088" y="10"/>
            <a:ext cx="9669642" cy="6857990"/>
          </a:xfrm>
          <a:prstGeom prst="rect">
            <a:avLst/>
          </a:prstGeom>
        </p:spPr>
      </p:pic>
      <p:sp>
        <p:nvSpPr>
          <p:cNvPr id="31" name="Rectangle 23">
            <a:extLst>
              <a:ext uri="{FF2B5EF4-FFF2-40B4-BE49-F238E27FC236}">
                <a16:creationId xmlns:a16="http://schemas.microsoft.com/office/drawing/2014/main" id="{178FB36B-5BFE-42CA-BC60-1115E0D95E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FFD4B2E2-50B4-45BC-996D-CF49BC339CB8}"/>
              </a:ext>
            </a:extLst>
          </p:cNvPr>
          <p:cNvSpPr>
            <a:spLocks noGrp="1"/>
          </p:cNvSpPr>
          <p:nvPr>
            <p:ph type="ctrTitle"/>
          </p:nvPr>
        </p:nvSpPr>
        <p:spPr>
          <a:xfrm>
            <a:off x="952230" y="-83867"/>
            <a:ext cx="3973385" cy="3692028"/>
          </a:xfrm>
          <a:noFill/>
        </p:spPr>
        <p:txBody>
          <a:bodyPr>
            <a:normAutofit/>
          </a:bodyPr>
          <a:lstStyle/>
          <a:p>
            <a:pPr algn="l"/>
            <a:r>
              <a:rPr lang="sv-SE" sz="5200" b="1" dirty="0"/>
              <a:t>Föräldramöte 22/4 2025</a:t>
            </a:r>
          </a:p>
        </p:txBody>
      </p:sp>
      <p:sp>
        <p:nvSpPr>
          <p:cNvPr id="3" name="Underrubrik 2">
            <a:extLst>
              <a:ext uri="{FF2B5EF4-FFF2-40B4-BE49-F238E27FC236}">
                <a16:creationId xmlns:a16="http://schemas.microsoft.com/office/drawing/2014/main" id="{249FC388-EE27-4092-AD30-50F9430A8124}"/>
              </a:ext>
            </a:extLst>
          </p:cNvPr>
          <p:cNvSpPr>
            <a:spLocks noGrp="1"/>
          </p:cNvSpPr>
          <p:nvPr>
            <p:ph type="subTitle" idx="1"/>
          </p:nvPr>
        </p:nvSpPr>
        <p:spPr>
          <a:xfrm>
            <a:off x="952229" y="4629234"/>
            <a:ext cx="3973386" cy="1485319"/>
          </a:xfrm>
          <a:noFill/>
        </p:spPr>
        <p:txBody>
          <a:bodyPr>
            <a:normAutofit/>
          </a:bodyPr>
          <a:lstStyle/>
          <a:p>
            <a:pPr algn="l"/>
            <a:r>
              <a:rPr lang="sv-SE" dirty="0"/>
              <a:t>Tjejer födda 2012</a:t>
            </a:r>
          </a:p>
        </p:txBody>
      </p:sp>
    </p:spTree>
    <p:extLst>
      <p:ext uri="{BB962C8B-B14F-4D97-AF65-F5344CB8AC3E}">
        <p14:creationId xmlns:p14="http://schemas.microsoft.com/office/powerpoint/2010/main" val="9176584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D9082BF2-97CF-5B92-5E36-8243D3496770}"/>
              </a:ext>
            </a:extLst>
          </p:cNvPr>
          <p:cNvSpPr>
            <a:spLocks noGrp="1"/>
          </p:cNvSpPr>
          <p:nvPr>
            <p:ph type="title"/>
          </p:nvPr>
        </p:nvSpPr>
        <p:spPr>
          <a:xfrm>
            <a:off x="635000" y="640823"/>
            <a:ext cx="3418659" cy="5583148"/>
          </a:xfrm>
        </p:spPr>
        <p:txBody>
          <a:bodyPr anchor="ctr">
            <a:normAutofit/>
          </a:bodyPr>
          <a:lstStyle/>
          <a:p>
            <a:r>
              <a:rPr lang="sv-SE" sz="3800"/>
              <a:t>Arbetsuppgifter under året</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Platshållare för innehåll 2">
            <a:extLst>
              <a:ext uri="{FF2B5EF4-FFF2-40B4-BE49-F238E27FC236}">
                <a16:creationId xmlns:a16="http://schemas.microsoft.com/office/drawing/2014/main" id="{BF2742A3-A547-FE7C-FB40-6A4B7F9F7705}"/>
              </a:ext>
            </a:extLst>
          </p:cNvPr>
          <p:cNvGraphicFramePr>
            <a:graphicFrameLocks noGrp="1"/>
          </p:cNvGraphicFramePr>
          <p:nvPr>
            <p:ph idx="1"/>
            <p:extLst>
              <p:ext uri="{D42A27DB-BD31-4B8C-83A1-F6EECF244321}">
                <p14:modId xmlns:p14="http://schemas.microsoft.com/office/powerpoint/2010/main" val="1334468819"/>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146773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6555231-79AE-DDAC-764D-2B8DC3E1A967}"/>
              </a:ext>
            </a:extLst>
          </p:cNvPr>
          <p:cNvSpPr>
            <a:spLocks noGrp="1"/>
          </p:cNvSpPr>
          <p:nvPr>
            <p:ph type="title"/>
          </p:nvPr>
        </p:nvSpPr>
        <p:spPr>
          <a:xfrm>
            <a:off x="1371599" y="294538"/>
            <a:ext cx="9895951" cy="1033669"/>
          </a:xfrm>
        </p:spPr>
        <p:txBody>
          <a:bodyPr>
            <a:normAutofit/>
          </a:bodyPr>
          <a:lstStyle/>
          <a:p>
            <a:r>
              <a:rPr lang="sv-SE" sz="4000">
                <a:solidFill>
                  <a:srgbClr val="FFFFFF"/>
                </a:solidFill>
              </a:rPr>
              <a:t>Andra aktiviteter</a:t>
            </a:r>
          </a:p>
        </p:txBody>
      </p:sp>
      <p:sp>
        <p:nvSpPr>
          <p:cNvPr id="3" name="Platshållare för innehåll 2">
            <a:extLst>
              <a:ext uri="{FF2B5EF4-FFF2-40B4-BE49-F238E27FC236}">
                <a16:creationId xmlns:a16="http://schemas.microsoft.com/office/drawing/2014/main" id="{416F53B1-9FE3-B878-EC11-F99E7179EB83}"/>
              </a:ext>
            </a:extLst>
          </p:cNvPr>
          <p:cNvSpPr>
            <a:spLocks noGrp="1"/>
          </p:cNvSpPr>
          <p:nvPr>
            <p:ph idx="1"/>
          </p:nvPr>
        </p:nvSpPr>
        <p:spPr>
          <a:xfrm>
            <a:off x="1077685" y="1719482"/>
            <a:ext cx="9724031" cy="3683358"/>
          </a:xfrm>
        </p:spPr>
        <p:txBody>
          <a:bodyPr anchor="ctr">
            <a:normAutofit/>
          </a:bodyPr>
          <a:lstStyle/>
          <a:p>
            <a:r>
              <a:rPr lang="sv-SE" sz="2000" dirty="0"/>
              <a:t>Gratis Sommarfotbollskola – </a:t>
            </a:r>
            <a:r>
              <a:rPr lang="sv-SE" sz="2000" dirty="0" err="1"/>
              <a:t>Olinsgymnasiet</a:t>
            </a:r>
            <a:r>
              <a:rPr lang="sv-SE" sz="2000" dirty="0"/>
              <a:t> Götene</a:t>
            </a:r>
          </a:p>
          <a:p>
            <a:pPr marL="0" indent="0">
              <a:buNone/>
            </a:pPr>
            <a:r>
              <a:rPr lang="sv-SE" sz="2000" dirty="0"/>
              <a:t>	period 1: 18-19 juni, kl10.00-15.00</a:t>
            </a:r>
          </a:p>
          <a:p>
            <a:pPr marL="0" indent="0">
              <a:buNone/>
            </a:pPr>
            <a:r>
              <a:rPr lang="sv-SE" sz="2000" dirty="0"/>
              <a:t>	gemensam anmälan snarast</a:t>
            </a:r>
          </a:p>
          <a:p>
            <a:pPr marL="0" indent="0">
              <a:buNone/>
            </a:pPr>
            <a:endParaRPr lang="sv-SE" sz="2000" dirty="0"/>
          </a:p>
          <a:p>
            <a:r>
              <a:rPr lang="sv-SE" sz="2000" dirty="0"/>
              <a:t>Gemensam kväll… Tacokväll arenahuset 30 maj?</a:t>
            </a:r>
          </a:p>
          <a:p>
            <a:pPr marL="0" indent="0">
              <a:buNone/>
            </a:pPr>
            <a:endParaRPr lang="sv-SE" sz="2000" dirty="0"/>
          </a:p>
          <a:p>
            <a:pPr marL="0" indent="0">
              <a:buNone/>
            </a:pPr>
            <a:endParaRPr lang="sv-SE" sz="2000" dirty="0"/>
          </a:p>
          <a:p>
            <a:pPr marL="0" indent="0">
              <a:buNone/>
            </a:pPr>
            <a:endParaRPr lang="sv-SE" sz="2000" dirty="0"/>
          </a:p>
        </p:txBody>
      </p:sp>
      <mc:AlternateContent xmlns:mc="http://schemas.openxmlformats.org/markup-compatibility/2006" xmlns:p14="http://schemas.microsoft.com/office/powerpoint/2010/main">
        <mc:Choice Requires="p14">
          <p:contentPart p14:bwMode="auto" r:id="rId2">
            <p14:nvContentPartPr>
              <p14:cNvPr id="4" name="Pennanteckning 3">
                <a:extLst>
                  <a:ext uri="{FF2B5EF4-FFF2-40B4-BE49-F238E27FC236}">
                    <a16:creationId xmlns:a16="http://schemas.microsoft.com/office/drawing/2014/main" id="{7CC1309D-A7DF-A723-A46A-13F6BEC684F9}"/>
                  </a:ext>
                </a:extLst>
              </p14:cNvPr>
              <p14:cNvContentPartPr/>
              <p14:nvPr/>
            </p14:nvContentPartPr>
            <p14:xfrm>
              <a:off x="5503592" y="1052749"/>
              <a:ext cx="360" cy="360"/>
            </p14:xfrm>
          </p:contentPart>
        </mc:Choice>
        <mc:Fallback xmlns="">
          <p:pic>
            <p:nvPicPr>
              <p:cNvPr id="4" name="Pennanteckning 3">
                <a:extLst>
                  <a:ext uri="{FF2B5EF4-FFF2-40B4-BE49-F238E27FC236}">
                    <a16:creationId xmlns:a16="http://schemas.microsoft.com/office/drawing/2014/main" id="{7CC1309D-A7DF-A723-A46A-13F6BEC684F9}"/>
                  </a:ext>
                </a:extLst>
              </p:cNvPr>
              <p:cNvPicPr/>
              <p:nvPr/>
            </p:nvPicPr>
            <p:blipFill>
              <a:blip r:embed="rId3"/>
              <a:stretch>
                <a:fillRect/>
              </a:stretch>
            </p:blipFill>
            <p:spPr>
              <a:xfrm>
                <a:off x="5497472" y="1046629"/>
                <a:ext cx="12600" cy="12600"/>
              </a:xfrm>
              <a:prstGeom prst="rect">
                <a:avLst/>
              </a:prstGeom>
            </p:spPr>
          </p:pic>
        </mc:Fallback>
      </mc:AlternateContent>
    </p:spTree>
    <p:extLst>
      <p:ext uri="{BB962C8B-B14F-4D97-AF65-F5344CB8AC3E}">
        <p14:creationId xmlns:p14="http://schemas.microsoft.com/office/powerpoint/2010/main" val="20589338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latshållare för innehåll 3">
            <a:extLst>
              <a:ext uri="{FF2B5EF4-FFF2-40B4-BE49-F238E27FC236}">
                <a16:creationId xmlns:a16="http://schemas.microsoft.com/office/drawing/2014/main" id="{EC706F9A-2F4B-73F7-CD7E-C432934CAA0A}"/>
              </a:ext>
            </a:extLst>
          </p:cNvPr>
          <p:cNvPicPr>
            <a:picLocks noChangeAspect="1"/>
          </p:cNvPicPr>
          <p:nvPr/>
        </p:nvPicPr>
        <p:blipFill>
          <a:blip r:embed="rId3"/>
          <a:srcRect l="13894" r="13845" b="1"/>
          <a:stretch/>
        </p:blipFill>
        <p:spPr>
          <a:xfrm>
            <a:off x="2522356" y="10"/>
            <a:ext cx="9669642" cy="6857990"/>
          </a:xfrm>
          <a:prstGeom prst="rect">
            <a:avLst/>
          </a:prstGeom>
        </p:spPr>
      </p:pic>
      <p:sp>
        <p:nvSpPr>
          <p:cNvPr id="13" name="Rectangle 12">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ubrik 1">
            <a:extLst>
              <a:ext uri="{FF2B5EF4-FFF2-40B4-BE49-F238E27FC236}">
                <a16:creationId xmlns:a16="http://schemas.microsoft.com/office/drawing/2014/main" id="{85D49139-F5EC-35EB-70AE-32462C2EC046}"/>
              </a:ext>
            </a:extLst>
          </p:cNvPr>
          <p:cNvSpPr>
            <a:spLocks noGrp="1"/>
          </p:cNvSpPr>
          <p:nvPr>
            <p:ph type="title"/>
          </p:nvPr>
        </p:nvSpPr>
        <p:spPr>
          <a:xfrm>
            <a:off x="1012372" y="1910897"/>
            <a:ext cx="3822189" cy="1899912"/>
          </a:xfrm>
        </p:spPr>
        <p:txBody>
          <a:bodyPr>
            <a:normAutofit/>
          </a:bodyPr>
          <a:lstStyle/>
          <a:p>
            <a:r>
              <a:rPr lang="sv-SE" sz="4000" dirty="0"/>
              <a:t>Övriga frågor?</a:t>
            </a:r>
          </a:p>
        </p:txBody>
      </p:sp>
    </p:spTree>
    <p:extLst>
      <p:ext uri="{BB962C8B-B14F-4D97-AF65-F5344CB8AC3E}">
        <p14:creationId xmlns:p14="http://schemas.microsoft.com/office/powerpoint/2010/main" val="20935633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1F235BC4-27D4-40F2-9211-8A0040BC1999}"/>
              </a:ext>
            </a:extLst>
          </p:cNvPr>
          <p:cNvSpPr>
            <a:spLocks noGrp="1"/>
          </p:cNvSpPr>
          <p:nvPr>
            <p:ph type="title"/>
          </p:nvPr>
        </p:nvSpPr>
        <p:spPr>
          <a:xfrm>
            <a:off x="640080" y="325369"/>
            <a:ext cx="4368602" cy="1956841"/>
          </a:xfrm>
        </p:spPr>
        <p:txBody>
          <a:bodyPr anchor="b">
            <a:normAutofit/>
          </a:bodyPr>
          <a:lstStyle/>
          <a:p>
            <a:r>
              <a:rPr lang="sv-SE" sz="5400"/>
              <a:t>Dagordning</a:t>
            </a:r>
          </a:p>
        </p:txBody>
      </p:sp>
      <p:sp>
        <p:nvSpPr>
          <p:cNvPr id="32"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latshållare för innehåll 2">
            <a:extLst>
              <a:ext uri="{FF2B5EF4-FFF2-40B4-BE49-F238E27FC236}">
                <a16:creationId xmlns:a16="http://schemas.microsoft.com/office/drawing/2014/main" id="{50796099-8FEB-4164-8AE7-793DEEDF92C1}"/>
              </a:ext>
            </a:extLst>
          </p:cNvPr>
          <p:cNvSpPr>
            <a:spLocks noGrp="1"/>
          </p:cNvSpPr>
          <p:nvPr>
            <p:ph idx="1"/>
          </p:nvPr>
        </p:nvSpPr>
        <p:spPr>
          <a:xfrm>
            <a:off x="640080" y="2872899"/>
            <a:ext cx="4243589" cy="3320668"/>
          </a:xfrm>
        </p:spPr>
        <p:txBody>
          <a:bodyPr>
            <a:normAutofit/>
          </a:bodyPr>
          <a:lstStyle/>
          <a:p>
            <a:r>
              <a:rPr lang="sv-SE" sz="2200"/>
              <a:t>Nuläge</a:t>
            </a:r>
          </a:p>
          <a:p>
            <a:r>
              <a:rPr lang="sv-SE" sz="2200"/>
              <a:t>Värdegrund</a:t>
            </a:r>
          </a:p>
          <a:p>
            <a:r>
              <a:rPr lang="sv-SE" sz="2200"/>
              <a:t>Cuper och matcher</a:t>
            </a:r>
          </a:p>
          <a:p>
            <a:r>
              <a:rPr lang="sv-SE" sz="2200"/>
              <a:t>Ansvar föräldrar</a:t>
            </a:r>
          </a:p>
          <a:p>
            <a:r>
              <a:rPr lang="sv-SE" sz="2200"/>
              <a:t>Andra aktiviteter</a:t>
            </a:r>
          </a:p>
          <a:p>
            <a:r>
              <a:rPr lang="sv-SE" sz="2200"/>
              <a:t>Övriga frågor</a:t>
            </a:r>
          </a:p>
          <a:p>
            <a:endParaRPr lang="sv-SE" sz="2200"/>
          </a:p>
          <a:p>
            <a:endParaRPr lang="sv-SE" sz="2200"/>
          </a:p>
        </p:txBody>
      </p:sp>
      <p:pic>
        <p:nvPicPr>
          <p:cNvPr id="4" name="Bildobjekt 3">
            <a:extLst>
              <a:ext uri="{FF2B5EF4-FFF2-40B4-BE49-F238E27FC236}">
                <a16:creationId xmlns:a16="http://schemas.microsoft.com/office/drawing/2014/main" id="{8DCA5C90-D92F-491C-A80C-40D2FCCCDA22}"/>
              </a:ext>
            </a:extLst>
          </p:cNvPr>
          <p:cNvPicPr>
            <a:picLocks noChangeAspect="1"/>
          </p:cNvPicPr>
          <p:nvPr/>
        </p:nvPicPr>
        <p:blipFill>
          <a:blip r:embed="rId2"/>
          <a:srcRect l="24143" r="24452"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2575661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C19AC8A-E32B-0BB3-D92B-0E617CFD77EE}"/>
            </a:ext>
          </a:extLst>
        </p:cNvPr>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D843C47-3B11-AA7E-27FD-90788EC6EE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65E6598-F5C0-1931-FE69-3A71E5FA26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35DCF1C-2935-B30C-A276-1F6AE15744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F5D86E1-9EAA-A6BC-A941-289C97876B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61B3971D-94BC-DB4A-EE80-4FB3DAA903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A4BE7208-4237-A906-F56A-063B444483D6}"/>
              </a:ext>
            </a:extLst>
          </p:cNvPr>
          <p:cNvSpPr>
            <a:spLocks noGrp="1"/>
          </p:cNvSpPr>
          <p:nvPr>
            <p:ph type="title"/>
          </p:nvPr>
        </p:nvSpPr>
        <p:spPr>
          <a:xfrm>
            <a:off x="1371599" y="294538"/>
            <a:ext cx="9895951" cy="1033669"/>
          </a:xfrm>
        </p:spPr>
        <p:txBody>
          <a:bodyPr>
            <a:normAutofit/>
          </a:bodyPr>
          <a:lstStyle/>
          <a:p>
            <a:r>
              <a:rPr lang="sv-SE" sz="4000">
                <a:solidFill>
                  <a:srgbClr val="FFFFFF"/>
                </a:solidFill>
              </a:rPr>
              <a:t>Nuläge</a:t>
            </a:r>
          </a:p>
        </p:txBody>
      </p:sp>
      <p:sp>
        <p:nvSpPr>
          <p:cNvPr id="3" name="Platshållare för innehåll 2">
            <a:extLst>
              <a:ext uri="{FF2B5EF4-FFF2-40B4-BE49-F238E27FC236}">
                <a16:creationId xmlns:a16="http://schemas.microsoft.com/office/drawing/2014/main" id="{18BE9DC5-756C-E95F-0401-B763C3CF6100}"/>
              </a:ext>
            </a:extLst>
          </p:cNvPr>
          <p:cNvSpPr>
            <a:spLocks noGrp="1"/>
          </p:cNvSpPr>
          <p:nvPr>
            <p:ph idx="1"/>
          </p:nvPr>
        </p:nvSpPr>
        <p:spPr>
          <a:xfrm>
            <a:off x="1371599" y="2318197"/>
            <a:ext cx="9724031" cy="3683358"/>
          </a:xfrm>
        </p:spPr>
        <p:txBody>
          <a:bodyPr anchor="ctr">
            <a:normAutofit/>
          </a:bodyPr>
          <a:lstStyle/>
          <a:p>
            <a:r>
              <a:rPr lang="sv-SE" sz="1900"/>
              <a:t>13 spelare i laget</a:t>
            </a:r>
          </a:p>
          <a:p>
            <a:r>
              <a:rPr lang="sv-SE" sz="1900"/>
              <a:t>Anmälda till en serie. Nytt för i år är att vi spelar 9-manna med offside.  Hemmamatcher försöker vi lägga på söndagar kl. 15.00.</a:t>
            </a:r>
          </a:p>
          <a:p>
            <a:r>
              <a:rPr lang="sv-SE" sz="1900"/>
              <a:t>Vi kommer att träna tre gånger i veckan under utesäsongen, från och med maj tränar vi följande tider:</a:t>
            </a:r>
          </a:p>
          <a:p>
            <a:pPr marL="0" indent="0">
              <a:buNone/>
            </a:pPr>
            <a:r>
              <a:rPr lang="sv-SE" sz="1900"/>
              <a:t>	mån (endast F-12) kl. 17.00-18.30</a:t>
            </a:r>
          </a:p>
          <a:p>
            <a:pPr marL="0" indent="0">
              <a:buNone/>
            </a:pPr>
            <a:r>
              <a:rPr lang="sv-SE" sz="1900"/>
              <a:t>	tis (tillsammans med F-13) kl. 18.30-20.00</a:t>
            </a:r>
          </a:p>
          <a:p>
            <a:pPr marL="0" indent="0">
              <a:buNone/>
            </a:pPr>
            <a:r>
              <a:rPr lang="sv-SE" sz="1900"/>
              <a:t>	tor (kan vara någon från F-13 med oss) kl. 17.00-18.30</a:t>
            </a:r>
          </a:p>
          <a:p>
            <a:pPr marL="0" indent="0">
              <a:buNone/>
            </a:pPr>
            <a:endParaRPr lang="sv-SE" sz="1900"/>
          </a:p>
          <a:p>
            <a:r>
              <a:rPr lang="sv-SE" sz="1900"/>
              <a:t>Ledare: Christian, Johanna och Stefan</a:t>
            </a:r>
          </a:p>
        </p:txBody>
      </p:sp>
    </p:spTree>
    <p:extLst>
      <p:ext uri="{BB962C8B-B14F-4D97-AF65-F5344CB8AC3E}">
        <p14:creationId xmlns:p14="http://schemas.microsoft.com/office/powerpoint/2010/main" val="541292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3220D60-9789-4C1B-9FE3-499395BD6D6B}"/>
              </a:ext>
            </a:extLst>
          </p:cNvPr>
          <p:cNvSpPr>
            <a:spLocks noGrp="1"/>
          </p:cNvSpPr>
          <p:nvPr>
            <p:ph type="title"/>
          </p:nvPr>
        </p:nvSpPr>
        <p:spPr>
          <a:xfrm>
            <a:off x="5868557" y="1138036"/>
            <a:ext cx="5444382" cy="1402470"/>
          </a:xfrm>
        </p:spPr>
        <p:txBody>
          <a:bodyPr anchor="t">
            <a:normAutofit/>
          </a:bodyPr>
          <a:lstStyle/>
          <a:p>
            <a:r>
              <a:rPr lang="sv-SE" sz="3200"/>
              <a:t>Värdegrund</a:t>
            </a:r>
          </a:p>
        </p:txBody>
      </p:sp>
      <p:pic>
        <p:nvPicPr>
          <p:cNvPr id="4" name="Bildobjekt 3">
            <a:extLst>
              <a:ext uri="{FF2B5EF4-FFF2-40B4-BE49-F238E27FC236}">
                <a16:creationId xmlns:a16="http://schemas.microsoft.com/office/drawing/2014/main" id="{A12015BC-E9BB-E931-1236-56E84EF53DE2}"/>
              </a:ext>
            </a:extLst>
          </p:cNvPr>
          <p:cNvPicPr>
            <a:picLocks noChangeAspect="1"/>
          </p:cNvPicPr>
          <p:nvPr/>
        </p:nvPicPr>
        <p:blipFill>
          <a:blip r:embed="rId2"/>
          <a:srcRect l="30777" r="30728" b="1"/>
          <a:stretch/>
        </p:blipFill>
        <p:spPr>
          <a:xfrm>
            <a:off x="-1" y="10"/>
            <a:ext cx="5151179" cy="6857990"/>
          </a:xfrm>
          <a:prstGeom prst="rect">
            <a:avLst/>
          </a:prstGeom>
        </p:spPr>
      </p:pic>
      <p:cxnSp>
        <p:nvCxnSpPr>
          <p:cNvPr id="30" name="Straight Connector 29">
            <a:extLst>
              <a:ext uri="{FF2B5EF4-FFF2-40B4-BE49-F238E27FC236}">
                <a16:creationId xmlns:a16="http://schemas.microsoft.com/office/drawing/2014/main" id="{1503BFE4-729B-D9D0-C17B-501E6AF1127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971697" y="871146"/>
            <a:ext cx="736939"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sp>
        <p:nvSpPr>
          <p:cNvPr id="3" name="Platshållare för innehåll 2">
            <a:extLst>
              <a:ext uri="{FF2B5EF4-FFF2-40B4-BE49-F238E27FC236}">
                <a16:creationId xmlns:a16="http://schemas.microsoft.com/office/drawing/2014/main" id="{2DE5BC31-FFC8-419A-9672-EF9E99254BD6}"/>
              </a:ext>
            </a:extLst>
          </p:cNvPr>
          <p:cNvSpPr>
            <a:spLocks noGrp="1"/>
          </p:cNvSpPr>
          <p:nvPr>
            <p:ph idx="1"/>
          </p:nvPr>
        </p:nvSpPr>
        <p:spPr>
          <a:xfrm>
            <a:off x="5868557" y="2551176"/>
            <a:ext cx="5444382" cy="3591207"/>
          </a:xfrm>
        </p:spPr>
        <p:txBody>
          <a:bodyPr>
            <a:normAutofit/>
          </a:bodyPr>
          <a:lstStyle/>
          <a:p>
            <a:r>
              <a:rPr lang="sv-SE" sz="2000"/>
              <a:t>Vi jobbar utifrån Skara FC värdegrund</a:t>
            </a:r>
          </a:p>
          <a:p>
            <a:r>
              <a:rPr lang="sv-SE" sz="2000"/>
              <a:t>Respektera lagkompisar och tränare</a:t>
            </a:r>
          </a:p>
          <a:p>
            <a:r>
              <a:rPr lang="sv-SE" sz="2000"/>
              <a:t>Bryter man mot regler pratar vi först med spelarna och sedan kontakt vårdnadshavare. Fortsätter spelaren att bryta mot regler lyfter vi ärendet till styrelsen.</a:t>
            </a:r>
          </a:p>
          <a:p>
            <a:r>
              <a:rPr lang="sv-SE" sz="2000"/>
              <a:t>Spelarna representera Skara FC . Detta gäller på såväl fotbollsplanen, omklädningsrummet, klubbhuset samt i andra sammanhang där jag bär kläder med Skara FC:s märke.</a:t>
            </a:r>
          </a:p>
          <a:p>
            <a:endParaRPr lang="sv-SE" sz="2000"/>
          </a:p>
        </p:txBody>
      </p:sp>
    </p:spTree>
    <p:extLst>
      <p:ext uri="{BB962C8B-B14F-4D97-AF65-F5344CB8AC3E}">
        <p14:creationId xmlns:p14="http://schemas.microsoft.com/office/powerpoint/2010/main" val="35291562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2609869-9E80-471B-A487-A53288E0E7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37F7FDC7-B9F6-4004-A410-77F0AF844257}"/>
              </a:ext>
            </a:extLst>
          </p:cNvPr>
          <p:cNvSpPr>
            <a:spLocks noGrp="1"/>
          </p:cNvSpPr>
          <p:nvPr>
            <p:ph type="title"/>
          </p:nvPr>
        </p:nvSpPr>
        <p:spPr>
          <a:xfrm>
            <a:off x="1136397" y="502020"/>
            <a:ext cx="5323715" cy="1642970"/>
          </a:xfrm>
        </p:spPr>
        <p:txBody>
          <a:bodyPr anchor="b">
            <a:normAutofit/>
          </a:bodyPr>
          <a:lstStyle/>
          <a:p>
            <a:r>
              <a:rPr lang="sv-SE" sz="4000" dirty="0"/>
              <a:t>Värdegrund</a:t>
            </a:r>
          </a:p>
        </p:txBody>
      </p:sp>
      <p:sp>
        <p:nvSpPr>
          <p:cNvPr id="3" name="Platshållare för innehåll 2">
            <a:extLst>
              <a:ext uri="{FF2B5EF4-FFF2-40B4-BE49-F238E27FC236}">
                <a16:creationId xmlns:a16="http://schemas.microsoft.com/office/drawing/2014/main" id="{156DEC08-95EA-408E-9A03-517FB7E74399}"/>
              </a:ext>
            </a:extLst>
          </p:cNvPr>
          <p:cNvSpPr>
            <a:spLocks noGrp="1"/>
          </p:cNvSpPr>
          <p:nvPr>
            <p:ph idx="1"/>
          </p:nvPr>
        </p:nvSpPr>
        <p:spPr>
          <a:xfrm>
            <a:off x="1144923" y="2405894"/>
            <a:ext cx="5315189" cy="3535083"/>
          </a:xfrm>
        </p:spPr>
        <p:txBody>
          <a:bodyPr anchor="t">
            <a:normAutofit fontScale="92500" lnSpcReduction="20000"/>
          </a:bodyPr>
          <a:lstStyle/>
          <a:p>
            <a:pPr marL="0" indent="0">
              <a:buNone/>
            </a:pPr>
            <a:r>
              <a:rPr lang="sv-SE" sz="1900" dirty="0"/>
              <a:t>Jag får samma sportsliga förutsättningar som alla andra i föreningen så länge som jag tränar lika mycket som övriga spelare. Den som tränar mest får spela mest. Om jag missköter min träning kan jag inte räkna med att få spela lika mycket matcher, som de som sköter sin träning. </a:t>
            </a:r>
          </a:p>
          <a:p>
            <a:pPr marL="0" indent="0">
              <a:buNone/>
            </a:pPr>
            <a:r>
              <a:rPr lang="sv-SE" sz="1900" dirty="0"/>
              <a:t>Jag som spelare i Skara FC försöker alltid vara en bra kompis, detta är för mig lika viktigt som att vara en bra fotbollsspelare. Att vara en bra kompis innebär att jag är hjälpsam och artig mot såväl mina lagkamrater som alla andra i föreningen. Jag vill vara i en miljö där jag trivs och mår bra och jag är lika ansvarig att skapa detta som alla andra i föreningen.</a:t>
            </a:r>
          </a:p>
          <a:p>
            <a:pPr marL="0" indent="0">
              <a:buNone/>
            </a:pPr>
            <a:r>
              <a:rPr lang="sv-SE" sz="1900" dirty="0"/>
              <a:t>Jag gör alltid mitt bästa på träningarna. Jag gör detta för min egen utvecklings skull, men även för att mina kompisar skall få en så bra träningsmiljö som möjligt.</a:t>
            </a:r>
          </a:p>
          <a:p>
            <a:pPr marL="0" indent="0">
              <a:buNone/>
            </a:pPr>
            <a:endParaRPr lang="sv-SE" sz="2000" dirty="0"/>
          </a:p>
        </p:txBody>
      </p:sp>
      <p:sp>
        <p:nvSpPr>
          <p:cNvPr id="12" name="Rectangle 11">
            <a:extLst>
              <a:ext uri="{FF2B5EF4-FFF2-40B4-BE49-F238E27FC236}">
                <a16:creationId xmlns:a16="http://schemas.microsoft.com/office/drawing/2014/main" id="{7004738A-9D34-43E8-97D2-CA0EED4F8B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5"/>
            <a:ext cx="4092521" cy="6858000"/>
          </a:xfrm>
          <a:prstGeom prst="rect">
            <a:avLst/>
          </a:prstGeom>
          <a:gradFill>
            <a:gsLst>
              <a:gs pos="8000">
                <a:srgbClr val="000000">
                  <a:alpha val="94000"/>
                </a:srgbClr>
              </a:gs>
              <a:gs pos="100000">
                <a:schemeClr val="accent1"/>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8B8D07F-F13E-443E-BA68-2D26672D76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
            <a:ext cx="4092521" cy="6400369"/>
          </a:xfrm>
          <a:prstGeom prst="rect">
            <a:avLst/>
          </a:prstGeom>
          <a:gradFill>
            <a:gsLst>
              <a:gs pos="31000">
                <a:schemeClr val="accent1">
                  <a:lumMod val="50000"/>
                  <a:alpha val="0"/>
                </a:schemeClr>
              </a:gs>
              <a:gs pos="100000">
                <a:schemeClr val="accent1">
                  <a:lumMod val="50000"/>
                  <a:alpha val="26000"/>
                </a:schemeClr>
              </a:gs>
            </a:gsLst>
            <a:lin ang="18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2813A4FA-24A5-41ED-A534-3807D1B2F3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22"/>
            <a:ext cx="4068667" cy="6400389"/>
          </a:xfrm>
          <a:prstGeom prst="rect">
            <a:avLst/>
          </a:prstGeom>
          <a:gradFill>
            <a:gsLst>
              <a:gs pos="0">
                <a:schemeClr val="accent1">
                  <a:alpha val="0"/>
                </a:schemeClr>
              </a:gs>
              <a:gs pos="72000">
                <a:srgbClr val="000000">
                  <a:alpha val="21000"/>
                </a:srgb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C3944F27-CA70-4E84-A51A-E6BF89558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3333" y="-10"/>
            <a:ext cx="3611467" cy="6857997"/>
          </a:xfrm>
          <a:prstGeom prst="rect">
            <a:avLst/>
          </a:prstGeom>
          <a:gradFill>
            <a:gsLst>
              <a:gs pos="0">
                <a:schemeClr val="accent1">
                  <a:alpha val="0"/>
                </a:schemeClr>
              </a:gs>
              <a:gs pos="93000">
                <a:srgbClr val="000000">
                  <a:alpha val="29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Bildobjekt 3">
            <a:extLst>
              <a:ext uri="{FF2B5EF4-FFF2-40B4-BE49-F238E27FC236}">
                <a16:creationId xmlns:a16="http://schemas.microsoft.com/office/drawing/2014/main" id="{4D96AF78-1977-9B79-177A-F38A240D3487}"/>
              </a:ext>
            </a:extLst>
          </p:cNvPr>
          <p:cNvPicPr>
            <a:picLocks noChangeAspect="1"/>
          </p:cNvPicPr>
          <p:nvPr/>
        </p:nvPicPr>
        <p:blipFill>
          <a:blip r:embed="rId2"/>
          <a:stretch>
            <a:fillRect/>
          </a:stretch>
        </p:blipFill>
        <p:spPr>
          <a:xfrm>
            <a:off x="7122773" y="1937735"/>
            <a:ext cx="3841750" cy="2151380"/>
          </a:xfrm>
          <a:prstGeom prst="rect">
            <a:avLst/>
          </a:prstGeom>
        </p:spPr>
      </p:pic>
    </p:spTree>
    <p:extLst>
      <p:ext uri="{BB962C8B-B14F-4D97-AF65-F5344CB8AC3E}">
        <p14:creationId xmlns:p14="http://schemas.microsoft.com/office/powerpoint/2010/main" val="3781413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84A74E30-7AF3-40E9-BA14-D6248D01CE3D}"/>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Cuper och matcher 2025</a:t>
            </a:r>
          </a:p>
        </p:txBody>
      </p:sp>
      <p:sp>
        <p:nvSpPr>
          <p:cNvPr id="3" name="Platshållare för innehåll 2">
            <a:extLst>
              <a:ext uri="{FF2B5EF4-FFF2-40B4-BE49-F238E27FC236}">
                <a16:creationId xmlns:a16="http://schemas.microsoft.com/office/drawing/2014/main" id="{C7802499-CBB1-47C8-AE8A-D16A6A9CFDD0}"/>
              </a:ext>
            </a:extLst>
          </p:cNvPr>
          <p:cNvSpPr>
            <a:spLocks noGrp="1"/>
          </p:cNvSpPr>
          <p:nvPr>
            <p:ph idx="1"/>
          </p:nvPr>
        </p:nvSpPr>
        <p:spPr>
          <a:xfrm>
            <a:off x="459350" y="1746608"/>
            <a:ext cx="10657287" cy="4674740"/>
          </a:xfrm>
        </p:spPr>
        <p:txBody>
          <a:bodyPr anchor="ctr">
            <a:normAutofit/>
          </a:bodyPr>
          <a:lstStyle/>
          <a:p>
            <a:endParaRPr lang="sv-SE" sz="2000" dirty="0"/>
          </a:p>
          <a:p>
            <a:r>
              <a:rPr lang="sv-SE" sz="2000" dirty="0"/>
              <a:t>Habo-cupen 28-29 juni. Övernattnings-cup och mindre egenavgift. </a:t>
            </a:r>
          </a:p>
          <a:p>
            <a:r>
              <a:rPr lang="sv-SE" sz="2000" dirty="0"/>
              <a:t>Skaras egna cup Sommarlands-cupen 1-3 augusti, vi spelar gruppspelsmatcher på fredag och slutspelsmatcher under söndagen. </a:t>
            </a:r>
          </a:p>
          <a:p>
            <a:r>
              <a:rPr lang="sv-SE" sz="2000" dirty="0"/>
              <a:t>Ev. Kick-on cup Tidaholm 4-5 okt. </a:t>
            </a:r>
          </a:p>
          <a:p>
            <a:endParaRPr lang="sv-SE" sz="2000" dirty="0"/>
          </a:p>
          <a:p>
            <a:r>
              <a:rPr lang="sv-SE" sz="2000" dirty="0"/>
              <a:t>Matcher</a:t>
            </a:r>
          </a:p>
          <a:p>
            <a:pPr marL="0" indent="0">
              <a:buNone/>
            </a:pPr>
            <a:r>
              <a:rPr lang="sv-SE" sz="2000" dirty="0"/>
              <a:t>	Första seriematchen är måndag den 28 april i Tidaholm kl.18.30 </a:t>
            </a:r>
          </a:p>
          <a:p>
            <a:pPr marL="0" indent="0">
              <a:buNone/>
            </a:pPr>
            <a:r>
              <a:rPr lang="sv-SE" sz="2000" dirty="0"/>
              <a:t>	Se vidare laget.se</a:t>
            </a:r>
          </a:p>
          <a:p>
            <a:pPr marL="0" indent="0">
              <a:buNone/>
            </a:pPr>
            <a:r>
              <a:rPr lang="sv-SE" sz="2000" dirty="0"/>
              <a:t> 	</a:t>
            </a:r>
          </a:p>
        </p:txBody>
      </p:sp>
    </p:spTree>
    <p:extLst>
      <p:ext uri="{BB962C8B-B14F-4D97-AF65-F5344CB8AC3E}">
        <p14:creationId xmlns:p14="http://schemas.microsoft.com/office/powerpoint/2010/main" val="568852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B6BB5DB-06A5-D80B-D46B-9D8C39C6113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F54AD36-4A55-1436-A820-01C40C2470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F3392739-B84B-120A-38A6-50389AFA5F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5FBD9EC-1158-5A8F-3D45-C03AD385CB3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95ABB3A4-7CF1-C4C2-3AAC-E7A9EFD2EA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BECC315-63E0-1BFF-F675-C52B03B583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7EE324FC-A0C3-EA2A-76F0-4FC1C0B3A379}"/>
              </a:ext>
            </a:extLst>
          </p:cNvPr>
          <p:cNvSpPr>
            <a:spLocks noGrp="1"/>
          </p:cNvSpPr>
          <p:nvPr>
            <p:ph type="title"/>
          </p:nvPr>
        </p:nvSpPr>
        <p:spPr>
          <a:xfrm>
            <a:off x="1371599" y="294538"/>
            <a:ext cx="9895951" cy="1033669"/>
          </a:xfrm>
        </p:spPr>
        <p:txBody>
          <a:bodyPr>
            <a:normAutofit/>
          </a:bodyPr>
          <a:lstStyle/>
          <a:p>
            <a:r>
              <a:rPr lang="sv-SE" sz="4000" dirty="0">
                <a:solidFill>
                  <a:srgbClr val="FFFFFF"/>
                </a:solidFill>
              </a:rPr>
              <a:t>Cuper och matcher 2025</a:t>
            </a:r>
          </a:p>
        </p:txBody>
      </p:sp>
      <p:sp>
        <p:nvSpPr>
          <p:cNvPr id="3" name="Platshållare för innehåll 2">
            <a:extLst>
              <a:ext uri="{FF2B5EF4-FFF2-40B4-BE49-F238E27FC236}">
                <a16:creationId xmlns:a16="http://schemas.microsoft.com/office/drawing/2014/main" id="{79E7BCE6-3D82-87E0-E29E-881E0FA714AA}"/>
              </a:ext>
            </a:extLst>
          </p:cNvPr>
          <p:cNvSpPr>
            <a:spLocks noGrp="1"/>
          </p:cNvSpPr>
          <p:nvPr>
            <p:ph idx="1"/>
          </p:nvPr>
        </p:nvSpPr>
        <p:spPr>
          <a:xfrm>
            <a:off x="610263" y="1029698"/>
            <a:ext cx="10657287" cy="4798603"/>
          </a:xfrm>
        </p:spPr>
        <p:txBody>
          <a:bodyPr anchor="ctr">
            <a:normAutofit/>
          </a:bodyPr>
          <a:lstStyle/>
          <a:p>
            <a:pPr marL="0" indent="0">
              <a:buNone/>
            </a:pPr>
            <a:endParaRPr lang="sv-SE" sz="2000" dirty="0"/>
          </a:p>
          <a:p>
            <a:r>
              <a:rPr lang="sv-SE" sz="2000" b="1" dirty="0"/>
              <a:t>Vid all uttagning utgår vi från närvaro, inställning och fotbollsutveckling.</a:t>
            </a:r>
            <a:r>
              <a:rPr lang="sv-SE" sz="2000" dirty="0"/>
              <a:t> </a:t>
            </a:r>
          </a:p>
          <a:p>
            <a:r>
              <a:rPr lang="sv-SE" sz="2000" dirty="0"/>
              <a:t>Vi tränare är med tjejerna under match och sköter coachning. Undvik coachning från kanten!</a:t>
            </a:r>
          </a:p>
          <a:p>
            <a:r>
              <a:rPr lang="sv-SE" sz="2000" dirty="0"/>
              <a:t>Utrustning under matcher är blåa FC-shorts och vita FC-strumpor. Vi ledare har med matchtröjor.</a:t>
            </a:r>
          </a:p>
          <a:p>
            <a:r>
              <a:rPr lang="sv-SE" sz="2000" dirty="0"/>
              <a:t>Inget godis eller läsk under match.</a:t>
            </a:r>
          </a:p>
          <a:p>
            <a:r>
              <a:rPr lang="sv-SE" sz="2000" dirty="0"/>
              <a:t>Vi duschar efter varje match hemma och borta. </a:t>
            </a:r>
          </a:p>
        </p:txBody>
      </p:sp>
    </p:spTree>
    <p:extLst>
      <p:ext uri="{BB962C8B-B14F-4D97-AF65-F5344CB8AC3E}">
        <p14:creationId xmlns:p14="http://schemas.microsoft.com/office/powerpoint/2010/main" val="2377340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E5DC129E-12A7-6E1F-A299-89B474541482}"/>
              </a:ext>
            </a:extLst>
          </p:cNvPr>
          <p:cNvSpPr>
            <a:spLocks noGrp="1"/>
          </p:cNvSpPr>
          <p:nvPr>
            <p:ph type="title"/>
          </p:nvPr>
        </p:nvSpPr>
        <p:spPr>
          <a:xfrm>
            <a:off x="466722" y="586855"/>
            <a:ext cx="3201366" cy="3387497"/>
          </a:xfrm>
        </p:spPr>
        <p:txBody>
          <a:bodyPr anchor="b">
            <a:normAutofit/>
          </a:bodyPr>
          <a:lstStyle/>
          <a:p>
            <a:pPr algn="r"/>
            <a:r>
              <a:rPr lang="sv-SE" sz="4000">
                <a:solidFill>
                  <a:srgbClr val="FFFFFF"/>
                </a:solidFill>
              </a:rPr>
              <a:t>Ansvar föräldrar</a:t>
            </a:r>
          </a:p>
        </p:txBody>
      </p:sp>
      <p:sp>
        <p:nvSpPr>
          <p:cNvPr id="3" name="Platshållare för innehåll 2">
            <a:extLst>
              <a:ext uri="{FF2B5EF4-FFF2-40B4-BE49-F238E27FC236}">
                <a16:creationId xmlns:a16="http://schemas.microsoft.com/office/drawing/2014/main" id="{41251B1F-4249-CC12-3437-F342BFC99E52}"/>
              </a:ext>
            </a:extLst>
          </p:cNvPr>
          <p:cNvSpPr>
            <a:spLocks noGrp="1"/>
          </p:cNvSpPr>
          <p:nvPr>
            <p:ph idx="1"/>
          </p:nvPr>
        </p:nvSpPr>
        <p:spPr>
          <a:xfrm>
            <a:off x="4810259" y="649480"/>
            <a:ext cx="6555347" cy="5546047"/>
          </a:xfrm>
        </p:spPr>
        <p:txBody>
          <a:bodyPr anchor="ctr">
            <a:normAutofit lnSpcReduction="10000"/>
          </a:bodyPr>
          <a:lstStyle/>
          <a:p>
            <a:r>
              <a:rPr lang="sv-SE" sz="2000" dirty="0"/>
              <a:t>Se till att barnet ätit innan träning och match.</a:t>
            </a:r>
          </a:p>
          <a:p>
            <a:pPr marL="0" indent="0">
              <a:buNone/>
            </a:pPr>
            <a:endParaRPr lang="sv-SE" sz="2000" dirty="0"/>
          </a:p>
          <a:p>
            <a:r>
              <a:rPr lang="sv-SE" sz="2000" dirty="0"/>
              <a:t>Svara på kallelse till träning och match. Nytt! Viktigt att svara innan tiden gått ut. Skulle tiden gått ut – skicka ett sms.</a:t>
            </a:r>
          </a:p>
          <a:p>
            <a:pPr marL="0" indent="0">
              <a:buNone/>
            </a:pPr>
            <a:endParaRPr lang="sv-SE" sz="2000" dirty="0"/>
          </a:p>
          <a:p>
            <a:r>
              <a:rPr lang="sv-SE" sz="2000" dirty="0"/>
              <a:t>Tvätta matchtröjor. Vi skriver i kallelsen och så tar man med till träningen veckan efter.</a:t>
            </a:r>
          </a:p>
          <a:p>
            <a:pPr marL="0" indent="0">
              <a:buNone/>
            </a:pPr>
            <a:endParaRPr lang="sv-SE" sz="2000" dirty="0"/>
          </a:p>
          <a:p>
            <a:r>
              <a:rPr lang="sv-SE" sz="2000" dirty="0"/>
              <a:t> Utföra tilldelade arbetsuppgifter.</a:t>
            </a:r>
          </a:p>
          <a:p>
            <a:pPr marL="0" indent="0">
              <a:buNone/>
            </a:pPr>
            <a:endParaRPr lang="sv-SE" sz="2000" dirty="0"/>
          </a:p>
          <a:p>
            <a:r>
              <a:rPr lang="sv-SE" sz="2000" dirty="0"/>
              <a:t>Delta på föräldramötet.</a:t>
            </a:r>
          </a:p>
          <a:p>
            <a:pPr marL="0" indent="0">
              <a:buNone/>
            </a:pPr>
            <a:endParaRPr lang="sv-SE" sz="2000" dirty="0"/>
          </a:p>
          <a:p>
            <a:r>
              <a:rPr lang="sv-SE" sz="2000" dirty="0"/>
              <a:t>Betala medlemsavgiften för 2025, kommer via mail.</a:t>
            </a:r>
          </a:p>
          <a:p>
            <a:pPr marL="0" indent="0">
              <a:buNone/>
            </a:pPr>
            <a:r>
              <a:rPr lang="sv-SE" sz="2000" dirty="0"/>
              <a:t>	</a:t>
            </a:r>
          </a:p>
          <a:p>
            <a:endParaRPr lang="sv-SE" sz="2000" dirty="0"/>
          </a:p>
        </p:txBody>
      </p:sp>
    </p:spTree>
    <p:extLst>
      <p:ext uri="{BB962C8B-B14F-4D97-AF65-F5344CB8AC3E}">
        <p14:creationId xmlns:p14="http://schemas.microsoft.com/office/powerpoint/2010/main" val="3884899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tshållare för innehåll 4">
            <a:extLst>
              <a:ext uri="{FF2B5EF4-FFF2-40B4-BE49-F238E27FC236}">
                <a16:creationId xmlns:a16="http://schemas.microsoft.com/office/drawing/2014/main" id="{260A69EA-FE8C-26DD-5F8A-0FA5A38445C9}"/>
              </a:ext>
            </a:extLst>
          </p:cNvPr>
          <p:cNvPicPr>
            <a:picLocks noGrp="1" noChangeAspect="1"/>
          </p:cNvPicPr>
          <p:nvPr>
            <p:ph idx="1"/>
          </p:nvPr>
        </p:nvPicPr>
        <p:blipFill>
          <a:blip r:embed="rId2"/>
          <a:stretch>
            <a:fillRect/>
          </a:stretch>
        </p:blipFill>
        <p:spPr>
          <a:xfrm>
            <a:off x="1208314" y="392785"/>
            <a:ext cx="7834605" cy="5784178"/>
          </a:xfrm>
        </p:spPr>
      </p:pic>
      <mc:AlternateContent xmlns:mc="http://schemas.openxmlformats.org/markup-compatibility/2006" xmlns:p14="http://schemas.microsoft.com/office/powerpoint/2010/main">
        <mc:Choice Requires="p14">
          <p:contentPart p14:bwMode="auto" r:id="rId3">
            <p14:nvContentPartPr>
              <p14:cNvPr id="2" name="Pennanteckning 1">
                <a:extLst>
                  <a:ext uri="{FF2B5EF4-FFF2-40B4-BE49-F238E27FC236}">
                    <a16:creationId xmlns:a16="http://schemas.microsoft.com/office/drawing/2014/main" id="{17333FAC-E517-0C16-40DD-842B6F66FCA5}"/>
                  </a:ext>
                </a:extLst>
              </p14:cNvPr>
              <p14:cNvContentPartPr/>
              <p14:nvPr/>
            </p14:nvContentPartPr>
            <p14:xfrm>
              <a:off x="1937743" y="3406560"/>
              <a:ext cx="6713280" cy="78480"/>
            </p14:xfrm>
          </p:contentPart>
        </mc:Choice>
        <mc:Fallback xmlns="">
          <p:pic>
            <p:nvPicPr>
              <p:cNvPr id="2" name="Pennanteckning 1">
                <a:extLst>
                  <a:ext uri="{FF2B5EF4-FFF2-40B4-BE49-F238E27FC236}">
                    <a16:creationId xmlns:a16="http://schemas.microsoft.com/office/drawing/2014/main" id="{17333FAC-E517-0C16-40DD-842B6F66FCA5}"/>
                  </a:ext>
                </a:extLst>
              </p:cNvPr>
              <p:cNvPicPr/>
              <p:nvPr/>
            </p:nvPicPr>
            <p:blipFill>
              <a:blip r:embed="rId4"/>
              <a:stretch>
                <a:fillRect/>
              </a:stretch>
            </p:blipFill>
            <p:spPr>
              <a:xfrm>
                <a:off x="1883743" y="3298560"/>
                <a:ext cx="6820920" cy="294120"/>
              </a:xfrm>
              <a:prstGeom prst="rect">
                <a:avLst/>
              </a:prstGeom>
            </p:spPr>
          </p:pic>
        </mc:Fallback>
      </mc:AlternateContent>
    </p:spTree>
    <p:extLst>
      <p:ext uri="{BB962C8B-B14F-4D97-AF65-F5344CB8AC3E}">
        <p14:creationId xmlns:p14="http://schemas.microsoft.com/office/powerpoint/2010/main" val="275960259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TM03090430[[fn=Olikfärgad]]</Template>
  <TotalTime>10765</TotalTime>
  <Words>621</Words>
  <Application>Microsoft Office PowerPoint</Application>
  <PresentationFormat>Bredbild</PresentationFormat>
  <Paragraphs>74</Paragraphs>
  <Slides>12</Slides>
  <Notes>1</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12</vt:i4>
      </vt:variant>
    </vt:vector>
  </HeadingPairs>
  <TitlesOfParts>
    <vt:vector size="17" baseType="lpstr">
      <vt:lpstr>Aptos</vt:lpstr>
      <vt:lpstr>Arial</vt:lpstr>
      <vt:lpstr>Calibri</vt:lpstr>
      <vt:lpstr>Calibri Light</vt:lpstr>
      <vt:lpstr>Office-tema</vt:lpstr>
      <vt:lpstr>Föräldramöte 22/4 2025</vt:lpstr>
      <vt:lpstr>Dagordning</vt:lpstr>
      <vt:lpstr>Nuläge</vt:lpstr>
      <vt:lpstr>Värdegrund</vt:lpstr>
      <vt:lpstr>Värdegrund</vt:lpstr>
      <vt:lpstr>Cuper och matcher 2025</vt:lpstr>
      <vt:lpstr>Cuper och matcher 2025</vt:lpstr>
      <vt:lpstr>Ansvar föräldrar</vt:lpstr>
      <vt:lpstr>PowerPoint-presentation</vt:lpstr>
      <vt:lpstr>Arbetsuppgifter under året</vt:lpstr>
      <vt:lpstr>Andra aktiviteter</vt:lpstr>
      <vt:lpstr>Övriga frågor?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Lovisa Ax</dc:creator>
  <cp:lastModifiedBy>Johanna Öhman</cp:lastModifiedBy>
  <cp:revision>8</cp:revision>
  <dcterms:created xsi:type="dcterms:W3CDTF">2024-04-16T18:32:39Z</dcterms:created>
  <dcterms:modified xsi:type="dcterms:W3CDTF">2025-04-22T18:34:48Z</dcterms:modified>
</cp:coreProperties>
</file>