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9"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122" d="100"/>
          <a:sy n="122" d="100"/>
        </p:scale>
        <p:origin x="108"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55331-2D9B-49E9-BDBD-AC283D3B55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9F1C72-BD5A-4121-A6FF-75C4E2F0E5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060219-9681-482B-8E0D-FBC32140D8C2}"/>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507AA6C0-5D65-4E64-B5D9-DB356093F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B94870-C14D-417D-A87A-EABC0D58CCA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140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66E0-35DF-49AC-885B-F676A04E06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75E6E9-0083-42B5-8B2F-74FFE1A9E7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375F8-558B-4FC7-97AD-95EA932C53B4}"/>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132A05C6-0DDA-4E80-9FCE-271805D1B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93AA2-D3A8-4189-9E29-D2A9A625CA8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4712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085AF9-1791-484C-8767-FCF1349D98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BDEB1F-2C2D-4B12-BD7F-6142F0F72B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5C42E-1A83-4ACE-ACF0-7CFDA61388AD}"/>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F47F475F-15BF-4628-8C96-95D01632AF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91FA3-DFDC-4457-94CE-95A7664A8E1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90039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A5DCE-3DED-4DFC-BF16-31F120713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DE6C7-7F58-4F6C-86C5-02668292F03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BBDA4D-553D-4C4D-B27F-9C23D2C8A26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6D18C3FB-9A52-4723-AC99-76FAAA6AF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D4B08-77D5-4291-B457-7928156AC5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63362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4745-AB12-44ED-B257-4840BC19D4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D0AE6A-99EA-4A69-BC6C-7D2841AF83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F73ACC-5487-44A3-AA74-7956108B28B3}"/>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73822745-6D9C-478E-9B41-9AEA13FDB3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D4D00-9E4B-4BE6-932B-93AE72D711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40448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54ED-9448-4A64-A191-0C56D230A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FCB071-AB0E-4515-B0D2-FE52D3221FC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C7BFA-AA1B-4DEE-A0C0-2230A078BAB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E3D21D-5A3A-49B6-B4EC-7A196714128F}"/>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6A8BC85C-8A78-4164-96A7-056FC3C9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520F2-92DC-4071-AB5B-817E08033F99}"/>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1674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7FBC7-3CEA-4955-AFC8-47BFBC9B6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B85E2C-652C-4443-A22A-59EC7E081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AA6DF03-ACD9-4687-8DB6-B298F2CF8B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1EBF83-BA83-4ED0-85AA-E13789475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2039591-5023-442F-8B5E-1BA9FCA2D5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581053-994D-4752-B385-8F014B2B6CE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8" name="Footer Placeholder 7">
            <a:extLst>
              <a:ext uri="{FF2B5EF4-FFF2-40B4-BE49-F238E27FC236}">
                <a16:creationId xmlns:a16="http://schemas.microsoft.com/office/drawing/2014/main" id="{33D13173-C704-47B9-9DDD-3F1BDEB8EE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6B7906-072C-4BC5-B5C6-F39982B1353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7852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4CE2-C865-4A57-8307-4614A40DF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550D88-04BB-4E78-A81C-6B192FCA2427}"/>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4" name="Footer Placeholder 3">
            <a:extLst>
              <a:ext uri="{FF2B5EF4-FFF2-40B4-BE49-F238E27FC236}">
                <a16:creationId xmlns:a16="http://schemas.microsoft.com/office/drawing/2014/main" id="{566D4039-0BC5-4BAF-98E5-04F423B9F3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EC981-E7AB-45FF-9D77-26E114D3491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64180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CC270E-6877-44DD-A552-54267B02DF1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3" name="Footer Placeholder 2">
            <a:extLst>
              <a:ext uri="{FF2B5EF4-FFF2-40B4-BE49-F238E27FC236}">
                <a16:creationId xmlns:a16="http://schemas.microsoft.com/office/drawing/2014/main" id="{4F818110-F27B-4EF7-88D3-1F75AB9168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675BF6-3D68-42BF-9D95-5429A21E9B16}"/>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2887335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4C13C-5E23-4DF7-AAC2-66E1A7087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1BB43C-0BAB-4F8D-80BA-E227D3EB01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1AD94-108F-4B5F-849E-8688B063C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91EC25-5296-464D-B45F-0A823B21DE5A}"/>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821C33E2-A877-4E0D-BA19-5D0CB937D2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834A8D-906C-42C8-B59D-9EB14AF989A2}"/>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979555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A2D7A-9EDF-4DC0-9C38-EDE07B9AF2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FAF1DB-4330-4A23-8CA1-FEDBD4659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D33601-4BDA-4096-A262-24EE6EFFA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647676-9E12-4399-BD2D-EF0831A6CA80}"/>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19F06BAA-EB47-4F34-A332-724AC727F2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D4DD2-6E9F-4989-BFA3-9A926DC0BD1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68118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4C1FD-4509-4F35-9B9A-206522FAA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46B4E-AFAF-4526-BEED-393F61657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DAED3-4817-43D7-9E77-A5C8EFE1A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3DF49D64-AF57-4598-B1A8-243B5EE556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189C78-628F-4C4A-89E1-E50BA5F783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8B40D-25AD-4648-A657-E93BA44010D8}" type="slidenum">
              <a:rPr lang="en-US" smtClean="0"/>
              <a:t>‹#›</a:t>
            </a:fld>
            <a:endParaRPr lang="en-US"/>
          </a:p>
        </p:txBody>
      </p:sp>
    </p:spTree>
    <p:extLst>
      <p:ext uri="{BB962C8B-B14F-4D97-AF65-F5344CB8AC3E}">
        <p14:creationId xmlns:p14="http://schemas.microsoft.com/office/powerpoint/2010/main" val="420558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585323"/>
          </a:xfrm>
          <a:prstGeom prst="rect">
            <a:avLst/>
          </a:prstGeom>
        </p:spPr>
        <p:txBody>
          <a:bodyPr wrap="square">
            <a:spAutoFit/>
          </a:bodyPr>
          <a:lstStyle/>
          <a:p>
            <a:pPr algn="ctr"/>
            <a:r>
              <a:rPr lang="sv-SE" dirty="0"/>
              <a:t>Föräldramöte 2020-11-12</a:t>
            </a:r>
          </a:p>
          <a:p>
            <a:endParaRPr lang="sv-SE" dirty="0"/>
          </a:p>
          <a:p>
            <a:endParaRPr lang="sv-SE" dirty="0"/>
          </a:p>
          <a:p>
            <a:r>
              <a:rPr lang="sv-SE" dirty="0"/>
              <a:t>Agenda: </a:t>
            </a:r>
          </a:p>
          <a:p>
            <a:endParaRPr lang="sv-SE" dirty="0"/>
          </a:p>
          <a:p>
            <a:r>
              <a:rPr lang="sv-SE" dirty="0"/>
              <a:t>Seriespel under säsongen </a:t>
            </a:r>
          </a:p>
          <a:p>
            <a:r>
              <a:rPr lang="sv-SE" dirty="0"/>
              <a:t>Cuper</a:t>
            </a:r>
          </a:p>
          <a:p>
            <a:r>
              <a:rPr lang="sv-SE" dirty="0"/>
              <a:t>Buss/Minibuss till matcher i Karlstad </a:t>
            </a:r>
          </a:p>
          <a:p>
            <a:r>
              <a:rPr lang="sv-SE" dirty="0"/>
              <a:t>Övriga frågor/Info</a:t>
            </a:r>
            <a:endParaRPr lang="en-US" dirty="0"/>
          </a:p>
        </p:txBody>
      </p:sp>
    </p:spTree>
    <p:extLst>
      <p:ext uri="{BB962C8B-B14F-4D97-AF65-F5344CB8AC3E}">
        <p14:creationId xmlns:p14="http://schemas.microsoft.com/office/powerpoint/2010/main" val="2251464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200329"/>
          </a:xfrm>
          <a:prstGeom prst="rect">
            <a:avLst/>
          </a:prstGeom>
        </p:spPr>
        <p:txBody>
          <a:bodyPr wrap="square">
            <a:spAutoFit/>
          </a:bodyPr>
          <a:lstStyle/>
          <a:p>
            <a:pPr algn="ctr"/>
            <a:r>
              <a:rPr lang="sv-SE" dirty="0"/>
              <a:t>Seriespel mm</a:t>
            </a:r>
          </a:p>
          <a:p>
            <a:endParaRPr lang="sv-SE" dirty="0"/>
          </a:p>
          <a:p>
            <a:endParaRPr lang="sv-SE" dirty="0"/>
          </a:p>
          <a:p>
            <a:r>
              <a:rPr lang="sv-SE" dirty="0"/>
              <a:t>Under säsongen kommer laget spela i serie HJ17Region (</a:t>
            </a:r>
            <a:r>
              <a:rPr lang="sv-SE" dirty="0" err="1"/>
              <a:t>fd</a:t>
            </a:r>
            <a:r>
              <a:rPr lang="sv-SE" dirty="0"/>
              <a:t> HJ17Elit), Till HJ17 kommer spelare att kallas.</a:t>
            </a:r>
          </a:p>
        </p:txBody>
      </p:sp>
    </p:spTree>
    <p:extLst>
      <p:ext uri="{BB962C8B-B14F-4D97-AF65-F5344CB8AC3E}">
        <p14:creationId xmlns:p14="http://schemas.microsoft.com/office/powerpoint/2010/main" val="210522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908215"/>
          </a:xfrm>
          <a:prstGeom prst="rect">
            <a:avLst/>
          </a:prstGeom>
        </p:spPr>
        <p:txBody>
          <a:bodyPr wrap="square">
            <a:spAutoFit/>
          </a:bodyPr>
          <a:lstStyle/>
          <a:p>
            <a:pPr algn="ctr"/>
            <a:r>
              <a:rPr lang="sv-SE" dirty="0"/>
              <a:t>Cuper</a:t>
            </a:r>
          </a:p>
          <a:p>
            <a:endParaRPr lang="sv-SE" dirty="0"/>
          </a:p>
          <a:p>
            <a:r>
              <a:rPr lang="sv-SE" dirty="0"/>
              <a:t>Cuper kommande säsong</a:t>
            </a:r>
          </a:p>
          <a:p>
            <a:r>
              <a:rPr lang="sv-SE" sz="1200" dirty="0"/>
              <a:t>- Katrineholm och/eller Örebro och/eller MEC och/eller…</a:t>
            </a:r>
          </a:p>
          <a:p>
            <a:r>
              <a:rPr lang="sv-SE" sz="1200" dirty="0"/>
              <a:t>- Storvreta Cupen INSTÄLLD</a:t>
            </a:r>
          </a:p>
          <a:p>
            <a:r>
              <a:rPr lang="sv-SE" sz="1200" dirty="0"/>
              <a:t>- </a:t>
            </a:r>
            <a:r>
              <a:rPr lang="sv-SE" sz="1200" dirty="0" err="1"/>
              <a:t>Scorpions</a:t>
            </a:r>
            <a:r>
              <a:rPr lang="sv-SE" sz="1200" dirty="0"/>
              <a:t> Cup INSTÄLLD</a:t>
            </a:r>
          </a:p>
          <a:p>
            <a:r>
              <a:rPr lang="sv-SE" sz="1400" dirty="0"/>
              <a:t>Ambitionen är att alla skall få åka på lika många cuper under året men som läget ser ut just nu så kommer det INTE ATT BLI SOVA ÖVER utan vi åker emellan, detta naturligtvis pga. COVID-19 viruset.</a:t>
            </a:r>
          </a:p>
        </p:txBody>
      </p:sp>
    </p:spTree>
    <p:extLst>
      <p:ext uri="{BB962C8B-B14F-4D97-AF65-F5344CB8AC3E}">
        <p14:creationId xmlns:p14="http://schemas.microsoft.com/office/powerpoint/2010/main" val="4064557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585323"/>
          </a:xfrm>
          <a:prstGeom prst="rect">
            <a:avLst/>
          </a:prstGeom>
        </p:spPr>
        <p:txBody>
          <a:bodyPr wrap="square">
            <a:spAutoFit/>
          </a:bodyPr>
          <a:lstStyle/>
          <a:p>
            <a:pPr algn="ctr"/>
            <a:r>
              <a:rPr lang="sv-SE" dirty="0"/>
              <a:t>Buss/</a:t>
            </a:r>
            <a:r>
              <a:rPr lang="sv-SE" dirty="0" err="1"/>
              <a:t>Minibus</a:t>
            </a:r>
            <a:endParaRPr lang="sv-SE" dirty="0"/>
          </a:p>
          <a:p>
            <a:endParaRPr lang="sv-SE" dirty="0"/>
          </a:p>
          <a:p>
            <a:r>
              <a:rPr lang="sv-SE" b="1" dirty="0"/>
              <a:t>Till bortamatcherna i Värmland kommer vi åka minibuss till en kostnad av 200/spelare</a:t>
            </a:r>
            <a:r>
              <a:rPr lang="sv-SE" dirty="0"/>
              <a:t>, vill föräldrar hänga med </a:t>
            </a:r>
            <a:r>
              <a:rPr lang="sv-SE" b="1" dirty="0"/>
              <a:t>så åker deras grabb minibuss </a:t>
            </a:r>
            <a:r>
              <a:rPr lang="sv-SE" dirty="0"/>
              <a:t>och föräldrarna samåker på egen hand.</a:t>
            </a:r>
          </a:p>
          <a:p>
            <a:r>
              <a:rPr lang="sv-SE" dirty="0"/>
              <a:t>Detta pga. säkerhetsskäl samt COVID-19. Blir det ”fritt fram” för publik hyr vi stor buss och låter supporters hänga med till självkostnadspris.</a:t>
            </a:r>
          </a:p>
          <a:p>
            <a:endParaRPr lang="sv-SE" dirty="0"/>
          </a:p>
          <a:p>
            <a:r>
              <a:rPr lang="sv-SE" dirty="0"/>
              <a:t>Under tiden COVID härjar som värst är Buss/Minibuss kanske inget bra alternativ </a:t>
            </a:r>
            <a:r>
              <a:rPr lang="sv-SE" dirty="0" err="1"/>
              <a:t>pga</a:t>
            </a:r>
            <a:r>
              <a:rPr lang="sv-SE" dirty="0"/>
              <a:t> smittspridning i en ”sluten miljö”, hur löser vi detta?</a:t>
            </a:r>
          </a:p>
        </p:txBody>
      </p:sp>
    </p:spTree>
    <p:extLst>
      <p:ext uri="{BB962C8B-B14F-4D97-AF65-F5344CB8AC3E}">
        <p14:creationId xmlns:p14="http://schemas.microsoft.com/office/powerpoint/2010/main" val="130948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923330"/>
          </a:xfrm>
          <a:prstGeom prst="rect">
            <a:avLst/>
          </a:prstGeom>
        </p:spPr>
        <p:txBody>
          <a:bodyPr wrap="square">
            <a:spAutoFit/>
          </a:bodyPr>
          <a:lstStyle/>
          <a:p>
            <a:pPr algn="ctr"/>
            <a:r>
              <a:rPr lang="sv-SE" dirty="0"/>
              <a:t>Övriga frågor/Info</a:t>
            </a:r>
          </a:p>
          <a:p>
            <a:endParaRPr lang="sv-SE" dirty="0"/>
          </a:p>
          <a:p>
            <a:endParaRPr lang="en-US" dirty="0"/>
          </a:p>
        </p:txBody>
      </p:sp>
    </p:spTree>
    <p:extLst>
      <p:ext uri="{BB962C8B-B14F-4D97-AF65-F5344CB8AC3E}">
        <p14:creationId xmlns:p14="http://schemas.microsoft.com/office/powerpoint/2010/main" val="4033492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470</TotalTime>
  <Words>199</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Baresic</dc:creator>
  <cp:lastModifiedBy>Robert Baresic</cp:lastModifiedBy>
  <cp:revision>60</cp:revision>
  <cp:lastPrinted>2019-09-16T13:54:41Z</cp:lastPrinted>
  <dcterms:created xsi:type="dcterms:W3CDTF">2019-01-09T18:38:59Z</dcterms:created>
  <dcterms:modified xsi:type="dcterms:W3CDTF">2020-11-11T07:45:46Z</dcterms:modified>
</cp:coreProperties>
</file>