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3" r:id="rId8"/>
    <p:sldId id="264" r:id="rId9"/>
    <p:sldId id="265" r:id="rId10"/>
    <p:sldId id="269" r:id="rId11"/>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778" autoAdjust="0"/>
    <p:restoredTop sz="94660"/>
  </p:normalViewPr>
  <p:slideViewPr>
    <p:cSldViewPr snapToGrid="0">
      <p:cViewPr varScale="1">
        <p:scale>
          <a:sx n="122" d="100"/>
          <a:sy n="122" d="100"/>
        </p:scale>
        <p:origin x="108" y="2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955331-2D9B-49E9-BDBD-AC283D3B55A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69F1C72-BD5A-4121-A6FF-75C4E2F0E57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7060219-9681-482B-8E0D-FBC32140D8C2}"/>
              </a:ext>
            </a:extLst>
          </p:cNvPr>
          <p:cNvSpPr>
            <a:spLocks noGrp="1"/>
          </p:cNvSpPr>
          <p:nvPr>
            <p:ph type="dt" sz="half" idx="10"/>
          </p:nvPr>
        </p:nvSpPr>
        <p:spPr/>
        <p:txBody>
          <a:bodyPr/>
          <a:lstStyle/>
          <a:p>
            <a:fld id="{4F8A626C-A4B4-4334-B378-242D7DEAD4BE}" type="datetimeFigureOut">
              <a:rPr lang="en-US" smtClean="0"/>
              <a:t>11/11/2020</a:t>
            </a:fld>
            <a:endParaRPr lang="en-US"/>
          </a:p>
        </p:txBody>
      </p:sp>
      <p:sp>
        <p:nvSpPr>
          <p:cNvPr id="5" name="Footer Placeholder 4">
            <a:extLst>
              <a:ext uri="{FF2B5EF4-FFF2-40B4-BE49-F238E27FC236}">
                <a16:creationId xmlns:a16="http://schemas.microsoft.com/office/drawing/2014/main" id="{507AA6C0-5D65-4E64-B5D9-DB356093F81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AB94870-C14D-417D-A87A-EABC0D58CCA1}"/>
              </a:ext>
            </a:extLst>
          </p:cNvPr>
          <p:cNvSpPr>
            <a:spLocks noGrp="1"/>
          </p:cNvSpPr>
          <p:nvPr>
            <p:ph type="sldNum" sz="quarter" idx="12"/>
          </p:nvPr>
        </p:nvSpPr>
        <p:spPr/>
        <p:txBody>
          <a:bodyPr/>
          <a:lstStyle/>
          <a:p>
            <a:fld id="{C088B40D-25AD-4648-A657-E93BA44010D8}" type="slidenum">
              <a:rPr lang="en-US" smtClean="0"/>
              <a:t>‹#›</a:t>
            </a:fld>
            <a:endParaRPr lang="en-US"/>
          </a:p>
        </p:txBody>
      </p:sp>
    </p:spTree>
    <p:extLst>
      <p:ext uri="{BB962C8B-B14F-4D97-AF65-F5344CB8AC3E}">
        <p14:creationId xmlns:p14="http://schemas.microsoft.com/office/powerpoint/2010/main" val="1914062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A566E0-35DF-49AC-885B-F676A04E062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875E6E9-0083-42B5-8B2F-74FFE1A9E73C}"/>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D2375F8-558B-4FC7-97AD-95EA932C53B4}"/>
              </a:ext>
            </a:extLst>
          </p:cNvPr>
          <p:cNvSpPr>
            <a:spLocks noGrp="1"/>
          </p:cNvSpPr>
          <p:nvPr>
            <p:ph type="dt" sz="half" idx="10"/>
          </p:nvPr>
        </p:nvSpPr>
        <p:spPr/>
        <p:txBody>
          <a:bodyPr/>
          <a:lstStyle/>
          <a:p>
            <a:fld id="{4F8A626C-A4B4-4334-B378-242D7DEAD4BE}" type="datetimeFigureOut">
              <a:rPr lang="en-US" smtClean="0"/>
              <a:t>11/11/2020</a:t>
            </a:fld>
            <a:endParaRPr lang="en-US"/>
          </a:p>
        </p:txBody>
      </p:sp>
      <p:sp>
        <p:nvSpPr>
          <p:cNvPr id="5" name="Footer Placeholder 4">
            <a:extLst>
              <a:ext uri="{FF2B5EF4-FFF2-40B4-BE49-F238E27FC236}">
                <a16:creationId xmlns:a16="http://schemas.microsoft.com/office/drawing/2014/main" id="{132A05C6-0DDA-4E80-9FCE-271805D1BC1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5293AA2-D3A8-4189-9E29-D2A9A625CA88}"/>
              </a:ext>
            </a:extLst>
          </p:cNvPr>
          <p:cNvSpPr>
            <a:spLocks noGrp="1"/>
          </p:cNvSpPr>
          <p:nvPr>
            <p:ph type="sldNum" sz="quarter" idx="12"/>
          </p:nvPr>
        </p:nvSpPr>
        <p:spPr/>
        <p:txBody>
          <a:bodyPr/>
          <a:lstStyle/>
          <a:p>
            <a:fld id="{C088B40D-25AD-4648-A657-E93BA44010D8}" type="slidenum">
              <a:rPr lang="en-US" smtClean="0"/>
              <a:t>‹#›</a:t>
            </a:fld>
            <a:endParaRPr lang="en-US"/>
          </a:p>
        </p:txBody>
      </p:sp>
    </p:spTree>
    <p:extLst>
      <p:ext uri="{BB962C8B-B14F-4D97-AF65-F5344CB8AC3E}">
        <p14:creationId xmlns:p14="http://schemas.microsoft.com/office/powerpoint/2010/main" val="30471247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9085AF9-1791-484C-8767-FCF1349D98B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FBDEB1F-2C2D-4B12-BD7F-6142F0F72B63}"/>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345C42E-1A83-4ACE-ACF0-7CFDA61388AD}"/>
              </a:ext>
            </a:extLst>
          </p:cNvPr>
          <p:cNvSpPr>
            <a:spLocks noGrp="1"/>
          </p:cNvSpPr>
          <p:nvPr>
            <p:ph type="dt" sz="half" idx="10"/>
          </p:nvPr>
        </p:nvSpPr>
        <p:spPr/>
        <p:txBody>
          <a:bodyPr/>
          <a:lstStyle/>
          <a:p>
            <a:fld id="{4F8A626C-A4B4-4334-B378-242D7DEAD4BE}" type="datetimeFigureOut">
              <a:rPr lang="en-US" smtClean="0"/>
              <a:t>11/11/2020</a:t>
            </a:fld>
            <a:endParaRPr lang="en-US"/>
          </a:p>
        </p:txBody>
      </p:sp>
      <p:sp>
        <p:nvSpPr>
          <p:cNvPr id="5" name="Footer Placeholder 4">
            <a:extLst>
              <a:ext uri="{FF2B5EF4-FFF2-40B4-BE49-F238E27FC236}">
                <a16:creationId xmlns:a16="http://schemas.microsoft.com/office/drawing/2014/main" id="{F47F475F-15BF-4628-8C96-95D01632AF8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3991FA3-DFDC-4457-94CE-95A7664A8E18}"/>
              </a:ext>
            </a:extLst>
          </p:cNvPr>
          <p:cNvSpPr>
            <a:spLocks noGrp="1"/>
          </p:cNvSpPr>
          <p:nvPr>
            <p:ph type="sldNum" sz="quarter" idx="12"/>
          </p:nvPr>
        </p:nvSpPr>
        <p:spPr/>
        <p:txBody>
          <a:bodyPr/>
          <a:lstStyle/>
          <a:p>
            <a:fld id="{C088B40D-25AD-4648-A657-E93BA44010D8}" type="slidenum">
              <a:rPr lang="en-US" smtClean="0"/>
              <a:t>‹#›</a:t>
            </a:fld>
            <a:endParaRPr lang="en-US"/>
          </a:p>
        </p:txBody>
      </p:sp>
    </p:spTree>
    <p:extLst>
      <p:ext uri="{BB962C8B-B14F-4D97-AF65-F5344CB8AC3E}">
        <p14:creationId xmlns:p14="http://schemas.microsoft.com/office/powerpoint/2010/main" val="9003997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1A5DCE-3DED-4DFC-BF16-31F1207135D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C7DE6C7-7F58-4F6C-86C5-02668292F031}"/>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CBBDA4D-553D-4C4D-B27F-9C23D2C8A265}"/>
              </a:ext>
            </a:extLst>
          </p:cNvPr>
          <p:cNvSpPr>
            <a:spLocks noGrp="1"/>
          </p:cNvSpPr>
          <p:nvPr>
            <p:ph type="dt" sz="half" idx="10"/>
          </p:nvPr>
        </p:nvSpPr>
        <p:spPr/>
        <p:txBody>
          <a:bodyPr/>
          <a:lstStyle/>
          <a:p>
            <a:fld id="{4F8A626C-A4B4-4334-B378-242D7DEAD4BE}" type="datetimeFigureOut">
              <a:rPr lang="en-US" smtClean="0"/>
              <a:t>11/11/2020</a:t>
            </a:fld>
            <a:endParaRPr lang="en-US"/>
          </a:p>
        </p:txBody>
      </p:sp>
      <p:sp>
        <p:nvSpPr>
          <p:cNvPr id="5" name="Footer Placeholder 4">
            <a:extLst>
              <a:ext uri="{FF2B5EF4-FFF2-40B4-BE49-F238E27FC236}">
                <a16:creationId xmlns:a16="http://schemas.microsoft.com/office/drawing/2014/main" id="{6D18C3FB-9A52-4723-AC99-76FAAA6AF63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ECD4B08-77D5-4291-B457-7928156AC5A4}"/>
              </a:ext>
            </a:extLst>
          </p:cNvPr>
          <p:cNvSpPr>
            <a:spLocks noGrp="1"/>
          </p:cNvSpPr>
          <p:nvPr>
            <p:ph type="sldNum" sz="quarter" idx="12"/>
          </p:nvPr>
        </p:nvSpPr>
        <p:spPr/>
        <p:txBody>
          <a:bodyPr/>
          <a:lstStyle/>
          <a:p>
            <a:fld id="{C088B40D-25AD-4648-A657-E93BA44010D8}" type="slidenum">
              <a:rPr lang="en-US" smtClean="0"/>
              <a:t>‹#›</a:t>
            </a:fld>
            <a:endParaRPr lang="en-US"/>
          </a:p>
        </p:txBody>
      </p:sp>
    </p:spTree>
    <p:extLst>
      <p:ext uri="{BB962C8B-B14F-4D97-AF65-F5344CB8AC3E}">
        <p14:creationId xmlns:p14="http://schemas.microsoft.com/office/powerpoint/2010/main" val="6336201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54745-AB12-44ED-B257-4840BC19D41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0D0AE6A-99EA-4A69-BC6C-7D2841AF837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CFF73ACC-5487-44A3-AA74-7956108B28B3}"/>
              </a:ext>
            </a:extLst>
          </p:cNvPr>
          <p:cNvSpPr>
            <a:spLocks noGrp="1"/>
          </p:cNvSpPr>
          <p:nvPr>
            <p:ph type="dt" sz="half" idx="10"/>
          </p:nvPr>
        </p:nvSpPr>
        <p:spPr/>
        <p:txBody>
          <a:bodyPr/>
          <a:lstStyle/>
          <a:p>
            <a:fld id="{4F8A626C-A4B4-4334-B378-242D7DEAD4BE}" type="datetimeFigureOut">
              <a:rPr lang="en-US" smtClean="0"/>
              <a:t>11/11/2020</a:t>
            </a:fld>
            <a:endParaRPr lang="en-US"/>
          </a:p>
        </p:txBody>
      </p:sp>
      <p:sp>
        <p:nvSpPr>
          <p:cNvPr id="5" name="Footer Placeholder 4">
            <a:extLst>
              <a:ext uri="{FF2B5EF4-FFF2-40B4-BE49-F238E27FC236}">
                <a16:creationId xmlns:a16="http://schemas.microsoft.com/office/drawing/2014/main" id="{73822745-6D9C-478E-9B41-9AEA13FDB36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E9D4D00-9E4B-4BE6-932B-93AE72D711A4}"/>
              </a:ext>
            </a:extLst>
          </p:cNvPr>
          <p:cNvSpPr>
            <a:spLocks noGrp="1"/>
          </p:cNvSpPr>
          <p:nvPr>
            <p:ph type="sldNum" sz="quarter" idx="12"/>
          </p:nvPr>
        </p:nvSpPr>
        <p:spPr/>
        <p:txBody>
          <a:bodyPr/>
          <a:lstStyle/>
          <a:p>
            <a:fld id="{C088B40D-25AD-4648-A657-E93BA44010D8}" type="slidenum">
              <a:rPr lang="en-US" smtClean="0"/>
              <a:t>‹#›</a:t>
            </a:fld>
            <a:endParaRPr lang="en-US"/>
          </a:p>
        </p:txBody>
      </p:sp>
    </p:spTree>
    <p:extLst>
      <p:ext uri="{BB962C8B-B14F-4D97-AF65-F5344CB8AC3E}">
        <p14:creationId xmlns:p14="http://schemas.microsoft.com/office/powerpoint/2010/main" val="34044879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8E54ED-9448-4A64-A191-0C56D230AF2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3FCB071-AB0E-4515-B0D2-FE52D3221FCA}"/>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AEC7BFA-AA1B-4DEE-A0C0-2230A078BAB9}"/>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8E3D21D-5A3A-49B6-B4EC-7A196714128F}"/>
              </a:ext>
            </a:extLst>
          </p:cNvPr>
          <p:cNvSpPr>
            <a:spLocks noGrp="1"/>
          </p:cNvSpPr>
          <p:nvPr>
            <p:ph type="dt" sz="half" idx="10"/>
          </p:nvPr>
        </p:nvSpPr>
        <p:spPr/>
        <p:txBody>
          <a:bodyPr/>
          <a:lstStyle/>
          <a:p>
            <a:fld id="{4F8A626C-A4B4-4334-B378-242D7DEAD4BE}" type="datetimeFigureOut">
              <a:rPr lang="en-US" smtClean="0"/>
              <a:t>11/11/2020</a:t>
            </a:fld>
            <a:endParaRPr lang="en-US"/>
          </a:p>
        </p:txBody>
      </p:sp>
      <p:sp>
        <p:nvSpPr>
          <p:cNvPr id="6" name="Footer Placeholder 5">
            <a:extLst>
              <a:ext uri="{FF2B5EF4-FFF2-40B4-BE49-F238E27FC236}">
                <a16:creationId xmlns:a16="http://schemas.microsoft.com/office/drawing/2014/main" id="{6A8BC85C-8A78-4164-96A7-056FC3C9BA7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55520F2-92DC-4071-AB5B-817E08033F99}"/>
              </a:ext>
            </a:extLst>
          </p:cNvPr>
          <p:cNvSpPr>
            <a:spLocks noGrp="1"/>
          </p:cNvSpPr>
          <p:nvPr>
            <p:ph type="sldNum" sz="quarter" idx="12"/>
          </p:nvPr>
        </p:nvSpPr>
        <p:spPr/>
        <p:txBody>
          <a:bodyPr/>
          <a:lstStyle/>
          <a:p>
            <a:fld id="{C088B40D-25AD-4648-A657-E93BA44010D8}" type="slidenum">
              <a:rPr lang="en-US" smtClean="0"/>
              <a:t>‹#›</a:t>
            </a:fld>
            <a:endParaRPr lang="en-US"/>
          </a:p>
        </p:txBody>
      </p:sp>
    </p:spTree>
    <p:extLst>
      <p:ext uri="{BB962C8B-B14F-4D97-AF65-F5344CB8AC3E}">
        <p14:creationId xmlns:p14="http://schemas.microsoft.com/office/powerpoint/2010/main" val="30167487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87FBC7-3CEA-4955-AFC8-47BFBC9B6C5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7B85E2C-652C-4443-A22A-59EC7E0813C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4AA6DF03-ACD9-4687-8DB6-B298F2CF8BDA}"/>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C1EBF83-BA83-4ED0-85AA-E1378947596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52039591-5023-442F-8B5E-1BA9FCA2D53E}"/>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0581053-994D-4752-B385-8F014B2B6CE5}"/>
              </a:ext>
            </a:extLst>
          </p:cNvPr>
          <p:cNvSpPr>
            <a:spLocks noGrp="1"/>
          </p:cNvSpPr>
          <p:nvPr>
            <p:ph type="dt" sz="half" idx="10"/>
          </p:nvPr>
        </p:nvSpPr>
        <p:spPr/>
        <p:txBody>
          <a:bodyPr/>
          <a:lstStyle/>
          <a:p>
            <a:fld id="{4F8A626C-A4B4-4334-B378-242D7DEAD4BE}" type="datetimeFigureOut">
              <a:rPr lang="en-US" smtClean="0"/>
              <a:t>11/11/2020</a:t>
            </a:fld>
            <a:endParaRPr lang="en-US"/>
          </a:p>
        </p:txBody>
      </p:sp>
      <p:sp>
        <p:nvSpPr>
          <p:cNvPr id="8" name="Footer Placeholder 7">
            <a:extLst>
              <a:ext uri="{FF2B5EF4-FFF2-40B4-BE49-F238E27FC236}">
                <a16:creationId xmlns:a16="http://schemas.microsoft.com/office/drawing/2014/main" id="{33D13173-C704-47B9-9DDD-3F1BDEB8EED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66B7906-072C-4BC5-B5C6-F39982B1353B}"/>
              </a:ext>
            </a:extLst>
          </p:cNvPr>
          <p:cNvSpPr>
            <a:spLocks noGrp="1"/>
          </p:cNvSpPr>
          <p:nvPr>
            <p:ph type="sldNum" sz="quarter" idx="12"/>
          </p:nvPr>
        </p:nvSpPr>
        <p:spPr/>
        <p:txBody>
          <a:bodyPr/>
          <a:lstStyle/>
          <a:p>
            <a:fld id="{C088B40D-25AD-4648-A657-E93BA44010D8}" type="slidenum">
              <a:rPr lang="en-US" smtClean="0"/>
              <a:t>‹#›</a:t>
            </a:fld>
            <a:endParaRPr lang="en-US"/>
          </a:p>
        </p:txBody>
      </p:sp>
    </p:spTree>
    <p:extLst>
      <p:ext uri="{BB962C8B-B14F-4D97-AF65-F5344CB8AC3E}">
        <p14:creationId xmlns:p14="http://schemas.microsoft.com/office/powerpoint/2010/main" val="19785206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D84CE2-C865-4A57-8307-4614A40DF48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7550D88-04BB-4E78-A81C-6B192FCA2427}"/>
              </a:ext>
            </a:extLst>
          </p:cNvPr>
          <p:cNvSpPr>
            <a:spLocks noGrp="1"/>
          </p:cNvSpPr>
          <p:nvPr>
            <p:ph type="dt" sz="half" idx="10"/>
          </p:nvPr>
        </p:nvSpPr>
        <p:spPr/>
        <p:txBody>
          <a:bodyPr/>
          <a:lstStyle/>
          <a:p>
            <a:fld id="{4F8A626C-A4B4-4334-B378-242D7DEAD4BE}" type="datetimeFigureOut">
              <a:rPr lang="en-US" smtClean="0"/>
              <a:t>11/11/2020</a:t>
            </a:fld>
            <a:endParaRPr lang="en-US"/>
          </a:p>
        </p:txBody>
      </p:sp>
      <p:sp>
        <p:nvSpPr>
          <p:cNvPr id="4" name="Footer Placeholder 3">
            <a:extLst>
              <a:ext uri="{FF2B5EF4-FFF2-40B4-BE49-F238E27FC236}">
                <a16:creationId xmlns:a16="http://schemas.microsoft.com/office/drawing/2014/main" id="{566D4039-0BC5-4BAF-98E5-04F423B9F30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C2EC981-E7AB-45FF-9D77-26E114D34911}"/>
              </a:ext>
            </a:extLst>
          </p:cNvPr>
          <p:cNvSpPr>
            <a:spLocks noGrp="1"/>
          </p:cNvSpPr>
          <p:nvPr>
            <p:ph type="sldNum" sz="quarter" idx="12"/>
          </p:nvPr>
        </p:nvSpPr>
        <p:spPr/>
        <p:txBody>
          <a:bodyPr/>
          <a:lstStyle/>
          <a:p>
            <a:fld id="{C088B40D-25AD-4648-A657-E93BA44010D8}" type="slidenum">
              <a:rPr lang="en-US" smtClean="0"/>
              <a:t>‹#›</a:t>
            </a:fld>
            <a:endParaRPr lang="en-US"/>
          </a:p>
        </p:txBody>
      </p:sp>
    </p:spTree>
    <p:extLst>
      <p:ext uri="{BB962C8B-B14F-4D97-AF65-F5344CB8AC3E}">
        <p14:creationId xmlns:p14="http://schemas.microsoft.com/office/powerpoint/2010/main" val="36418074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5CC270E-6877-44DD-A552-54267B02DF15}"/>
              </a:ext>
            </a:extLst>
          </p:cNvPr>
          <p:cNvSpPr>
            <a:spLocks noGrp="1"/>
          </p:cNvSpPr>
          <p:nvPr>
            <p:ph type="dt" sz="half" idx="10"/>
          </p:nvPr>
        </p:nvSpPr>
        <p:spPr/>
        <p:txBody>
          <a:bodyPr/>
          <a:lstStyle/>
          <a:p>
            <a:fld id="{4F8A626C-A4B4-4334-B378-242D7DEAD4BE}" type="datetimeFigureOut">
              <a:rPr lang="en-US" smtClean="0"/>
              <a:t>11/11/2020</a:t>
            </a:fld>
            <a:endParaRPr lang="en-US"/>
          </a:p>
        </p:txBody>
      </p:sp>
      <p:sp>
        <p:nvSpPr>
          <p:cNvPr id="3" name="Footer Placeholder 2">
            <a:extLst>
              <a:ext uri="{FF2B5EF4-FFF2-40B4-BE49-F238E27FC236}">
                <a16:creationId xmlns:a16="http://schemas.microsoft.com/office/drawing/2014/main" id="{4F818110-F27B-4EF7-88D3-1F75AB9168B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4675BF6-3D68-42BF-9D95-5429A21E9B16}"/>
              </a:ext>
            </a:extLst>
          </p:cNvPr>
          <p:cNvSpPr>
            <a:spLocks noGrp="1"/>
          </p:cNvSpPr>
          <p:nvPr>
            <p:ph type="sldNum" sz="quarter" idx="12"/>
          </p:nvPr>
        </p:nvSpPr>
        <p:spPr/>
        <p:txBody>
          <a:bodyPr/>
          <a:lstStyle/>
          <a:p>
            <a:fld id="{C088B40D-25AD-4648-A657-E93BA44010D8}" type="slidenum">
              <a:rPr lang="en-US" smtClean="0"/>
              <a:t>‹#›</a:t>
            </a:fld>
            <a:endParaRPr lang="en-US"/>
          </a:p>
        </p:txBody>
      </p:sp>
    </p:spTree>
    <p:extLst>
      <p:ext uri="{BB962C8B-B14F-4D97-AF65-F5344CB8AC3E}">
        <p14:creationId xmlns:p14="http://schemas.microsoft.com/office/powerpoint/2010/main" val="28873357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74C13C-5E23-4DF7-AAC2-66E1A7087CF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41BB43C-0BAB-4F8D-80BA-E227D3EB01F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B21AD94-108F-4B5F-849E-8688B063C09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3591EC25-5296-464D-B45F-0A823B21DE5A}"/>
              </a:ext>
            </a:extLst>
          </p:cNvPr>
          <p:cNvSpPr>
            <a:spLocks noGrp="1"/>
          </p:cNvSpPr>
          <p:nvPr>
            <p:ph type="dt" sz="half" idx="10"/>
          </p:nvPr>
        </p:nvSpPr>
        <p:spPr/>
        <p:txBody>
          <a:bodyPr/>
          <a:lstStyle/>
          <a:p>
            <a:fld id="{4F8A626C-A4B4-4334-B378-242D7DEAD4BE}" type="datetimeFigureOut">
              <a:rPr lang="en-US" smtClean="0"/>
              <a:t>11/11/2020</a:t>
            </a:fld>
            <a:endParaRPr lang="en-US"/>
          </a:p>
        </p:txBody>
      </p:sp>
      <p:sp>
        <p:nvSpPr>
          <p:cNvPr id="6" name="Footer Placeholder 5">
            <a:extLst>
              <a:ext uri="{FF2B5EF4-FFF2-40B4-BE49-F238E27FC236}">
                <a16:creationId xmlns:a16="http://schemas.microsoft.com/office/drawing/2014/main" id="{821C33E2-A877-4E0D-BA19-5D0CB937D23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5834A8D-906C-42C8-B59D-9EB14AF989A2}"/>
              </a:ext>
            </a:extLst>
          </p:cNvPr>
          <p:cNvSpPr>
            <a:spLocks noGrp="1"/>
          </p:cNvSpPr>
          <p:nvPr>
            <p:ph type="sldNum" sz="quarter" idx="12"/>
          </p:nvPr>
        </p:nvSpPr>
        <p:spPr/>
        <p:txBody>
          <a:bodyPr/>
          <a:lstStyle/>
          <a:p>
            <a:fld id="{C088B40D-25AD-4648-A657-E93BA44010D8}" type="slidenum">
              <a:rPr lang="en-US" smtClean="0"/>
              <a:t>‹#›</a:t>
            </a:fld>
            <a:endParaRPr lang="en-US"/>
          </a:p>
        </p:txBody>
      </p:sp>
    </p:spTree>
    <p:extLst>
      <p:ext uri="{BB962C8B-B14F-4D97-AF65-F5344CB8AC3E}">
        <p14:creationId xmlns:p14="http://schemas.microsoft.com/office/powerpoint/2010/main" val="39795556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0A2D7A-9EDF-4DC0-9C38-EDE07B9AF2E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5FAF1DB-4330-4A23-8CA1-FEDBD4659B4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ED33601-4BDA-4096-A262-24EE6EFFAFB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8E647676-9E12-4399-BD2D-EF0831A6CA80}"/>
              </a:ext>
            </a:extLst>
          </p:cNvPr>
          <p:cNvSpPr>
            <a:spLocks noGrp="1"/>
          </p:cNvSpPr>
          <p:nvPr>
            <p:ph type="dt" sz="half" idx="10"/>
          </p:nvPr>
        </p:nvSpPr>
        <p:spPr/>
        <p:txBody>
          <a:bodyPr/>
          <a:lstStyle/>
          <a:p>
            <a:fld id="{4F8A626C-A4B4-4334-B378-242D7DEAD4BE}" type="datetimeFigureOut">
              <a:rPr lang="en-US" smtClean="0"/>
              <a:t>11/11/2020</a:t>
            </a:fld>
            <a:endParaRPr lang="en-US"/>
          </a:p>
        </p:txBody>
      </p:sp>
      <p:sp>
        <p:nvSpPr>
          <p:cNvPr id="6" name="Footer Placeholder 5">
            <a:extLst>
              <a:ext uri="{FF2B5EF4-FFF2-40B4-BE49-F238E27FC236}">
                <a16:creationId xmlns:a16="http://schemas.microsoft.com/office/drawing/2014/main" id="{19F06BAA-EB47-4F34-A332-724AC727F26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6ED4DD2-6E9F-4989-BFA3-9A926DC0BD1B}"/>
              </a:ext>
            </a:extLst>
          </p:cNvPr>
          <p:cNvSpPr>
            <a:spLocks noGrp="1"/>
          </p:cNvSpPr>
          <p:nvPr>
            <p:ph type="sldNum" sz="quarter" idx="12"/>
          </p:nvPr>
        </p:nvSpPr>
        <p:spPr/>
        <p:txBody>
          <a:bodyPr/>
          <a:lstStyle/>
          <a:p>
            <a:fld id="{C088B40D-25AD-4648-A657-E93BA44010D8}" type="slidenum">
              <a:rPr lang="en-US" smtClean="0"/>
              <a:t>‹#›</a:t>
            </a:fld>
            <a:endParaRPr lang="en-US"/>
          </a:p>
        </p:txBody>
      </p:sp>
    </p:spTree>
    <p:extLst>
      <p:ext uri="{BB962C8B-B14F-4D97-AF65-F5344CB8AC3E}">
        <p14:creationId xmlns:p14="http://schemas.microsoft.com/office/powerpoint/2010/main" val="16811879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264C1FD-4509-4F35-9B9A-206522FAA1C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EF46B4E-AFAF-4526-BEED-393F61657C9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BDDAED3-4817-43D7-9E77-A5C8EFE1AAF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F8A626C-A4B4-4334-B378-242D7DEAD4BE}" type="datetimeFigureOut">
              <a:rPr lang="en-US" smtClean="0"/>
              <a:t>11/11/2020</a:t>
            </a:fld>
            <a:endParaRPr lang="en-US"/>
          </a:p>
        </p:txBody>
      </p:sp>
      <p:sp>
        <p:nvSpPr>
          <p:cNvPr id="5" name="Footer Placeholder 4">
            <a:extLst>
              <a:ext uri="{FF2B5EF4-FFF2-40B4-BE49-F238E27FC236}">
                <a16:creationId xmlns:a16="http://schemas.microsoft.com/office/drawing/2014/main" id="{3DF49D64-AF57-4598-B1A8-243B5EE556A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4189C78-628F-4C4A-89E1-E50BA5F7839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088B40D-25AD-4648-A657-E93BA44010D8}" type="slidenum">
              <a:rPr lang="en-US" smtClean="0"/>
              <a:t>‹#›</a:t>
            </a:fld>
            <a:endParaRPr lang="en-US"/>
          </a:p>
        </p:txBody>
      </p:sp>
    </p:spTree>
    <p:extLst>
      <p:ext uri="{BB962C8B-B14F-4D97-AF65-F5344CB8AC3E}">
        <p14:creationId xmlns:p14="http://schemas.microsoft.com/office/powerpoint/2010/main" val="42055877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0B2A57A-BB28-4042-94F5-659F72F08657}"/>
              </a:ext>
            </a:extLst>
          </p:cNvPr>
          <p:cNvSpPr/>
          <p:nvPr/>
        </p:nvSpPr>
        <p:spPr>
          <a:xfrm>
            <a:off x="1161826" y="419548"/>
            <a:ext cx="10026127" cy="3416320"/>
          </a:xfrm>
          <a:prstGeom prst="rect">
            <a:avLst/>
          </a:prstGeom>
        </p:spPr>
        <p:txBody>
          <a:bodyPr wrap="square">
            <a:spAutoFit/>
          </a:bodyPr>
          <a:lstStyle/>
          <a:p>
            <a:pPr algn="ctr"/>
            <a:r>
              <a:rPr lang="sv-SE" dirty="0"/>
              <a:t>Föräldramöte 2020-09-28</a:t>
            </a:r>
          </a:p>
          <a:p>
            <a:endParaRPr lang="sv-SE" dirty="0"/>
          </a:p>
          <a:p>
            <a:endParaRPr lang="sv-SE" dirty="0"/>
          </a:p>
          <a:p>
            <a:r>
              <a:rPr lang="sv-SE" dirty="0"/>
              <a:t>Agenda: </a:t>
            </a:r>
          </a:p>
          <a:p>
            <a:endParaRPr lang="sv-SE" dirty="0"/>
          </a:p>
          <a:p>
            <a:r>
              <a:rPr lang="sv-SE" dirty="0"/>
              <a:t>Sportsligt inkl. seriespel under säsong </a:t>
            </a:r>
          </a:p>
          <a:p>
            <a:r>
              <a:rPr lang="sv-SE" dirty="0"/>
              <a:t>Försäljningar. </a:t>
            </a:r>
          </a:p>
          <a:p>
            <a:r>
              <a:rPr lang="sv-SE" dirty="0"/>
              <a:t>Sponsring </a:t>
            </a:r>
          </a:p>
          <a:p>
            <a:r>
              <a:rPr lang="sv-SE" dirty="0"/>
              <a:t>Cuper</a:t>
            </a:r>
          </a:p>
          <a:p>
            <a:r>
              <a:rPr lang="sv-SE" dirty="0"/>
              <a:t>Spelar/föräldraråd </a:t>
            </a:r>
          </a:p>
          <a:p>
            <a:r>
              <a:rPr lang="sv-SE" dirty="0"/>
              <a:t>Ekonomiställning</a:t>
            </a:r>
          </a:p>
          <a:p>
            <a:r>
              <a:rPr lang="sv-SE" dirty="0"/>
              <a:t>Övriga frågor/Info</a:t>
            </a:r>
            <a:endParaRPr lang="en-US" dirty="0"/>
          </a:p>
        </p:txBody>
      </p:sp>
    </p:spTree>
    <p:extLst>
      <p:ext uri="{BB962C8B-B14F-4D97-AF65-F5344CB8AC3E}">
        <p14:creationId xmlns:p14="http://schemas.microsoft.com/office/powerpoint/2010/main" val="22514645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0B2A57A-BB28-4042-94F5-659F72F08657}"/>
              </a:ext>
            </a:extLst>
          </p:cNvPr>
          <p:cNvSpPr/>
          <p:nvPr/>
        </p:nvSpPr>
        <p:spPr>
          <a:xfrm>
            <a:off x="1161826" y="419548"/>
            <a:ext cx="10026127" cy="923330"/>
          </a:xfrm>
          <a:prstGeom prst="rect">
            <a:avLst/>
          </a:prstGeom>
        </p:spPr>
        <p:txBody>
          <a:bodyPr wrap="square">
            <a:spAutoFit/>
          </a:bodyPr>
          <a:lstStyle/>
          <a:p>
            <a:pPr algn="ctr"/>
            <a:r>
              <a:rPr lang="sv-SE" dirty="0"/>
              <a:t>Övriga frågor/Info</a:t>
            </a:r>
          </a:p>
          <a:p>
            <a:endParaRPr lang="sv-SE" dirty="0"/>
          </a:p>
          <a:p>
            <a:endParaRPr lang="en-US" dirty="0"/>
          </a:p>
        </p:txBody>
      </p:sp>
      <p:sp>
        <p:nvSpPr>
          <p:cNvPr id="2" name="Rectangle 1">
            <a:extLst>
              <a:ext uri="{FF2B5EF4-FFF2-40B4-BE49-F238E27FC236}">
                <a16:creationId xmlns:a16="http://schemas.microsoft.com/office/drawing/2014/main" id="{DDA55E14-C18C-4514-A7B4-ED87B3D0CF33}"/>
              </a:ext>
            </a:extLst>
          </p:cNvPr>
          <p:cNvSpPr/>
          <p:nvPr/>
        </p:nvSpPr>
        <p:spPr>
          <a:xfrm>
            <a:off x="1161826" y="1734153"/>
            <a:ext cx="8233844" cy="2585323"/>
          </a:xfrm>
          <a:prstGeom prst="rect">
            <a:avLst/>
          </a:prstGeom>
        </p:spPr>
        <p:txBody>
          <a:bodyPr wrap="square">
            <a:spAutoFit/>
          </a:bodyPr>
          <a:lstStyle/>
          <a:p>
            <a:r>
              <a:rPr lang="sv-SE" dirty="0"/>
              <a:t>20% på </a:t>
            </a:r>
            <a:r>
              <a:rPr lang="sv-SE" dirty="0" err="1"/>
              <a:t>Allstar</a:t>
            </a:r>
            <a:r>
              <a:rPr lang="sv-SE" dirty="0"/>
              <a:t> för medlemmar</a:t>
            </a:r>
          </a:p>
          <a:p>
            <a:r>
              <a:rPr lang="sv-SE" dirty="0"/>
              <a:t>Gym finns för medlemmar i Skälby (träna när grabbarna tränar?)</a:t>
            </a:r>
          </a:p>
          <a:p>
            <a:endParaRPr lang="sv-SE" dirty="0"/>
          </a:p>
          <a:p>
            <a:r>
              <a:rPr lang="sv-SE" i="1" dirty="0"/>
              <a:t>Spelare som valt att inte lira med oss under säsongen 2020/21 är:</a:t>
            </a:r>
            <a:br>
              <a:rPr lang="sv-SE" i="1" dirty="0"/>
            </a:br>
            <a:r>
              <a:rPr lang="sv-SE" i="1" dirty="0"/>
              <a:t>Max</a:t>
            </a:r>
          </a:p>
          <a:p>
            <a:r>
              <a:rPr lang="sv-SE" i="1" dirty="0"/>
              <a:t>William</a:t>
            </a:r>
          </a:p>
          <a:p>
            <a:r>
              <a:rPr lang="sv-SE" i="1" dirty="0"/>
              <a:t>Lukas R</a:t>
            </a:r>
          </a:p>
          <a:p>
            <a:r>
              <a:rPr lang="sv-SE" i="1" dirty="0"/>
              <a:t>Lukas H</a:t>
            </a:r>
          </a:p>
          <a:p>
            <a:r>
              <a:rPr lang="sv-SE" i="1" dirty="0"/>
              <a:t>Albin H</a:t>
            </a:r>
            <a:endParaRPr lang="en-US" i="1" dirty="0"/>
          </a:p>
        </p:txBody>
      </p:sp>
    </p:spTree>
    <p:extLst>
      <p:ext uri="{BB962C8B-B14F-4D97-AF65-F5344CB8AC3E}">
        <p14:creationId xmlns:p14="http://schemas.microsoft.com/office/powerpoint/2010/main" val="40334928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0B2A57A-BB28-4042-94F5-659F72F08657}"/>
              </a:ext>
            </a:extLst>
          </p:cNvPr>
          <p:cNvSpPr/>
          <p:nvPr/>
        </p:nvSpPr>
        <p:spPr>
          <a:xfrm>
            <a:off x="1161826" y="419548"/>
            <a:ext cx="10026127" cy="6463308"/>
          </a:xfrm>
          <a:prstGeom prst="rect">
            <a:avLst/>
          </a:prstGeom>
        </p:spPr>
        <p:txBody>
          <a:bodyPr wrap="square">
            <a:spAutoFit/>
          </a:bodyPr>
          <a:lstStyle/>
          <a:p>
            <a:pPr algn="ctr"/>
            <a:r>
              <a:rPr lang="sv-SE" dirty="0"/>
              <a:t>Sportsligt, Seriespel mm</a:t>
            </a:r>
          </a:p>
          <a:p>
            <a:endParaRPr lang="sv-SE" dirty="0"/>
          </a:p>
          <a:p>
            <a:endParaRPr lang="sv-SE" dirty="0"/>
          </a:p>
          <a:p>
            <a:r>
              <a:rPr lang="sv-SE" dirty="0"/>
              <a:t>Vi kommer att spela i serie HJ17Region (</a:t>
            </a:r>
            <a:r>
              <a:rPr lang="sv-SE" dirty="0" err="1"/>
              <a:t>fd</a:t>
            </a:r>
            <a:r>
              <a:rPr lang="sv-SE" dirty="0"/>
              <a:t> HJ17Elit), Till HJ17 kommer spelare att kallas. De spelare som inte blir kallade till HJ17 har vi som ambition att erbjuda plats i PK1 som administreras av våra duktiga 06or, som vi med denna säsong startar ett fördjupat samarbetet som sträcker sig 4 år framöver.</a:t>
            </a:r>
          </a:p>
          <a:p>
            <a:r>
              <a:rPr lang="sv-SE" dirty="0"/>
              <a:t>Viktigt att förstå är att kallelsen till PK1 kommer från 06laget i samarbete med vårt lag. Några få grabbar kommer också ev. att få träna och spela matcher med vårt Juniorallsvenskan lag under säsongen.</a:t>
            </a:r>
          </a:p>
          <a:p>
            <a:endParaRPr lang="sv-SE" dirty="0"/>
          </a:p>
          <a:p>
            <a:r>
              <a:rPr lang="sv-SE" dirty="0"/>
              <a:t>Extra träningar förutom 2ggr i veckan kommer man att kallas till. Syftet är att träna ihop formationer, lag och att </a:t>
            </a:r>
            <a:r>
              <a:rPr lang="sv-SE" dirty="0" err="1"/>
              <a:t>specialträna</a:t>
            </a:r>
            <a:r>
              <a:rPr lang="sv-SE" dirty="0"/>
              <a:t> på t.ex. Boxplay, Powerplay mm. </a:t>
            </a:r>
          </a:p>
          <a:p>
            <a:r>
              <a:rPr lang="sv-SE" dirty="0"/>
              <a:t>Just nu är det träning Mån, Ons , Tors som gäller men med allra största sannolikhet kommer detta ändras till Mån ,</a:t>
            </a:r>
            <a:r>
              <a:rPr lang="sv-SE" dirty="0" err="1"/>
              <a:t>Tis</a:t>
            </a:r>
            <a:r>
              <a:rPr lang="sv-SE" dirty="0"/>
              <a:t>, Torsdag.</a:t>
            </a:r>
          </a:p>
          <a:p>
            <a:endParaRPr lang="sv-SE" dirty="0"/>
          </a:p>
          <a:p>
            <a:r>
              <a:rPr lang="sv-SE" dirty="0"/>
              <a:t>Vi ledare önskar att grabbarna uppdaterar sin egen profil på laget.se med epost och mobilnummer.</a:t>
            </a:r>
          </a:p>
          <a:p>
            <a:endParaRPr lang="sv-SE" dirty="0"/>
          </a:p>
          <a:p>
            <a:r>
              <a:rPr lang="sv-SE" dirty="0"/>
              <a:t>Guldbollen kommer föräras den som har gjort flest assist/och eller mål under seriespelet (enligt IBIS)</a:t>
            </a:r>
          </a:p>
          <a:p>
            <a:r>
              <a:rPr lang="sv-SE" dirty="0"/>
              <a:t>Årets raket tilldelas den som har utvecklats mest under säsongen (Stefan är enväldig domare)</a:t>
            </a:r>
          </a:p>
          <a:p>
            <a:endParaRPr lang="sv-SE" dirty="0"/>
          </a:p>
          <a:p>
            <a:r>
              <a:rPr lang="sv-SE" b="1" dirty="0"/>
              <a:t>Till bortamatcherna i Värmland kommer vi åka minibuss till en kostnad av 200/spelare</a:t>
            </a:r>
            <a:r>
              <a:rPr lang="sv-SE" dirty="0"/>
              <a:t>, vill föräldrar hänga med </a:t>
            </a:r>
            <a:r>
              <a:rPr lang="sv-SE" b="1" dirty="0"/>
              <a:t>så åker deras grabb minibuss </a:t>
            </a:r>
            <a:r>
              <a:rPr lang="sv-SE" dirty="0"/>
              <a:t>och föräldrarna samåker på egen hand.</a:t>
            </a:r>
          </a:p>
          <a:p>
            <a:r>
              <a:rPr lang="sv-SE" dirty="0"/>
              <a:t>Detta pga. säkerhetsskäl samt COVID-19. Blir det ”fritt fram” för publik hyr vi stor buss och låter supporters hänga med till självkostnadspris.</a:t>
            </a:r>
          </a:p>
        </p:txBody>
      </p:sp>
    </p:spTree>
    <p:extLst>
      <p:ext uri="{BB962C8B-B14F-4D97-AF65-F5344CB8AC3E}">
        <p14:creationId xmlns:p14="http://schemas.microsoft.com/office/powerpoint/2010/main" val="21052230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0B2A57A-BB28-4042-94F5-659F72F08657}"/>
              </a:ext>
            </a:extLst>
          </p:cNvPr>
          <p:cNvSpPr/>
          <p:nvPr/>
        </p:nvSpPr>
        <p:spPr>
          <a:xfrm>
            <a:off x="1161826" y="419548"/>
            <a:ext cx="10026127" cy="4247317"/>
          </a:xfrm>
          <a:prstGeom prst="rect">
            <a:avLst/>
          </a:prstGeom>
        </p:spPr>
        <p:txBody>
          <a:bodyPr wrap="square">
            <a:spAutoFit/>
          </a:bodyPr>
          <a:lstStyle/>
          <a:p>
            <a:pPr algn="ctr"/>
            <a:r>
              <a:rPr lang="sv-SE" dirty="0"/>
              <a:t>Obligatoriska försäljningar</a:t>
            </a:r>
          </a:p>
          <a:p>
            <a:endParaRPr lang="sv-SE" dirty="0"/>
          </a:p>
          <a:p>
            <a:r>
              <a:rPr lang="sv-SE" dirty="0"/>
              <a:t>För att vi ska kunna sponsra cupavgifter finns det ett behov att få in pengar från diverse försäljningar.</a:t>
            </a:r>
          </a:p>
          <a:p>
            <a:endParaRPr lang="sv-SE" dirty="0"/>
          </a:p>
          <a:p>
            <a:r>
              <a:rPr lang="sv-SE" dirty="0"/>
              <a:t>Alla behöver bidra med sin del och till varje försäljning bestäms det hur mycket man behöver bidra med</a:t>
            </a:r>
          </a:p>
          <a:p>
            <a:r>
              <a:rPr lang="sv-SE" dirty="0"/>
              <a:t>Kan man inte sälja något får man till varje försäljning chansen att köpa ut sig.</a:t>
            </a:r>
          </a:p>
          <a:p>
            <a:endParaRPr lang="sv-SE" dirty="0"/>
          </a:p>
          <a:p>
            <a:r>
              <a:rPr lang="sv-SE" dirty="0"/>
              <a:t>Vi behöver nu ansvariga personer till årets försäljningar, vilka kan ta vad ? RC (Robert), </a:t>
            </a:r>
            <a:r>
              <a:rPr lang="sv-SE" dirty="0" err="1"/>
              <a:t>Newbody</a:t>
            </a:r>
            <a:r>
              <a:rPr lang="sv-SE" dirty="0"/>
              <a:t> (Kristin) bingolotter (  Linda, Pernilla  ), Kakor (  ?????),  </a:t>
            </a:r>
            <a:r>
              <a:rPr lang="sv-SE" dirty="0" err="1"/>
              <a:t>xxxxx</a:t>
            </a:r>
            <a:r>
              <a:rPr lang="sv-SE" dirty="0"/>
              <a:t>, (</a:t>
            </a:r>
            <a:r>
              <a:rPr lang="sv-SE" dirty="0" err="1"/>
              <a:t>xxxxx</a:t>
            </a:r>
            <a:r>
              <a:rPr lang="sv-SE" dirty="0"/>
              <a:t>), </a:t>
            </a:r>
            <a:r>
              <a:rPr lang="sv-SE" dirty="0" err="1"/>
              <a:t>xxxx</a:t>
            </a:r>
            <a:r>
              <a:rPr lang="sv-SE" dirty="0"/>
              <a:t>, (</a:t>
            </a:r>
            <a:r>
              <a:rPr lang="sv-SE" dirty="0" err="1"/>
              <a:t>xxxxx</a:t>
            </a:r>
            <a:r>
              <a:rPr lang="sv-SE" dirty="0"/>
              <a:t>)</a:t>
            </a:r>
          </a:p>
          <a:p>
            <a:endParaRPr lang="sv-SE" i="1" dirty="0"/>
          </a:p>
          <a:p>
            <a:r>
              <a:rPr lang="sv-SE" i="1" dirty="0"/>
              <a:t>Ytterligare förslag på försäljning av tygpåsar med tryck togs upp, när ansvarig person finns till en försäljning kan den starta</a:t>
            </a:r>
          </a:p>
          <a:p>
            <a:endParaRPr lang="sv-SE" dirty="0"/>
          </a:p>
          <a:p>
            <a:r>
              <a:rPr lang="sv-SE" i="1" dirty="0"/>
              <a:t>Till bingolottoförsäljningen bestämdes det att 3st lotter är obligatoriska att sälja alternativt att man köper sig fri. </a:t>
            </a:r>
          </a:p>
        </p:txBody>
      </p:sp>
    </p:spTree>
    <p:extLst>
      <p:ext uri="{BB962C8B-B14F-4D97-AF65-F5344CB8AC3E}">
        <p14:creationId xmlns:p14="http://schemas.microsoft.com/office/powerpoint/2010/main" val="13094825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0B2A57A-BB28-4042-94F5-659F72F08657}"/>
              </a:ext>
            </a:extLst>
          </p:cNvPr>
          <p:cNvSpPr/>
          <p:nvPr/>
        </p:nvSpPr>
        <p:spPr>
          <a:xfrm>
            <a:off x="1161826" y="419548"/>
            <a:ext cx="10026127" cy="2954655"/>
          </a:xfrm>
          <a:prstGeom prst="rect">
            <a:avLst/>
          </a:prstGeom>
        </p:spPr>
        <p:txBody>
          <a:bodyPr wrap="square">
            <a:spAutoFit/>
          </a:bodyPr>
          <a:lstStyle/>
          <a:p>
            <a:pPr algn="ctr"/>
            <a:r>
              <a:rPr lang="sv-SE" dirty="0"/>
              <a:t>Sponsring</a:t>
            </a:r>
          </a:p>
          <a:p>
            <a:endParaRPr lang="sv-SE" dirty="0"/>
          </a:p>
          <a:p>
            <a:endParaRPr lang="sv-SE" dirty="0"/>
          </a:p>
          <a:p>
            <a:r>
              <a:rPr lang="sv-SE" dirty="0"/>
              <a:t>Laget har under förra säsongen sponsrats av </a:t>
            </a:r>
            <a:r>
              <a:rPr lang="sv-SE" dirty="0" err="1"/>
              <a:t>Kedborns</a:t>
            </a:r>
            <a:r>
              <a:rPr lang="sv-SE" dirty="0"/>
              <a:t> plattsättning &amp; VVS med mat på </a:t>
            </a:r>
            <a:r>
              <a:rPr lang="sv-SE" dirty="0" err="1"/>
              <a:t>Allstar</a:t>
            </a:r>
            <a:r>
              <a:rPr lang="sv-SE" dirty="0"/>
              <a:t>.</a:t>
            </a:r>
          </a:p>
          <a:p>
            <a:r>
              <a:rPr lang="sv-SE" dirty="0"/>
              <a:t>Samt Av KGB med bidrag till Jackor</a:t>
            </a:r>
          </a:p>
          <a:p>
            <a:endParaRPr lang="sv-SE" dirty="0"/>
          </a:p>
          <a:p>
            <a:r>
              <a:rPr lang="sv-SE" sz="2400" dirty="0"/>
              <a:t>Stort tack till våra sponsorer</a:t>
            </a:r>
          </a:p>
          <a:p>
            <a:endParaRPr lang="sv-SE" dirty="0"/>
          </a:p>
          <a:p>
            <a:endParaRPr lang="sv-SE" dirty="0"/>
          </a:p>
          <a:p>
            <a:r>
              <a:rPr lang="sv-SE" dirty="0"/>
              <a:t>Fler sponsorer behövs, någon som känner någon som känner någon?</a:t>
            </a:r>
            <a:endParaRPr lang="en-US" dirty="0"/>
          </a:p>
        </p:txBody>
      </p:sp>
    </p:spTree>
    <p:extLst>
      <p:ext uri="{BB962C8B-B14F-4D97-AF65-F5344CB8AC3E}">
        <p14:creationId xmlns:p14="http://schemas.microsoft.com/office/powerpoint/2010/main" val="10727737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0B2A57A-BB28-4042-94F5-659F72F08657}"/>
              </a:ext>
            </a:extLst>
          </p:cNvPr>
          <p:cNvSpPr/>
          <p:nvPr/>
        </p:nvSpPr>
        <p:spPr>
          <a:xfrm>
            <a:off x="1161826" y="419548"/>
            <a:ext cx="10026127" cy="1908215"/>
          </a:xfrm>
          <a:prstGeom prst="rect">
            <a:avLst/>
          </a:prstGeom>
        </p:spPr>
        <p:txBody>
          <a:bodyPr wrap="square">
            <a:spAutoFit/>
          </a:bodyPr>
          <a:lstStyle/>
          <a:p>
            <a:pPr algn="ctr"/>
            <a:r>
              <a:rPr lang="sv-SE" dirty="0"/>
              <a:t>Cuper</a:t>
            </a:r>
          </a:p>
          <a:p>
            <a:endParaRPr lang="sv-SE" dirty="0"/>
          </a:p>
          <a:p>
            <a:r>
              <a:rPr lang="sv-SE" dirty="0"/>
              <a:t>Cuper kommande säsong</a:t>
            </a:r>
          </a:p>
          <a:p>
            <a:r>
              <a:rPr lang="sv-SE" sz="1200" dirty="0"/>
              <a:t>- Katrineholm och/eller Örebro och/eller MEC och/eller…</a:t>
            </a:r>
          </a:p>
          <a:p>
            <a:r>
              <a:rPr lang="sv-SE" sz="1200" dirty="0"/>
              <a:t>- Storvreta Cupen</a:t>
            </a:r>
          </a:p>
          <a:p>
            <a:r>
              <a:rPr lang="sv-SE" sz="1200" dirty="0"/>
              <a:t>- </a:t>
            </a:r>
            <a:r>
              <a:rPr lang="sv-SE" sz="1200" dirty="0" err="1"/>
              <a:t>Scorpions</a:t>
            </a:r>
            <a:r>
              <a:rPr lang="sv-SE" sz="1200" dirty="0"/>
              <a:t> Cup</a:t>
            </a:r>
          </a:p>
          <a:p>
            <a:r>
              <a:rPr lang="sv-SE" sz="1400" dirty="0"/>
              <a:t>Ambitionen är att alla skall få åka på lika många cuper under året men som läget ser ut just nu så kommer det INTE ATT BLI SOVA ÖVER utan vi åker emellan, detta naturligtvis pga. COVID-19 viruset.</a:t>
            </a:r>
          </a:p>
        </p:txBody>
      </p:sp>
    </p:spTree>
    <p:extLst>
      <p:ext uri="{BB962C8B-B14F-4D97-AF65-F5344CB8AC3E}">
        <p14:creationId xmlns:p14="http://schemas.microsoft.com/office/powerpoint/2010/main" val="40645577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0B2A57A-BB28-4042-94F5-659F72F08657}"/>
              </a:ext>
            </a:extLst>
          </p:cNvPr>
          <p:cNvSpPr/>
          <p:nvPr/>
        </p:nvSpPr>
        <p:spPr>
          <a:xfrm>
            <a:off x="1161826" y="419548"/>
            <a:ext cx="10026127" cy="2308324"/>
          </a:xfrm>
          <a:prstGeom prst="rect">
            <a:avLst/>
          </a:prstGeom>
        </p:spPr>
        <p:txBody>
          <a:bodyPr wrap="square">
            <a:spAutoFit/>
          </a:bodyPr>
          <a:lstStyle/>
          <a:p>
            <a:pPr algn="ctr"/>
            <a:r>
              <a:rPr lang="sv-SE" dirty="0"/>
              <a:t>Ekonomiställning</a:t>
            </a:r>
          </a:p>
          <a:p>
            <a:endParaRPr lang="sv-SE" dirty="0"/>
          </a:p>
          <a:p>
            <a:r>
              <a:rPr lang="sv-SE" dirty="0"/>
              <a:t>Laget har god ekonomi</a:t>
            </a:r>
          </a:p>
          <a:p>
            <a:r>
              <a:rPr lang="sv-SE" dirty="0"/>
              <a:t>De spelare som ev. ansluter till laget framöver har inte lika rätt till del av kassan som de grabbar som redan idag tillhör laget har.  Nedan ser ni hur mycket de har rätt till.</a:t>
            </a:r>
          </a:p>
          <a:p>
            <a:endParaRPr lang="sv-SE" dirty="0"/>
          </a:p>
          <a:p>
            <a:endParaRPr lang="sv-SE" dirty="0"/>
          </a:p>
          <a:p>
            <a:endParaRPr lang="sv-SE" dirty="0"/>
          </a:p>
        </p:txBody>
      </p:sp>
      <p:graphicFrame>
        <p:nvGraphicFramePr>
          <p:cNvPr id="5" name="Table 4">
            <a:extLst>
              <a:ext uri="{FF2B5EF4-FFF2-40B4-BE49-F238E27FC236}">
                <a16:creationId xmlns:a16="http://schemas.microsoft.com/office/drawing/2014/main" id="{B67C0E08-57D3-49B5-85AE-16B8D4B786E4}"/>
              </a:ext>
            </a:extLst>
          </p:cNvPr>
          <p:cNvGraphicFramePr>
            <a:graphicFrameLocks noGrp="1"/>
          </p:cNvGraphicFramePr>
          <p:nvPr>
            <p:extLst>
              <p:ext uri="{D42A27DB-BD31-4B8C-83A1-F6EECF244321}">
                <p14:modId xmlns:p14="http://schemas.microsoft.com/office/powerpoint/2010/main" val="710556442"/>
              </p:ext>
            </p:extLst>
          </p:nvPr>
        </p:nvGraphicFramePr>
        <p:xfrm>
          <a:off x="1161826" y="2316162"/>
          <a:ext cx="5270500" cy="1112838"/>
        </p:xfrm>
        <a:graphic>
          <a:graphicData uri="http://schemas.openxmlformats.org/drawingml/2006/table">
            <a:tbl>
              <a:tblPr firstRow="1" firstCol="1" bandRow="1">
                <a:tableStyleId>{5C22544A-7EE6-4342-B048-85BDC9FD1C3A}</a:tableStyleId>
              </a:tblPr>
              <a:tblGrid>
                <a:gridCol w="1257300">
                  <a:extLst>
                    <a:ext uri="{9D8B030D-6E8A-4147-A177-3AD203B41FA5}">
                      <a16:colId xmlns:a16="http://schemas.microsoft.com/office/drawing/2014/main" val="4219117890"/>
                    </a:ext>
                  </a:extLst>
                </a:gridCol>
                <a:gridCol w="1397000">
                  <a:extLst>
                    <a:ext uri="{9D8B030D-6E8A-4147-A177-3AD203B41FA5}">
                      <a16:colId xmlns:a16="http://schemas.microsoft.com/office/drawing/2014/main" val="1143946274"/>
                    </a:ext>
                  </a:extLst>
                </a:gridCol>
                <a:gridCol w="1485900">
                  <a:extLst>
                    <a:ext uri="{9D8B030D-6E8A-4147-A177-3AD203B41FA5}">
                      <a16:colId xmlns:a16="http://schemas.microsoft.com/office/drawing/2014/main" val="4243183299"/>
                    </a:ext>
                  </a:extLst>
                </a:gridCol>
                <a:gridCol w="1130300">
                  <a:extLst>
                    <a:ext uri="{9D8B030D-6E8A-4147-A177-3AD203B41FA5}">
                      <a16:colId xmlns:a16="http://schemas.microsoft.com/office/drawing/2014/main" val="3203187931"/>
                    </a:ext>
                  </a:extLst>
                </a:gridCol>
              </a:tblGrid>
              <a:tr h="190500">
                <a:tc>
                  <a:txBody>
                    <a:bodyPr/>
                    <a:lstStyle/>
                    <a:p>
                      <a:pPr>
                        <a:lnSpc>
                          <a:spcPct val="107000"/>
                        </a:lnSpc>
                        <a:spcAft>
                          <a:spcPts val="0"/>
                        </a:spcAft>
                      </a:pPr>
                      <a:r>
                        <a:rPr lang="en-US" sz="1100" dirty="0" err="1">
                          <a:effectLst/>
                        </a:rPr>
                        <a:t>Varit</a:t>
                      </a:r>
                      <a:r>
                        <a:rPr lang="en-US" sz="1100" dirty="0">
                          <a:effectLst/>
                        </a:rPr>
                        <a:t> med </a:t>
                      </a:r>
                      <a:r>
                        <a:rPr lang="en-US" sz="1100" dirty="0" err="1">
                          <a:effectLst/>
                        </a:rPr>
                        <a:t>hela</a:t>
                      </a:r>
                      <a:r>
                        <a:rPr lang="en-US" sz="1100" dirty="0">
                          <a:effectLst/>
                        </a:rPr>
                        <a:t> </a:t>
                      </a:r>
                      <a:r>
                        <a:rPr lang="en-US" sz="1100" dirty="0" err="1">
                          <a:effectLst/>
                        </a:rPr>
                        <a:t>Säsong</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a:txBody>
                    <a:bodyPr/>
                    <a:lstStyle/>
                    <a:p>
                      <a:pPr>
                        <a:lnSpc>
                          <a:spcPct val="107000"/>
                        </a:lnSpc>
                        <a:spcAft>
                          <a:spcPts val="0"/>
                        </a:spcAft>
                      </a:pPr>
                      <a:r>
                        <a:rPr lang="en-US" sz="1100">
                          <a:effectLst/>
                        </a:rPr>
                        <a:t>Del i lagkassan till</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a:txBody>
                    <a:bodyPr/>
                    <a:lstStyle/>
                    <a:p>
                      <a:pPr>
                        <a:lnSpc>
                          <a:spcPct val="107000"/>
                        </a:lnSpc>
                        <a:spcAft>
                          <a:spcPts val="0"/>
                        </a:spcAft>
                      </a:pPr>
                      <a:r>
                        <a:rPr lang="en-US" sz="1100">
                          <a:effectLst/>
                        </a:rPr>
                        <a:t>Fortsätter under säsong</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a:txBody>
                    <a:bodyPr/>
                    <a:lstStyle/>
                    <a:p>
                      <a:pPr>
                        <a:lnSpc>
                          <a:spcPct val="107000"/>
                        </a:lnSpc>
                        <a:spcAft>
                          <a:spcPts val="0"/>
                        </a:spcAft>
                      </a:pPr>
                      <a:r>
                        <a:rPr lang="en-US" sz="1100">
                          <a:effectLst/>
                        </a:rPr>
                        <a:t>Del i lagkassan till</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extLst>
                  <a:ext uri="{0D108BD9-81ED-4DB2-BD59-A6C34878D82A}">
                    <a16:rowId xmlns:a16="http://schemas.microsoft.com/office/drawing/2014/main" val="806262200"/>
                  </a:ext>
                </a:extLst>
              </a:tr>
              <a:tr h="190500">
                <a:tc>
                  <a:txBody>
                    <a:bodyPr/>
                    <a:lstStyle/>
                    <a:p>
                      <a:pPr>
                        <a:lnSpc>
                          <a:spcPct val="107000"/>
                        </a:lnSpc>
                        <a:spcAft>
                          <a:spcPts val="0"/>
                        </a:spcAft>
                      </a:pPr>
                      <a:r>
                        <a:rPr lang="en-US" sz="1100">
                          <a:effectLst/>
                        </a:rPr>
                        <a:t>2018-2019</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a:txBody>
                    <a:bodyPr/>
                    <a:lstStyle/>
                    <a:p>
                      <a:pPr algn="r">
                        <a:lnSpc>
                          <a:spcPct val="107000"/>
                        </a:lnSpc>
                        <a:spcAft>
                          <a:spcPts val="0"/>
                        </a:spcAft>
                      </a:pPr>
                      <a:r>
                        <a:rPr lang="en-US" sz="1100">
                          <a:effectLst/>
                        </a:rPr>
                        <a:t>100%</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a:txBody>
                    <a:bodyPr/>
                    <a:lstStyle/>
                    <a:p>
                      <a:pPr>
                        <a:lnSpc>
                          <a:spcPct val="107000"/>
                        </a:lnSpc>
                        <a:spcAft>
                          <a:spcPts val="0"/>
                        </a:spcAft>
                      </a:pPr>
                      <a:r>
                        <a:rPr lang="en-US" sz="1100" dirty="0">
                          <a:effectLst/>
                        </a:rPr>
                        <a:t>2019-framåt</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a:txBody>
                    <a:bodyPr/>
                    <a:lstStyle/>
                    <a:p>
                      <a:pPr algn="r">
                        <a:lnSpc>
                          <a:spcPct val="107000"/>
                        </a:lnSpc>
                        <a:spcAft>
                          <a:spcPts val="0"/>
                        </a:spcAft>
                      </a:pPr>
                      <a:r>
                        <a:rPr lang="en-US" sz="1100">
                          <a:effectLst/>
                        </a:rPr>
                        <a:t>100%</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extLst>
                  <a:ext uri="{0D108BD9-81ED-4DB2-BD59-A6C34878D82A}">
                    <a16:rowId xmlns:a16="http://schemas.microsoft.com/office/drawing/2014/main" val="966263284"/>
                  </a:ext>
                </a:extLst>
              </a:tr>
              <a:tr h="190500">
                <a:tc>
                  <a:txBody>
                    <a:bodyPr/>
                    <a:lstStyle/>
                    <a:p>
                      <a:pPr>
                        <a:lnSpc>
                          <a:spcPct val="107000"/>
                        </a:lnSpc>
                        <a:spcAft>
                          <a:spcPts val="0"/>
                        </a:spcAft>
                      </a:pPr>
                      <a:r>
                        <a:rPr lang="en-US" sz="1100">
                          <a:effectLst/>
                        </a:rPr>
                        <a:t>2019-2020</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a:txBody>
                    <a:bodyPr/>
                    <a:lstStyle/>
                    <a:p>
                      <a:pPr algn="r">
                        <a:lnSpc>
                          <a:spcPct val="107000"/>
                        </a:lnSpc>
                        <a:spcAft>
                          <a:spcPts val="0"/>
                        </a:spcAft>
                      </a:pPr>
                      <a:r>
                        <a:rPr lang="en-US" sz="1100" dirty="0">
                          <a:effectLst/>
                        </a:rPr>
                        <a:t>25%</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a:txBody>
                    <a:bodyPr/>
                    <a:lstStyle/>
                    <a:p>
                      <a:pPr>
                        <a:lnSpc>
                          <a:spcPct val="107000"/>
                        </a:lnSpc>
                        <a:spcAft>
                          <a:spcPts val="0"/>
                        </a:spcAft>
                      </a:pPr>
                      <a:r>
                        <a:rPr lang="en-US" sz="1100" dirty="0">
                          <a:effectLst/>
                        </a:rPr>
                        <a:t>2020-2021</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a:txBody>
                    <a:bodyPr/>
                    <a:lstStyle/>
                    <a:p>
                      <a:pPr algn="r">
                        <a:lnSpc>
                          <a:spcPct val="107000"/>
                        </a:lnSpc>
                        <a:spcAft>
                          <a:spcPts val="0"/>
                        </a:spcAft>
                      </a:pPr>
                      <a:r>
                        <a:rPr lang="en-US" sz="1100">
                          <a:effectLst/>
                        </a:rPr>
                        <a:t>50%</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extLst>
                  <a:ext uri="{0D108BD9-81ED-4DB2-BD59-A6C34878D82A}">
                    <a16:rowId xmlns:a16="http://schemas.microsoft.com/office/drawing/2014/main" val="1913103993"/>
                  </a:ext>
                </a:extLst>
              </a:tr>
              <a:tr h="190500">
                <a:tc>
                  <a:txBody>
                    <a:bodyPr/>
                    <a:lstStyle/>
                    <a:p>
                      <a:pPr>
                        <a:lnSpc>
                          <a:spcPct val="107000"/>
                        </a:lnSpc>
                        <a:spcAft>
                          <a:spcPts val="0"/>
                        </a:spcAft>
                      </a:pPr>
                      <a:r>
                        <a:rPr lang="en-US" sz="1100">
                          <a:effectLst/>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a:txBody>
                    <a:bodyPr/>
                    <a:lstStyle/>
                    <a:p>
                      <a:pPr>
                        <a:lnSpc>
                          <a:spcPct val="107000"/>
                        </a:lnSpc>
                        <a:spcAft>
                          <a:spcPts val="0"/>
                        </a:spcAft>
                      </a:pPr>
                      <a:r>
                        <a:rPr lang="en-US" sz="1100">
                          <a:effectLst/>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a:txBody>
                    <a:bodyPr/>
                    <a:lstStyle/>
                    <a:p>
                      <a:pPr>
                        <a:lnSpc>
                          <a:spcPct val="107000"/>
                        </a:lnSpc>
                        <a:spcAft>
                          <a:spcPts val="0"/>
                        </a:spcAft>
                      </a:pPr>
                      <a:r>
                        <a:rPr lang="en-US" sz="1100">
                          <a:effectLst/>
                        </a:rPr>
                        <a:t>2021-2022</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a:txBody>
                    <a:bodyPr/>
                    <a:lstStyle/>
                    <a:p>
                      <a:pPr algn="r">
                        <a:lnSpc>
                          <a:spcPct val="107000"/>
                        </a:lnSpc>
                        <a:spcAft>
                          <a:spcPts val="0"/>
                        </a:spcAft>
                      </a:pPr>
                      <a:r>
                        <a:rPr lang="en-US" sz="1100">
                          <a:effectLst/>
                        </a:rPr>
                        <a:t>75%</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extLst>
                  <a:ext uri="{0D108BD9-81ED-4DB2-BD59-A6C34878D82A}">
                    <a16:rowId xmlns:a16="http://schemas.microsoft.com/office/drawing/2014/main" val="2268325485"/>
                  </a:ext>
                </a:extLst>
              </a:tr>
              <a:tr h="190500">
                <a:tc>
                  <a:txBody>
                    <a:bodyPr/>
                    <a:lstStyle/>
                    <a:p>
                      <a:pPr>
                        <a:lnSpc>
                          <a:spcPct val="107000"/>
                        </a:lnSpc>
                        <a:spcAft>
                          <a:spcPts val="0"/>
                        </a:spcAft>
                      </a:pPr>
                      <a:r>
                        <a:rPr lang="en-US" sz="1100">
                          <a:effectLst/>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a:txBody>
                    <a:bodyPr/>
                    <a:lstStyle/>
                    <a:p>
                      <a:pPr>
                        <a:lnSpc>
                          <a:spcPct val="107000"/>
                        </a:lnSpc>
                        <a:spcAft>
                          <a:spcPts val="0"/>
                        </a:spcAft>
                      </a:pPr>
                      <a:r>
                        <a:rPr lang="en-US" sz="1100">
                          <a:effectLst/>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a:txBody>
                    <a:bodyPr/>
                    <a:lstStyle/>
                    <a:p>
                      <a:pPr>
                        <a:lnSpc>
                          <a:spcPct val="107000"/>
                        </a:lnSpc>
                        <a:spcAft>
                          <a:spcPts val="0"/>
                        </a:spcAft>
                      </a:pPr>
                      <a:r>
                        <a:rPr lang="en-US" sz="1100">
                          <a:effectLst/>
                        </a:rPr>
                        <a:t>2022-2023</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a:txBody>
                    <a:bodyPr/>
                    <a:lstStyle/>
                    <a:p>
                      <a:pPr algn="r">
                        <a:lnSpc>
                          <a:spcPct val="107000"/>
                        </a:lnSpc>
                        <a:spcAft>
                          <a:spcPts val="0"/>
                        </a:spcAft>
                      </a:pPr>
                      <a:r>
                        <a:rPr lang="en-US" sz="1100" dirty="0">
                          <a:effectLst/>
                        </a:rPr>
                        <a:t>100%</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extLst>
                  <a:ext uri="{0D108BD9-81ED-4DB2-BD59-A6C34878D82A}">
                    <a16:rowId xmlns:a16="http://schemas.microsoft.com/office/drawing/2014/main" val="595378090"/>
                  </a:ext>
                </a:extLst>
              </a:tr>
            </a:tbl>
          </a:graphicData>
        </a:graphic>
      </p:graphicFrame>
      <p:sp>
        <p:nvSpPr>
          <p:cNvPr id="6" name="Rectangle 5">
            <a:extLst>
              <a:ext uri="{FF2B5EF4-FFF2-40B4-BE49-F238E27FC236}">
                <a16:creationId xmlns:a16="http://schemas.microsoft.com/office/drawing/2014/main" id="{55B73E4A-E011-4003-AB07-AC18B9419AF6}"/>
              </a:ext>
            </a:extLst>
          </p:cNvPr>
          <p:cNvSpPr/>
          <p:nvPr/>
        </p:nvSpPr>
        <p:spPr>
          <a:xfrm>
            <a:off x="1161826" y="3853130"/>
            <a:ext cx="9703398" cy="1367234"/>
          </a:xfrm>
          <a:prstGeom prst="rect">
            <a:avLst/>
          </a:prstGeom>
        </p:spPr>
        <p:txBody>
          <a:bodyPr wrap="square">
            <a:spAutoFit/>
          </a:bodyPr>
          <a:lstStyle/>
          <a:p>
            <a:pPr>
              <a:lnSpc>
                <a:spcPct val="107000"/>
              </a:lnSpc>
              <a:spcAft>
                <a:spcPts val="800"/>
              </a:spcAft>
            </a:pPr>
            <a:r>
              <a:rPr lang="en-US" dirty="0" err="1">
                <a:latin typeface="Calibri" panose="020F0502020204030204" pitchFamily="34" charset="0"/>
                <a:ea typeface="Calibri" panose="020F0502020204030204" pitchFamily="34" charset="0"/>
                <a:cs typeface="Arial" panose="020B0604020202020204" pitchFamily="34" charset="0"/>
              </a:rPr>
              <a:t>Ovan</a:t>
            </a:r>
            <a:r>
              <a:rPr lang="en-US" dirty="0">
                <a:latin typeface="Calibri" panose="020F0502020204030204" pitchFamily="34" charset="0"/>
                <a:ea typeface="Calibri" panose="020F0502020204030204" pitchFamily="34" charset="0"/>
                <a:cs typeface="Arial" panose="020B0604020202020204" pitchFamily="34" charset="0"/>
              </a:rPr>
              <a:t> </a:t>
            </a:r>
            <a:r>
              <a:rPr lang="en-US" dirty="0" err="1">
                <a:latin typeface="Calibri" panose="020F0502020204030204" pitchFamily="34" charset="0"/>
                <a:ea typeface="Calibri" panose="020F0502020204030204" pitchFamily="34" charset="0"/>
                <a:cs typeface="Arial" panose="020B0604020202020204" pitchFamily="34" charset="0"/>
              </a:rPr>
              <a:t>tabell</a:t>
            </a:r>
            <a:r>
              <a:rPr lang="en-US" dirty="0">
                <a:latin typeface="Calibri" panose="020F0502020204030204" pitchFamily="34" charset="0"/>
                <a:ea typeface="Calibri" panose="020F0502020204030204" pitchFamily="34" charset="0"/>
                <a:cs typeface="Arial" panose="020B0604020202020204" pitchFamily="34" charset="0"/>
              </a:rPr>
              <a:t> </a:t>
            </a:r>
            <a:r>
              <a:rPr lang="en-US" dirty="0" err="1">
                <a:latin typeface="Calibri" panose="020F0502020204030204" pitchFamily="34" charset="0"/>
                <a:ea typeface="Calibri" panose="020F0502020204030204" pitchFamily="34" charset="0"/>
                <a:cs typeface="Arial" panose="020B0604020202020204" pitchFamily="34" charset="0"/>
              </a:rPr>
              <a:t>visar</a:t>
            </a:r>
            <a:r>
              <a:rPr lang="en-US" dirty="0">
                <a:latin typeface="Calibri" panose="020F0502020204030204" pitchFamily="34" charset="0"/>
                <a:ea typeface="Calibri" panose="020F0502020204030204" pitchFamily="34" charset="0"/>
                <a:cs typeface="Arial" panose="020B0604020202020204" pitchFamily="34" charset="0"/>
              </a:rPr>
              <a:t> </a:t>
            </a:r>
            <a:r>
              <a:rPr lang="en-US" dirty="0" err="1">
                <a:latin typeface="Calibri" panose="020F0502020204030204" pitchFamily="34" charset="0"/>
                <a:ea typeface="Calibri" panose="020F0502020204030204" pitchFamily="34" charset="0"/>
                <a:cs typeface="Arial" panose="020B0604020202020204" pitchFamily="34" charset="0"/>
              </a:rPr>
              <a:t>att</a:t>
            </a:r>
            <a:r>
              <a:rPr lang="en-US" dirty="0">
                <a:latin typeface="Calibri" panose="020F0502020204030204" pitchFamily="34" charset="0"/>
                <a:ea typeface="Calibri" panose="020F0502020204030204" pitchFamily="34" charset="0"/>
                <a:cs typeface="Arial" panose="020B0604020202020204" pitchFamily="34" charset="0"/>
              </a:rPr>
              <a:t> de </a:t>
            </a:r>
            <a:r>
              <a:rPr lang="en-US" dirty="0" err="1">
                <a:latin typeface="Calibri" panose="020F0502020204030204" pitchFamily="34" charset="0"/>
                <a:ea typeface="Calibri" panose="020F0502020204030204" pitchFamily="34" charset="0"/>
                <a:cs typeface="Arial" panose="020B0604020202020204" pitchFamily="34" charset="0"/>
              </a:rPr>
              <a:t>spelare</a:t>
            </a:r>
            <a:r>
              <a:rPr lang="en-US" dirty="0">
                <a:latin typeface="Calibri" panose="020F0502020204030204" pitchFamily="34" charset="0"/>
                <a:ea typeface="Calibri" panose="020F0502020204030204" pitchFamily="34" charset="0"/>
                <a:cs typeface="Arial" panose="020B0604020202020204" pitchFamily="34" charset="0"/>
              </a:rPr>
              <a:t> </a:t>
            </a:r>
            <a:r>
              <a:rPr lang="en-US" dirty="0" err="1">
                <a:latin typeface="Calibri" panose="020F0502020204030204" pitchFamily="34" charset="0"/>
                <a:ea typeface="Calibri" panose="020F0502020204030204" pitchFamily="34" charset="0"/>
                <a:cs typeface="Arial" panose="020B0604020202020204" pitchFamily="34" charset="0"/>
              </a:rPr>
              <a:t>som</a:t>
            </a:r>
            <a:r>
              <a:rPr lang="en-US" dirty="0">
                <a:latin typeface="Calibri" panose="020F0502020204030204" pitchFamily="34" charset="0"/>
                <a:ea typeface="Calibri" panose="020F0502020204030204" pitchFamily="34" charset="0"/>
                <a:cs typeface="Arial" panose="020B0604020202020204" pitchFamily="34" charset="0"/>
              </a:rPr>
              <a:t> </a:t>
            </a:r>
            <a:r>
              <a:rPr lang="en-US" dirty="0" err="1">
                <a:latin typeface="Calibri" panose="020F0502020204030204" pitchFamily="34" charset="0"/>
                <a:ea typeface="Calibri" panose="020F0502020204030204" pitchFamily="34" charset="0"/>
                <a:cs typeface="Arial" panose="020B0604020202020204" pitchFamily="34" charset="0"/>
              </a:rPr>
              <a:t>deltog</a:t>
            </a:r>
            <a:r>
              <a:rPr lang="en-US" dirty="0">
                <a:latin typeface="Calibri" panose="020F0502020204030204" pitchFamily="34" charset="0"/>
                <a:ea typeface="Calibri" panose="020F0502020204030204" pitchFamily="34" charset="0"/>
                <a:cs typeface="Arial" panose="020B0604020202020204" pitchFamily="34" charset="0"/>
              </a:rPr>
              <a:t> under </a:t>
            </a:r>
            <a:r>
              <a:rPr lang="en-US" dirty="0" err="1">
                <a:latin typeface="Calibri" panose="020F0502020204030204" pitchFamily="34" charset="0"/>
                <a:ea typeface="Calibri" panose="020F0502020204030204" pitchFamily="34" charset="0"/>
                <a:cs typeface="Arial" panose="020B0604020202020204" pitchFamily="34" charset="0"/>
              </a:rPr>
              <a:t>hela</a:t>
            </a:r>
            <a:r>
              <a:rPr lang="en-US" dirty="0">
                <a:latin typeface="Calibri" panose="020F0502020204030204" pitchFamily="34" charset="0"/>
                <a:ea typeface="Calibri" panose="020F0502020204030204" pitchFamily="34" charset="0"/>
                <a:cs typeface="Arial" panose="020B0604020202020204" pitchFamily="34" charset="0"/>
              </a:rPr>
              <a:t> </a:t>
            </a:r>
            <a:r>
              <a:rPr lang="en-US" dirty="0" err="1">
                <a:latin typeface="Calibri" panose="020F0502020204030204" pitchFamily="34" charset="0"/>
                <a:ea typeface="Calibri" panose="020F0502020204030204" pitchFamily="34" charset="0"/>
                <a:cs typeface="Arial" panose="020B0604020202020204" pitchFamily="34" charset="0"/>
              </a:rPr>
              <a:t>säsongen</a:t>
            </a:r>
            <a:r>
              <a:rPr lang="en-US" dirty="0">
                <a:latin typeface="Calibri" panose="020F0502020204030204" pitchFamily="34" charset="0"/>
                <a:ea typeface="Calibri" panose="020F0502020204030204" pitchFamily="34" charset="0"/>
                <a:cs typeface="Arial" panose="020B0604020202020204" pitchFamily="34" charset="0"/>
              </a:rPr>
              <a:t> 2018-2019 har </a:t>
            </a:r>
            <a:r>
              <a:rPr lang="en-US" dirty="0" err="1">
                <a:latin typeface="Calibri" panose="020F0502020204030204" pitchFamily="34" charset="0"/>
                <a:ea typeface="Calibri" panose="020F0502020204030204" pitchFamily="34" charset="0"/>
                <a:cs typeface="Arial" panose="020B0604020202020204" pitchFamily="34" charset="0"/>
              </a:rPr>
              <a:t>rätt</a:t>
            </a:r>
            <a:r>
              <a:rPr lang="en-US" dirty="0">
                <a:latin typeface="Calibri" panose="020F0502020204030204" pitchFamily="34" charset="0"/>
                <a:ea typeface="Calibri" panose="020F0502020204030204" pitchFamily="34" charset="0"/>
                <a:cs typeface="Arial" panose="020B0604020202020204" pitchFamily="34" charset="0"/>
              </a:rPr>
              <a:t> till 100% av sin del av </a:t>
            </a:r>
            <a:r>
              <a:rPr lang="en-US" dirty="0" err="1">
                <a:latin typeface="Calibri" panose="020F0502020204030204" pitchFamily="34" charset="0"/>
                <a:ea typeface="Calibri" panose="020F0502020204030204" pitchFamily="34" charset="0"/>
                <a:cs typeface="Arial" panose="020B0604020202020204" pitchFamily="34" charset="0"/>
              </a:rPr>
              <a:t>lagkassan</a:t>
            </a:r>
            <a:r>
              <a:rPr lang="en-US" dirty="0">
                <a:latin typeface="Calibri" panose="020F0502020204030204" pitchFamily="34" charset="0"/>
                <a:ea typeface="Calibri" panose="020F0502020204030204" pitchFamily="34" charset="0"/>
                <a:cs typeface="Arial" panose="020B0604020202020204" pitchFamily="34" charset="0"/>
              </a:rPr>
              <a:t> </a:t>
            </a:r>
            <a:r>
              <a:rPr lang="en-US" dirty="0" err="1">
                <a:latin typeface="Calibri" panose="020F0502020204030204" pitchFamily="34" charset="0"/>
                <a:ea typeface="Calibri" panose="020F0502020204030204" pitchFamily="34" charset="0"/>
                <a:cs typeface="Arial" panose="020B0604020202020204" pitchFamily="34" charset="0"/>
              </a:rPr>
              <a:t>så</a:t>
            </a:r>
            <a:r>
              <a:rPr lang="en-US" dirty="0">
                <a:latin typeface="Calibri" panose="020F0502020204030204" pitchFamily="34" charset="0"/>
                <a:ea typeface="Calibri" panose="020F0502020204030204" pitchFamily="34" charset="0"/>
                <a:cs typeface="Arial" panose="020B0604020202020204" pitchFamily="34" charset="0"/>
              </a:rPr>
              <a:t> </a:t>
            </a:r>
            <a:r>
              <a:rPr lang="en-US" dirty="0" err="1">
                <a:latin typeface="Calibri" panose="020F0502020204030204" pitchFamily="34" charset="0"/>
                <a:ea typeface="Calibri" panose="020F0502020204030204" pitchFamily="34" charset="0"/>
                <a:cs typeface="Arial" panose="020B0604020202020204" pitchFamily="34" charset="0"/>
              </a:rPr>
              <a:t>länge</a:t>
            </a:r>
            <a:r>
              <a:rPr lang="en-US" dirty="0">
                <a:latin typeface="Calibri" panose="020F0502020204030204" pitchFamily="34" charset="0"/>
                <a:ea typeface="Calibri" panose="020F0502020204030204" pitchFamily="34" charset="0"/>
                <a:cs typeface="Arial" panose="020B0604020202020204" pitchFamily="34" charset="0"/>
              </a:rPr>
              <a:t> man </a:t>
            </a:r>
            <a:r>
              <a:rPr lang="en-US" dirty="0" err="1">
                <a:latin typeface="Calibri" panose="020F0502020204030204" pitchFamily="34" charset="0"/>
                <a:ea typeface="Calibri" panose="020F0502020204030204" pitchFamily="34" charset="0"/>
                <a:cs typeface="Arial" panose="020B0604020202020204" pitchFamily="34" charset="0"/>
              </a:rPr>
              <a:t>är</a:t>
            </a:r>
            <a:r>
              <a:rPr lang="en-US" dirty="0">
                <a:latin typeface="Calibri" panose="020F0502020204030204" pitchFamily="34" charset="0"/>
                <a:ea typeface="Calibri" panose="020F0502020204030204" pitchFamily="34" charset="0"/>
                <a:cs typeface="Arial" panose="020B0604020202020204" pitchFamily="34" charset="0"/>
              </a:rPr>
              <a:t> </a:t>
            </a:r>
            <a:r>
              <a:rPr lang="en-US" dirty="0" err="1">
                <a:latin typeface="Calibri" panose="020F0502020204030204" pitchFamily="34" charset="0"/>
                <a:ea typeface="Calibri" panose="020F0502020204030204" pitchFamily="34" charset="0"/>
                <a:cs typeface="Arial" panose="020B0604020202020204" pitchFamily="34" charset="0"/>
              </a:rPr>
              <a:t>kvar</a:t>
            </a:r>
            <a:r>
              <a:rPr lang="en-US" dirty="0">
                <a:latin typeface="Calibri" panose="020F0502020204030204" pitchFamily="34" charset="0"/>
                <a:ea typeface="Calibri" panose="020F0502020204030204" pitchFamily="34" charset="0"/>
                <a:cs typeface="Arial" panose="020B0604020202020204" pitchFamily="34" charset="0"/>
              </a:rPr>
              <a:t> i </a:t>
            </a:r>
            <a:r>
              <a:rPr lang="en-US" dirty="0" err="1">
                <a:latin typeface="Calibri" panose="020F0502020204030204" pitchFamily="34" charset="0"/>
                <a:ea typeface="Calibri" panose="020F0502020204030204" pitchFamily="34" charset="0"/>
                <a:cs typeface="Arial" panose="020B0604020202020204" pitchFamily="34" charset="0"/>
              </a:rPr>
              <a:t>laget</a:t>
            </a:r>
            <a:r>
              <a:rPr lang="en-US" dirty="0">
                <a:latin typeface="Calibri" panose="020F0502020204030204" pitchFamily="34" charset="0"/>
                <a:ea typeface="Calibri" panose="020F0502020204030204" pitchFamily="34" charset="0"/>
                <a:cs typeface="Arial" panose="020B0604020202020204" pitchFamily="34" charset="0"/>
              </a:rPr>
              <a:t>.</a:t>
            </a:r>
          </a:p>
          <a:p>
            <a:pPr>
              <a:lnSpc>
                <a:spcPct val="107000"/>
              </a:lnSpc>
              <a:spcAft>
                <a:spcPts val="800"/>
              </a:spcAft>
            </a:pPr>
            <a:r>
              <a:rPr lang="en-US" dirty="0" err="1">
                <a:latin typeface="Calibri" panose="020F0502020204030204" pitchFamily="34" charset="0"/>
                <a:ea typeface="Calibri" panose="020F0502020204030204" pitchFamily="34" charset="0"/>
                <a:cs typeface="Arial" panose="020B0604020202020204" pitchFamily="34" charset="0"/>
              </a:rPr>
              <a:t>Och</a:t>
            </a:r>
            <a:r>
              <a:rPr lang="en-US" dirty="0">
                <a:latin typeface="Calibri" panose="020F0502020204030204" pitchFamily="34" charset="0"/>
                <a:ea typeface="Calibri" panose="020F0502020204030204" pitchFamily="34" charset="0"/>
                <a:cs typeface="Arial" panose="020B0604020202020204" pitchFamily="34" charset="0"/>
              </a:rPr>
              <a:t> </a:t>
            </a:r>
            <a:r>
              <a:rPr lang="en-US" dirty="0" err="1">
                <a:latin typeface="Calibri" panose="020F0502020204030204" pitchFamily="34" charset="0"/>
                <a:ea typeface="Calibri" panose="020F0502020204030204" pitchFamily="34" charset="0"/>
                <a:cs typeface="Arial" panose="020B0604020202020204" pitchFamily="34" charset="0"/>
              </a:rPr>
              <a:t>att</a:t>
            </a:r>
            <a:r>
              <a:rPr lang="en-US" dirty="0">
                <a:latin typeface="Calibri" panose="020F0502020204030204" pitchFamily="34" charset="0"/>
                <a:ea typeface="Calibri" panose="020F0502020204030204" pitchFamily="34" charset="0"/>
                <a:cs typeface="Arial" panose="020B0604020202020204" pitchFamily="34" charset="0"/>
              </a:rPr>
              <a:t> </a:t>
            </a:r>
            <a:r>
              <a:rPr lang="en-US" dirty="0" err="1">
                <a:latin typeface="Calibri" panose="020F0502020204030204" pitchFamily="34" charset="0"/>
                <a:ea typeface="Calibri" panose="020F0502020204030204" pitchFamily="34" charset="0"/>
                <a:cs typeface="Arial" panose="020B0604020202020204" pitchFamily="34" charset="0"/>
              </a:rPr>
              <a:t>t.ex</a:t>
            </a:r>
            <a:r>
              <a:rPr lang="en-US" dirty="0">
                <a:latin typeface="Calibri" panose="020F0502020204030204" pitchFamily="34" charset="0"/>
                <a:ea typeface="Calibri" panose="020F0502020204030204" pitchFamily="34" charset="0"/>
                <a:cs typeface="Arial" panose="020B0604020202020204" pitchFamily="34" charset="0"/>
              </a:rPr>
              <a:t>. </a:t>
            </a:r>
            <a:r>
              <a:rPr lang="en-US" dirty="0" err="1">
                <a:latin typeface="Calibri" panose="020F0502020204030204" pitchFamily="34" charset="0"/>
                <a:ea typeface="Calibri" panose="020F0502020204030204" pitchFamily="34" charset="0"/>
                <a:cs typeface="Arial" panose="020B0604020202020204" pitchFamily="34" charset="0"/>
              </a:rPr>
              <a:t>en</a:t>
            </a:r>
            <a:r>
              <a:rPr lang="en-US" dirty="0">
                <a:latin typeface="Calibri" panose="020F0502020204030204" pitchFamily="34" charset="0"/>
                <a:ea typeface="Calibri" panose="020F0502020204030204" pitchFamily="34" charset="0"/>
                <a:cs typeface="Arial" panose="020B0604020202020204" pitchFamily="34" charset="0"/>
              </a:rPr>
              <a:t> </a:t>
            </a:r>
            <a:r>
              <a:rPr lang="en-US" dirty="0" err="1">
                <a:latin typeface="Calibri" panose="020F0502020204030204" pitchFamily="34" charset="0"/>
                <a:ea typeface="Calibri" panose="020F0502020204030204" pitchFamily="34" charset="0"/>
                <a:cs typeface="Arial" panose="020B0604020202020204" pitchFamily="34" charset="0"/>
              </a:rPr>
              <a:t>spelare</a:t>
            </a:r>
            <a:r>
              <a:rPr lang="en-US" dirty="0">
                <a:latin typeface="Calibri" panose="020F0502020204030204" pitchFamily="34" charset="0"/>
                <a:ea typeface="Calibri" panose="020F0502020204030204" pitchFamily="34" charset="0"/>
                <a:cs typeface="Arial" panose="020B0604020202020204" pitchFamily="34" charset="0"/>
              </a:rPr>
              <a:t> </a:t>
            </a:r>
            <a:r>
              <a:rPr lang="en-US" dirty="0" err="1">
                <a:latin typeface="Calibri" panose="020F0502020204030204" pitchFamily="34" charset="0"/>
                <a:ea typeface="Calibri" panose="020F0502020204030204" pitchFamily="34" charset="0"/>
                <a:cs typeface="Arial" panose="020B0604020202020204" pitchFamily="34" charset="0"/>
              </a:rPr>
              <a:t>som</a:t>
            </a:r>
            <a:r>
              <a:rPr lang="en-US" dirty="0">
                <a:latin typeface="Calibri" panose="020F0502020204030204" pitchFamily="34" charset="0"/>
                <a:ea typeface="Calibri" panose="020F0502020204030204" pitchFamily="34" charset="0"/>
                <a:cs typeface="Arial" panose="020B0604020202020204" pitchFamily="34" charset="0"/>
              </a:rPr>
              <a:t> </a:t>
            </a:r>
            <a:r>
              <a:rPr lang="en-US" dirty="0" err="1">
                <a:latin typeface="Calibri" panose="020F0502020204030204" pitchFamily="34" charset="0"/>
                <a:ea typeface="Calibri" panose="020F0502020204030204" pitchFamily="34" charset="0"/>
                <a:cs typeface="Arial" panose="020B0604020202020204" pitchFamily="34" charset="0"/>
              </a:rPr>
              <a:t>ansluter</a:t>
            </a:r>
            <a:r>
              <a:rPr lang="en-US" dirty="0">
                <a:latin typeface="Calibri" panose="020F0502020204030204" pitchFamily="34" charset="0"/>
                <a:ea typeface="Calibri" panose="020F0502020204030204" pitchFamily="34" charset="0"/>
                <a:cs typeface="Arial" panose="020B0604020202020204" pitchFamily="34" charset="0"/>
              </a:rPr>
              <a:t> till </a:t>
            </a:r>
            <a:r>
              <a:rPr lang="en-US" dirty="0" err="1">
                <a:latin typeface="Calibri" panose="020F0502020204030204" pitchFamily="34" charset="0"/>
                <a:ea typeface="Calibri" panose="020F0502020204030204" pitchFamily="34" charset="0"/>
                <a:cs typeface="Arial" panose="020B0604020202020204" pitchFamily="34" charset="0"/>
              </a:rPr>
              <a:t>laget</a:t>
            </a:r>
            <a:r>
              <a:rPr lang="en-US" dirty="0">
                <a:latin typeface="Calibri" panose="020F0502020204030204" pitchFamily="34" charset="0"/>
                <a:ea typeface="Calibri" panose="020F0502020204030204" pitchFamily="34" charset="0"/>
                <a:cs typeface="Arial" panose="020B0604020202020204" pitchFamily="34" charset="0"/>
              </a:rPr>
              <a:t> under </a:t>
            </a:r>
            <a:r>
              <a:rPr lang="en-US" dirty="0" err="1">
                <a:latin typeface="Calibri" panose="020F0502020204030204" pitchFamily="34" charset="0"/>
                <a:ea typeface="Calibri" panose="020F0502020204030204" pitchFamily="34" charset="0"/>
                <a:cs typeface="Arial" panose="020B0604020202020204" pitchFamily="34" charset="0"/>
              </a:rPr>
              <a:t>säsongen</a:t>
            </a:r>
            <a:r>
              <a:rPr lang="en-US" dirty="0">
                <a:latin typeface="Calibri" panose="020F0502020204030204" pitchFamily="34" charset="0"/>
                <a:ea typeface="Calibri" panose="020F0502020204030204" pitchFamily="34" charset="0"/>
                <a:cs typeface="Arial" panose="020B0604020202020204" pitchFamily="34" charset="0"/>
              </a:rPr>
              <a:t> 2019-2020 har </a:t>
            </a:r>
            <a:r>
              <a:rPr lang="en-US" dirty="0" err="1">
                <a:latin typeface="Calibri" panose="020F0502020204030204" pitchFamily="34" charset="0"/>
                <a:ea typeface="Calibri" panose="020F0502020204030204" pitchFamily="34" charset="0"/>
                <a:cs typeface="Arial" panose="020B0604020202020204" pitchFamily="34" charset="0"/>
              </a:rPr>
              <a:t>en</a:t>
            </a:r>
            <a:r>
              <a:rPr lang="en-US" dirty="0">
                <a:latin typeface="Calibri" panose="020F0502020204030204" pitchFamily="34" charset="0"/>
                <a:ea typeface="Calibri" panose="020F0502020204030204" pitchFamily="34" charset="0"/>
                <a:cs typeface="Arial" panose="020B0604020202020204" pitchFamily="34" charset="0"/>
              </a:rPr>
              <a:t> 25% del i </a:t>
            </a:r>
            <a:r>
              <a:rPr lang="en-US" dirty="0" err="1">
                <a:latin typeface="Calibri" panose="020F0502020204030204" pitchFamily="34" charset="0"/>
                <a:ea typeface="Calibri" panose="020F0502020204030204" pitchFamily="34" charset="0"/>
                <a:cs typeface="Arial" panose="020B0604020202020204" pitchFamily="34" charset="0"/>
              </a:rPr>
              <a:t>lagkassan</a:t>
            </a:r>
            <a:r>
              <a:rPr lang="en-US" dirty="0">
                <a:latin typeface="Calibri" panose="020F0502020204030204" pitchFamily="34" charset="0"/>
                <a:ea typeface="Calibri" panose="020F0502020204030204" pitchFamily="34" charset="0"/>
                <a:cs typeface="Arial" panose="020B0604020202020204" pitchFamily="34" charset="0"/>
              </a:rPr>
              <a:t> </a:t>
            </a:r>
            <a:r>
              <a:rPr lang="en-US" dirty="0" err="1">
                <a:latin typeface="Calibri" panose="020F0502020204030204" pitchFamily="34" charset="0"/>
                <a:ea typeface="Calibri" panose="020F0502020204030204" pitchFamily="34" charset="0"/>
                <a:cs typeface="Arial" panose="020B0604020202020204" pitchFamily="34" charset="0"/>
              </a:rPr>
              <a:t>och</a:t>
            </a:r>
            <a:r>
              <a:rPr lang="en-US" dirty="0">
                <a:latin typeface="Calibri" panose="020F0502020204030204" pitchFamily="34" charset="0"/>
                <a:ea typeface="Calibri" panose="020F0502020204030204" pitchFamily="34" charset="0"/>
                <a:cs typeface="Arial" panose="020B0604020202020204" pitchFamily="34" charset="0"/>
              </a:rPr>
              <a:t> </a:t>
            </a:r>
            <a:r>
              <a:rPr lang="en-US" dirty="0" err="1">
                <a:latin typeface="Calibri" panose="020F0502020204030204" pitchFamily="34" charset="0"/>
                <a:ea typeface="Calibri" panose="020F0502020204030204" pitchFamily="34" charset="0"/>
                <a:cs typeface="Arial" panose="020B0604020202020204" pitchFamily="34" charset="0"/>
              </a:rPr>
              <a:t>att</a:t>
            </a:r>
            <a:r>
              <a:rPr lang="en-US" dirty="0">
                <a:latin typeface="Calibri" panose="020F0502020204030204" pitchFamily="34" charset="0"/>
                <a:ea typeface="Calibri" panose="020F0502020204030204" pitchFamily="34" charset="0"/>
                <a:cs typeface="Arial" panose="020B0604020202020204" pitchFamily="34" charset="0"/>
              </a:rPr>
              <a:t> </a:t>
            </a:r>
            <a:r>
              <a:rPr lang="en-US" dirty="0" err="1">
                <a:latin typeface="Calibri" panose="020F0502020204030204" pitchFamily="34" charset="0"/>
                <a:ea typeface="Calibri" panose="020F0502020204030204" pitchFamily="34" charset="0"/>
                <a:cs typeface="Arial" panose="020B0604020202020204" pitchFamily="34" charset="0"/>
              </a:rPr>
              <a:t>hans</a:t>
            </a:r>
            <a:r>
              <a:rPr lang="en-US" dirty="0">
                <a:latin typeface="Calibri" panose="020F0502020204030204" pitchFamily="34" charset="0"/>
                <a:ea typeface="Calibri" panose="020F0502020204030204" pitchFamily="34" charset="0"/>
                <a:cs typeface="Arial" panose="020B0604020202020204" pitchFamily="34" charset="0"/>
              </a:rPr>
              <a:t> del </a:t>
            </a:r>
            <a:r>
              <a:rPr lang="en-US" dirty="0" err="1">
                <a:latin typeface="Calibri" panose="020F0502020204030204" pitchFamily="34" charset="0"/>
                <a:ea typeface="Calibri" panose="020F0502020204030204" pitchFamily="34" charset="0"/>
                <a:cs typeface="Arial" panose="020B0604020202020204" pitchFamily="34" charset="0"/>
              </a:rPr>
              <a:t>ökar</a:t>
            </a:r>
            <a:r>
              <a:rPr lang="en-US" dirty="0">
                <a:latin typeface="Calibri" panose="020F0502020204030204" pitchFamily="34" charset="0"/>
                <a:ea typeface="Calibri" panose="020F0502020204030204" pitchFamily="34" charset="0"/>
                <a:cs typeface="Arial" panose="020B0604020202020204" pitchFamily="34" charset="0"/>
              </a:rPr>
              <a:t> med 25% per </a:t>
            </a:r>
            <a:r>
              <a:rPr lang="en-US" dirty="0" err="1">
                <a:latin typeface="Calibri" panose="020F0502020204030204" pitchFamily="34" charset="0"/>
                <a:ea typeface="Calibri" panose="020F0502020204030204" pitchFamily="34" charset="0"/>
                <a:cs typeface="Arial" panose="020B0604020202020204" pitchFamily="34" charset="0"/>
              </a:rPr>
              <a:t>säsong</a:t>
            </a:r>
            <a:r>
              <a:rPr lang="en-US" dirty="0">
                <a:latin typeface="Calibri" panose="020F0502020204030204" pitchFamily="34" charset="0"/>
                <a:ea typeface="Calibri" panose="020F0502020204030204" pitchFamily="34" charset="0"/>
                <a:cs typeface="Arial" panose="020B0604020202020204" pitchFamily="34" charset="0"/>
              </a:rPr>
              <a:t> med </a:t>
            </a:r>
            <a:r>
              <a:rPr lang="en-US" dirty="0" err="1">
                <a:latin typeface="Calibri" panose="020F0502020204030204" pitchFamily="34" charset="0"/>
                <a:ea typeface="Calibri" panose="020F0502020204030204" pitchFamily="34" charset="0"/>
                <a:cs typeface="Arial" panose="020B0604020202020204" pitchFamily="34" charset="0"/>
              </a:rPr>
              <a:t>spelare</a:t>
            </a:r>
            <a:r>
              <a:rPr lang="en-US" dirty="0">
                <a:latin typeface="Calibri" panose="020F0502020204030204" pitchFamily="34" charset="0"/>
                <a:ea typeface="Calibri" panose="020F0502020204030204" pitchFamily="34" charset="0"/>
                <a:cs typeface="Arial" panose="020B0604020202020204" pitchFamily="34" charset="0"/>
              </a:rPr>
              <a:t> med P05Röd.</a:t>
            </a:r>
          </a:p>
        </p:txBody>
      </p:sp>
    </p:spTree>
    <p:extLst>
      <p:ext uri="{BB962C8B-B14F-4D97-AF65-F5344CB8AC3E}">
        <p14:creationId xmlns:p14="http://schemas.microsoft.com/office/powerpoint/2010/main" val="4077560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0B2A57A-BB28-4042-94F5-659F72F08657}"/>
              </a:ext>
            </a:extLst>
          </p:cNvPr>
          <p:cNvSpPr/>
          <p:nvPr/>
        </p:nvSpPr>
        <p:spPr>
          <a:xfrm>
            <a:off x="1161826" y="419548"/>
            <a:ext cx="10026127" cy="3139321"/>
          </a:xfrm>
          <a:prstGeom prst="rect">
            <a:avLst/>
          </a:prstGeom>
        </p:spPr>
        <p:txBody>
          <a:bodyPr wrap="square">
            <a:spAutoFit/>
          </a:bodyPr>
          <a:lstStyle/>
          <a:p>
            <a:pPr algn="ctr"/>
            <a:r>
              <a:rPr lang="sv-SE" dirty="0"/>
              <a:t>Spelarråd </a:t>
            </a:r>
          </a:p>
          <a:p>
            <a:pPr algn="ctr"/>
            <a:endParaRPr lang="sv-SE" dirty="0"/>
          </a:p>
          <a:p>
            <a:r>
              <a:rPr lang="sv-SE" dirty="0"/>
              <a:t>Lagledaren kommer förrätta val till spelarråd under säsongen, till spelarrådet behövs 2 föräldrar som agerar moderatorer samt hjälpredor med att kalla till möten mm.</a:t>
            </a:r>
          </a:p>
          <a:p>
            <a:endParaRPr lang="sv-SE" dirty="0"/>
          </a:p>
          <a:p>
            <a:r>
              <a:rPr lang="sv-SE" dirty="0"/>
              <a:t>Rådet skall ta upp saker till diskussion med ledarna med hjälp av de 2 föräldraspråkrören.</a:t>
            </a:r>
          </a:p>
          <a:p>
            <a:r>
              <a:rPr lang="sv-SE" dirty="0"/>
              <a:t>Allt som en spelare vill ta upp kan han säga till någon av grabbarna i rådet.</a:t>
            </a:r>
          </a:p>
          <a:p>
            <a:r>
              <a:rPr lang="sv-SE" dirty="0"/>
              <a:t>Spelarrådet skall sammanträda minst 2 ggr under vintern/våren.</a:t>
            </a:r>
          </a:p>
          <a:p>
            <a:r>
              <a:rPr lang="sv-SE" dirty="0"/>
              <a:t>De kallar till möten via FB, mötet skall vara medans resten av gänget är ute och springer innan en träning.</a:t>
            </a:r>
          </a:p>
          <a:p>
            <a:endParaRPr lang="sv-SE" dirty="0"/>
          </a:p>
          <a:p>
            <a:r>
              <a:rPr lang="sv-SE" dirty="0"/>
              <a:t>Spelarrådet skall väljas om under säsongen och till dess hjälp finns Johan E och Anders S </a:t>
            </a:r>
          </a:p>
        </p:txBody>
      </p:sp>
    </p:spTree>
    <p:extLst>
      <p:ext uri="{BB962C8B-B14F-4D97-AF65-F5344CB8AC3E}">
        <p14:creationId xmlns:p14="http://schemas.microsoft.com/office/powerpoint/2010/main" val="2050420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0B2A57A-BB28-4042-94F5-659F72F08657}"/>
              </a:ext>
            </a:extLst>
          </p:cNvPr>
          <p:cNvSpPr/>
          <p:nvPr/>
        </p:nvSpPr>
        <p:spPr>
          <a:xfrm>
            <a:off x="1161826" y="419548"/>
            <a:ext cx="10026127" cy="4247317"/>
          </a:xfrm>
          <a:prstGeom prst="rect">
            <a:avLst/>
          </a:prstGeom>
        </p:spPr>
        <p:txBody>
          <a:bodyPr wrap="square">
            <a:spAutoFit/>
          </a:bodyPr>
          <a:lstStyle/>
          <a:p>
            <a:pPr algn="ctr"/>
            <a:r>
              <a:rPr lang="sv-SE" dirty="0"/>
              <a:t>Föräldraråd </a:t>
            </a:r>
          </a:p>
          <a:p>
            <a:endParaRPr lang="sv-SE" dirty="0"/>
          </a:p>
          <a:p>
            <a:r>
              <a:rPr lang="sv-SE" dirty="0"/>
              <a:t>I de fall där Föräldrar till spelare vill meddela ledarna tips/idéer eller bara feedback skall man meddela detta till föräldrarådet som sedan tar det med ledarna.</a:t>
            </a:r>
          </a:p>
          <a:p>
            <a:endParaRPr lang="sv-SE" dirty="0"/>
          </a:p>
          <a:p>
            <a:r>
              <a:rPr lang="sv-SE" dirty="0"/>
              <a:t>Detta för att man inte ska knyta handen i fickan bara för att man inte vill/törs säga det till ledarna.</a:t>
            </a:r>
          </a:p>
          <a:p>
            <a:r>
              <a:rPr lang="sv-SE" dirty="0"/>
              <a:t>Informationen får vara anonym till ledarna men det är naturligtvis bäst om den inte är det.</a:t>
            </a:r>
          </a:p>
          <a:p>
            <a:endParaRPr lang="sv-SE" dirty="0"/>
          </a:p>
          <a:p>
            <a:endParaRPr lang="sv-SE" dirty="0"/>
          </a:p>
          <a:p>
            <a:r>
              <a:rPr lang="sv-SE" dirty="0"/>
              <a:t>Jag föreslår att vi startar säsongen med samma deltagare som sist, dvs Johan Eriksson, samt Ted Mickelson som föräldrarådsrepresentanter om det inte finns några andra på detta möte som kan ta över denna syssla. Kan/Vill sittande råd inte vara med denna säsong och ingen frivillig tar över så tar vi till lotten och tar fram 2-3 nya.</a:t>
            </a:r>
          </a:p>
          <a:p>
            <a:endParaRPr lang="sv-SE" dirty="0"/>
          </a:p>
          <a:p>
            <a:r>
              <a:rPr lang="sv-SE" i="1" dirty="0"/>
              <a:t>Ted och Johan fortsätter som föräldrarådsrepresentanter under säsongen.</a:t>
            </a:r>
          </a:p>
        </p:txBody>
      </p:sp>
    </p:spTree>
    <p:extLst>
      <p:ext uri="{BB962C8B-B14F-4D97-AF65-F5344CB8AC3E}">
        <p14:creationId xmlns:p14="http://schemas.microsoft.com/office/powerpoint/2010/main" val="41212987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0B2A57A-BB28-4042-94F5-659F72F08657}"/>
              </a:ext>
            </a:extLst>
          </p:cNvPr>
          <p:cNvSpPr/>
          <p:nvPr/>
        </p:nvSpPr>
        <p:spPr>
          <a:xfrm>
            <a:off x="1161826" y="419548"/>
            <a:ext cx="10026127" cy="1754326"/>
          </a:xfrm>
          <a:prstGeom prst="rect">
            <a:avLst/>
          </a:prstGeom>
        </p:spPr>
        <p:txBody>
          <a:bodyPr wrap="square">
            <a:spAutoFit/>
          </a:bodyPr>
          <a:lstStyle/>
          <a:p>
            <a:pPr algn="ctr"/>
            <a:r>
              <a:rPr lang="sv-SE" dirty="0"/>
              <a:t>Overaller/Kläder mm till laget (</a:t>
            </a:r>
            <a:r>
              <a:rPr lang="sv-SE" dirty="0" err="1"/>
              <a:t>Materialare</a:t>
            </a:r>
            <a:r>
              <a:rPr lang="sv-SE" dirty="0"/>
              <a:t>)</a:t>
            </a:r>
          </a:p>
          <a:p>
            <a:endParaRPr lang="sv-SE" dirty="0"/>
          </a:p>
          <a:p>
            <a:r>
              <a:rPr lang="sv-SE" dirty="0"/>
              <a:t>Frivillig person behöver samordna ev. beställningar samt hämtning/utdelning av detta i laget.</a:t>
            </a:r>
          </a:p>
          <a:p>
            <a:endParaRPr lang="sv-SE" dirty="0"/>
          </a:p>
          <a:p>
            <a:r>
              <a:rPr lang="sv-SE" i="1" dirty="0"/>
              <a:t>Anni Göthman tar hand om klädbeställning via Stadium </a:t>
            </a:r>
          </a:p>
          <a:p>
            <a:endParaRPr lang="sv-SE" dirty="0"/>
          </a:p>
        </p:txBody>
      </p:sp>
    </p:spTree>
    <p:extLst>
      <p:ext uri="{BB962C8B-B14F-4D97-AF65-F5344CB8AC3E}">
        <p14:creationId xmlns:p14="http://schemas.microsoft.com/office/powerpoint/2010/main" val="30879132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459</TotalTime>
  <Words>1007</Words>
  <Application>Microsoft Office PowerPoint</Application>
  <PresentationFormat>Widescreen</PresentationFormat>
  <Paragraphs>119</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Robert Baresic</dc:creator>
  <cp:lastModifiedBy>Robert Baresic</cp:lastModifiedBy>
  <cp:revision>58</cp:revision>
  <cp:lastPrinted>2019-09-16T13:54:41Z</cp:lastPrinted>
  <dcterms:created xsi:type="dcterms:W3CDTF">2019-01-09T18:38:59Z</dcterms:created>
  <dcterms:modified xsi:type="dcterms:W3CDTF">2020-11-11T07:34:51Z</dcterms:modified>
</cp:coreProperties>
</file>