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75" r:id="rId4"/>
    <p:sldId id="284" r:id="rId5"/>
    <p:sldId id="285" r:id="rId6"/>
    <p:sldId id="279" r:id="rId7"/>
    <p:sldId id="265" r:id="rId8"/>
    <p:sldId id="269" r:id="rId9"/>
    <p:sldId id="270" r:id="rId10"/>
    <p:sldId id="272" r:id="rId11"/>
    <p:sldId id="266" r:id="rId1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fan Jensen" initials="S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AA81179F-ED47-4265-94DA-02B3A83BA512}" type="datetimeFigureOut">
              <a:rPr lang="sv-SE" smtClean="0"/>
              <a:t>2018-04-23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182014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AA81179F-ED47-4265-94DA-02B3A83BA512}" type="datetimeFigureOut">
              <a:rPr lang="sv-SE" smtClean="0"/>
              <a:t>2018-04-23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826026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AA81179F-ED47-4265-94DA-02B3A83BA512}" type="datetimeFigureOut">
              <a:rPr lang="sv-SE" smtClean="0"/>
              <a:t>2018-04-23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267596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AA81179F-ED47-4265-94DA-02B3A83BA512}" type="datetimeFigureOut">
              <a:rPr lang="sv-SE" smtClean="0"/>
              <a:t>2018-04-23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40717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AA81179F-ED47-4265-94DA-02B3A83BA512}" type="datetimeFigureOut">
              <a:rPr lang="sv-SE" smtClean="0"/>
              <a:t>2018-04-23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10699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AA81179F-ED47-4265-94DA-02B3A83BA512}" type="datetimeFigureOut">
              <a:rPr lang="sv-SE" smtClean="0"/>
              <a:t>2018-04-23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365451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AA81179F-ED47-4265-94DA-02B3A83BA512}" type="datetimeFigureOut">
              <a:rPr lang="sv-SE" smtClean="0"/>
              <a:t>2018-04-23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129348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AA81179F-ED47-4265-94DA-02B3A83BA512}" type="datetimeFigureOut">
              <a:rPr lang="sv-SE" smtClean="0"/>
              <a:t>2018-04-23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192811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A81179F-ED47-4265-94DA-02B3A83BA512}" type="datetimeFigureOut">
              <a:rPr lang="sv-SE" smtClean="0"/>
              <a:t>2018-04-23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1967232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AA81179F-ED47-4265-94DA-02B3A83BA512}" type="datetimeFigureOut">
              <a:rPr lang="sv-SE" smtClean="0"/>
              <a:t>2018-04-23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34042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AA81179F-ED47-4265-94DA-02B3A83BA512}" type="datetimeFigureOut">
              <a:rPr lang="sv-SE" smtClean="0"/>
              <a:t>2018-04-23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BFF7F-E274-4125-AC93-424F041D6875}" type="slidenum">
              <a:rPr lang="sv-SE" smtClean="0"/>
              <a:t>‹#›</a:t>
            </a:fld>
            <a:endParaRPr lang="sv-SE"/>
          </a:p>
        </p:txBody>
      </p:sp>
    </p:spTree>
    <p:extLst>
      <p:ext uri="{BB962C8B-B14F-4D97-AF65-F5344CB8AC3E}">
        <p14:creationId xmlns:p14="http://schemas.microsoft.com/office/powerpoint/2010/main" val="392215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1179F-ED47-4265-94DA-02B3A83BA512}" type="datetimeFigureOut">
              <a:rPr lang="sv-SE" smtClean="0"/>
              <a:t>2018-04-23</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BFF7F-E274-4125-AC93-424F041D6875}" type="slidenum">
              <a:rPr lang="sv-SE" smtClean="0"/>
              <a:t>‹#›</a:t>
            </a:fld>
            <a:endParaRPr lang="sv-SE"/>
          </a:p>
        </p:txBody>
      </p:sp>
    </p:spTree>
    <p:extLst>
      <p:ext uri="{BB962C8B-B14F-4D97-AF65-F5344CB8AC3E}">
        <p14:creationId xmlns:p14="http://schemas.microsoft.com/office/powerpoint/2010/main" val="188456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Föräldramöte 2018-04-27</a:t>
            </a:r>
          </a:p>
        </p:txBody>
      </p:sp>
      <p:sp>
        <p:nvSpPr>
          <p:cNvPr id="4" name="Rubrik 1"/>
          <p:cNvSpPr txBox="1">
            <a:spLocks/>
          </p:cNvSpPr>
          <p:nvPr/>
        </p:nvSpPr>
        <p:spPr>
          <a:xfrm>
            <a:off x="763960" y="2060848"/>
            <a:ext cx="7772400" cy="40324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sv-SE" sz="3200" b="1" dirty="0"/>
              <a:t>Agenda:</a:t>
            </a:r>
          </a:p>
          <a:p>
            <a:pPr algn="l"/>
            <a:r>
              <a:rPr lang="sv-SE" sz="2800" dirty="0"/>
              <a:t>Sportslig status</a:t>
            </a:r>
          </a:p>
          <a:p>
            <a:pPr algn="l"/>
            <a:r>
              <a:rPr lang="sv-SE" sz="2800" dirty="0"/>
              <a:t>Närvarostatistik</a:t>
            </a:r>
          </a:p>
          <a:p>
            <a:pPr algn="l"/>
            <a:r>
              <a:rPr lang="sv-SE" sz="2800" dirty="0"/>
              <a:t>Träningsstart</a:t>
            </a:r>
          </a:p>
          <a:p>
            <a:pPr algn="l"/>
            <a:r>
              <a:rPr lang="sv-SE" sz="2800" dirty="0"/>
              <a:t>Cuper/Serier</a:t>
            </a:r>
          </a:p>
          <a:p>
            <a:pPr algn="l"/>
            <a:r>
              <a:rPr lang="sv-SE" sz="2800" dirty="0"/>
              <a:t>Ekonomisk status</a:t>
            </a:r>
          </a:p>
          <a:p>
            <a:pPr algn="l"/>
            <a:r>
              <a:rPr lang="sv-SE" sz="2800" dirty="0"/>
              <a:t>Övriga frågor/Info</a:t>
            </a:r>
          </a:p>
          <a:p>
            <a:pPr algn="l"/>
            <a:endParaRPr lang="sv-SE" sz="2200" dirty="0"/>
          </a:p>
        </p:txBody>
      </p:sp>
    </p:spTree>
    <p:extLst>
      <p:ext uri="{BB962C8B-B14F-4D97-AF65-F5344CB8AC3E}">
        <p14:creationId xmlns:p14="http://schemas.microsoft.com/office/powerpoint/2010/main" val="1485571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Ekonomisk status</a:t>
            </a:r>
          </a:p>
        </p:txBody>
      </p:sp>
      <p:sp>
        <p:nvSpPr>
          <p:cNvPr id="3" name="Rectangle 2"/>
          <p:cNvSpPr/>
          <p:nvPr/>
        </p:nvSpPr>
        <p:spPr>
          <a:xfrm>
            <a:off x="611560" y="1484784"/>
            <a:ext cx="7772400" cy="1631216"/>
          </a:xfrm>
          <a:prstGeom prst="rect">
            <a:avLst/>
          </a:prstGeom>
        </p:spPr>
        <p:txBody>
          <a:bodyPr wrap="square">
            <a:spAutoFit/>
          </a:bodyPr>
          <a:lstStyle/>
          <a:p>
            <a:r>
              <a:rPr lang="sv-SE" sz="2000" dirty="0"/>
              <a:t>Lagets goda ekonomiska status redovisas på </a:t>
            </a:r>
            <a:r>
              <a:rPr lang="sv-SE" sz="2000" dirty="0" smtClean="0"/>
              <a:t>föräldramötet</a:t>
            </a:r>
          </a:p>
          <a:p>
            <a:endParaRPr lang="sv-SE" sz="2000" dirty="0"/>
          </a:p>
          <a:p>
            <a:endParaRPr lang="sv-SE" sz="2000" dirty="0"/>
          </a:p>
          <a:p>
            <a:r>
              <a:rPr lang="sv-SE" sz="2000" dirty="0"/>
              <a:t>Fortsätta planera för en Cup i Prag när grabbarna är 15-16år gamla?</a:t>
            </a:r>
          </a:p>
          <a:p>
            <a:r>
              <a:rPr lang="sv-SE" sz="1600" dirty="0"/>
              <a:t>Kostnad ca 90 000 (26 spelare </a:t>
            </a:r>
            <a:r>
              <a:rPr lang="sv-SE" sz="1600" dirty="0" smtClean="0"/>
              <a:t>+ 6 </a:t>
            </a:r>
            <a:r>
              <a:rPr lang="sv-SE" sz="1600" dirty="0"/>
              <a:t>ledare) exklusive resan till </a:t>
            </a:r>
            <a:r>
              <a:rPr lang="sv-SE" sz="1600" dirty="0" smtClean="0"/>
              <a:t>Prag </a:t>
            </a:r>
            <a:endParaRPr lang="sv-SE" sz="1600" dirty="0"/>
          </a:p>
        </p:txBody>
      </p:sp>
    </p:spTree>
    <p:extLst>
      <p:ext uri="{BB962C8B-B14F-4D97-AF65-F5344CB8AC3E}">
        <p14:creationId xmlns:p14="http://schemas.microsoft.com/office/powerpoint/2010/main" val="3056127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Övriga frågor/Info</a:t>
            </a:r>
          </a:p>
        </p:txBody>
      </p:sp>
      <p:sp>
        <p:nvSpPr>
          <p:cNvPr id="3" name="Rectangle 2"/>
          <p:cNvSpPr/>
          <p:nvPr/>
        </p:nvSpPr>
        <p:spPr>
          <a:xfrm>
            <a:off x="611560" y="2348880"/>
            <a:ext cx="7772400" cy="1631216"/>
          </a:xfrm>
          <a:prstGeom prst="rect">
            <a:avLst/>
          </a:prstGeom>
        </p:spPr>
        <p:txBody>
          <a:bodyPr wrap="square">
            <a:spAutoFit/>
          </a:bodyPr>
          <a:lstStyle/>
          <a:p>
            <a:r>
              <a:rPr lang="sv-SE" sz="2000" dirty="0"/>
              <a:t>20% på </a:t>
            </a:r>
            <a:r>
              <a:rPr lang="sv-SE" sz="2000" dirty="0" err="1"/>
              <a:t>Allstar</a:t>
            </a:r>
            <a:r>
              <a:rPr lang="sv-SE" sz="2000" dirty="0"/>
              <a:t> för medlemmar</a:t>
            </a:r>
          </a:p>
          <a:p>
            <a:endParaRPr lang="sv-SE" sz="2000" dirty="0"/>
          </a:p>
          <a:p>
            <a:r>
              <a:rPr lang="sv-SE" sz="2000" dirty="0"/>
              <a:t>Sponsorer (tröjor, jackor, bilhyra, restaurang/biobesök)</a:t>
            </a:r>
          </a:p>
          <a:p>
            <a:endParaRPr lang="sv-SE" sz="2000" dirty="0"/>
          </a:p>
          <a:p>
            <a:r>
              <a:rPr lang="sv-SE" sz="2000" dirty="0"/>
              <a:t>Nya overaller nästa säsong?</a:t>
            </a:r>
          </a:p>
        </p:txBody>
      </p:sp>
    </p:spTree>
    <p:extLst>
      <p:ext uri="{BB962C8B-B14F-4D97-AF65-F5344CB8AC3E}">
        <p14:creationId xmlns:p14="http://schemas.microsoft.com/office/powerpoint/2010/main" val="2016890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A0A61B-4261-4927-92FF-6EB8688E5028}"/>
              </a:ext>
            </a:extLst>
          </p:cNvPr>
          <p:cNvSpPr>
            <a:spLocks noGrp="1"/>
          </p:cNvSpPr>
          <p:nvPr>
            <p:ph type="title"/>
          </p:nvPr>
        </p:nvSpPr>
        <p:spPr/>
        <p:txBody>
          <a:bodyPr/>
          <a:lstStyle/>
          <a:p>
            <a:r>
              <a:rPr lang="sv-SE" dirty="0"/>
              <a:t>Sportsligt - Värderingar</a:t>
            </a:r>
            <a:endParaRPr lang="en-GB" dirty="0"/>
          </a:p>
        </p:txBody>
      </p:sp>
      <p:sp>
        <p:nvSpPr>
          <p:cNvPr id="3" name="Content Placeholder 2">
            <a:extLst>
              <a:ext uri="{FF2B5EF4-FFF2-40B4-BE49-F238E27FC236}">
                <a16:creationId xmlns:a16="http://schemas.microsoft.com/office/drawing/2014/main" xmlns="" id="{FE078040-CB8F-473E-B0B8-2AAF489B9A9F}"/>
              </a:ext>
            </a:extLst>
          </p:cNvPr>
          <p:cNvSpPr>
            <a:spLocks noGrp="1"/>
          </p:cNvSpPr>
          <p:nvPr>
            <p:ph idx="1"/>
          </p:nvPr>
        </p:nvSpPr>
        <p:spPr/>
        <p:txBody>
          <a:bodyPr>
            <a:normAutofit fontScale="92500" lnSpcReduction="20000"/>
          </a:bodyPr>
          <a:lstStyle/>
          <a:p>
            <a:r>
              <a:rPr lang="sv-SE" dirty="0"/>
              <a:t>Rättvisa </a:t>
            </a:r>
          </a:p>
          <a:p>
            <a:endParaRPr lang="sv-SE" dirty="0"/>
          </a:p>
          <a:p>
            <a:r>
              <a:rPr lang="sv-SE" dirty="0"/>
              <a:t>Respekt</a:t>
            </a:r>
          </a:p>
          <a:p>
            <a:endParaRPr lang="sv-SE" dirty="0"/>
          </a:p>
          <a:p>
            <a:r>
              <a:rPr lang="sv-SE" dirty="0"/>
              <a:t>Sammanhållning</a:t>
            </a:r>
          </a:p>
          <a:p>
            <a:endParaRPr lang="sv-SE" dirty="0"/>
          </a:p>
          <a:p>
            <a:r>
              <a:rPr lang="sv-SE" dirty="0"/>
              <a:t>Laganda</a:t>
            </a:r>
          </a:p>
          <a:p>
            <a:endParaRPr lang="sv-SE" dirty="0"/>
          </a:p>
          <a:p>
            <a:r>
              <a:rPr lang="sv-SE" dirty="0"/>
              <a:t>Individuell utveckling</a:t>
            </a:r>
          </a:p>
          <a:p>
            <a:endParaRPr lang="sv-SE" dirty="0"/>
          </a:p>
          <a:p>
            <a:endParaRPr lang="sv-SE" dirty="0"/>
          </a:p>
          <a:p>
            <a:endParaRPr lang="en-GB" dirty="0"/>
          </a:p>
        </p:txBody>
      </p:sp>
      <p:pic>
        <p:nvPicPr>
          <p:cNvPr id="7" name="Picture 6">
            <a:extLst>
              <a:ext uri="{FF2B5EF4-FFF2-40B4-BE49-F238E27FC236}">
                <a16:creationId xmlns:a16="http://schemas.microsoft.com/office/drawing/2014/main" xmlns="" id="{3CDAFAF8-6EB0-42DE-B5DC-D5CCCB7786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5626" y="1825625"/>
            <a:ext cx="3548348" cy="3915418"/>
          </a:xfrm>
          <a:prstGeom prst="rect">
            <a:avLst/>
          </a:prstGeom>
        </p:spPr>
      </p:pic>
      <p:pic>
        <p:nvPicPr>
          <p:cNvPr id="9" name="Picture 8">
            <a:extLst>
              <a:ext uri="{FF2B5EF4-FFF2-40B4-BE49-F238E27FC236}">
                <a16:creationId xmlns:a16="http://schemas.microsoft.com/office/drawing/2014/main" xmlns="" id="{2B220A87-BD6E-47FD-90E1-2F890A0568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3974" y="5799089"/>
            <a:ext cx="1268657" cy="947264"/>
          </a:xfrm>
          <a:prstGeom prst="rect">
            <a:avLst/>
          </a:prstGeom>
        </p:spPr>
      </p:pic>
    </p:spTree>
    <p:extLst>
      <p:ext uri="{BB962C8B-B14F-4D97-AF65-F5344CB8AC3E}">
        <p14:creationId xmlns:p14="http://schemas.microsoft.com/office/powerpoint/2010/main" val="397653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DCC8B4-4DA1-4A65-AF9E-3477C47496A5}"/>
              </a:ext>
            </a:extLst>
          </p:cNvPr>
          <p:cNvSpPr>
            <a:spLocks noGrp="1"/>
          </p:cNvSpPr>
          <p:nvPr>
            <p:ph type="title"/>
          </p:nvPr>
        </p:nvSpPr>
        <p:spPr/>
        <p:txBody>
          <a:bodyPr/>
          <a:lstStyle/>
          <a:p>
            <a:r>
              <a:rPr lang="sv-SE" dirty="0"/>
              <a:t>Sportsligt – SIU Modellen</a:t>
            </a:r>
            <a:endParaRPr lang="en-GB" dirty="0"/>
          </a:p>
        </p:txBody>
      </p:sp>
      <p:pic>
        <p:nvPicPr>
          <p:cNvPr id="8" name="Picture 7">
            <a:extLst>
              <a:ext uri="{FF2B5EF4-FFF2-40B4-BE49-F238E27FC236}">
                <a16:creationId xmlns:a16="http://schemas.microsoft.com/office/drawing/2014/main" xmlns="" id="{BFDE3277-BA49-4C3D-B0FA-BB5E33661FEA}"/>
              </a:ext>
            </a:extLst>
          </p:cNvPr>
          <p:cNvPicPr>
            <a:picLocks noChangeAspect="1"/>
          </p:cNvPicPr>
          <p:nvPr/>
        </p:nvPicPr>
        <p:blipFill>
          <a:blip r:embed="rId2"/>
          <a:stretch>
            <a:fillRect/>
          </a:stretch>
        </p:blipFill>
        <p:spPr>
          <a:xfrm>
            <a:off x="4271962" y="1690688"/>
            <a:ext cx="4243388" cy="4152900"/>
          </a:xfrm>
          <a:prstGeom prst="rect">
            <a:avLst/>
          </a:prstGeom>
        </p:spPr>
      </p:pic>
      <p:pic>
        <p:nvPicPr>
          <p:cNvPr id="10" name="Picture 9">
            <a:extLst>
              <a:ext uri="{FF2B5EF4-FFF2-40B4-BE49-F238E27FC236}">
                <a16:creationId xmlns:a16="http://schemas.microsoft.com/office/drawing/2014/main" xmlns="" id="{4D227ED2-7C2C-448A-ACAE-FFA43E42A1F7}"/>
              </a:ext>
            </a:extLst>
          </p:cNvPr>
          <p:cNvPicPr>
            <a:picLocks noChangeAspect="1"/>
          </p:cNvPicPr>
          <p:nvPr/>
        </p:nvPicPr>
        <p:blipFill>
          <a:blip r:embed="rId3"/>
          <a:stretch>
            <a:fillRect/>
          </a:stretch>
        </p:blipFill>
        <p:spPr>
          <a:xfrm>
            <a:off x="628650" y="1690689"/>
            <a:ext cx="3487674" cy="4403021"/>
          </a:xfrm>
          <a:prstGeom prst="rect">
            <a:avLst/>
          </a:prstGeom>
        </p:spPr>
      </p:pic>
      <p:pic>
        <p:nvPicPr>
          <p:cNvPr id="9" name="Picture 8">
            <a:extLst>
              <a:ext uri="{FF2B5EF4-FFF2-40B4-BE49-F238E27FC236}">
                <a16:creationId xmlns:a16="http://schemas.microsoft.com/office/drawing/2014/main" xmlns="" id="{440CBA64-5642-474B-B8D1-E1DCD3FC49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63974" y="5799089"/>
            <a:ext cx="1268657" cy="947264"/>
          </a:xfrm>
          <a:prstGeom prst="rect">
            <a:avLst/>
          </a:prstGeom>
        </p:spPr>
      </p:pic>
      <p:sp>
        <p:nvSpPr>
          <p:cNvPr id="3" name="Rektangel 2"/>
          <p:cNvSpPr/>
          <p:nvPr/>
        </p:nvSpPr>
        <p:spPr>
          <a:xfrm>
            <a:off x="539552" y="6272721"/>
            <a:ext cx="7058343" cy="246221"/>
          </a:xfrm>
          <a:prstGeom prst="rect">
            <a:avLst/>
          </a:prstGeom>
        </p:spPr>
        <p:txBody>
          <a:bodyPr wrap="none">
            <a:spAutoFit/>
          </a:bodyPr>
          <a:lstStyle/>
          <a:p>
            <a:r>
              <a:rPr lang="sv-SE" sz="1000" dirty="0" err="1"/>
              <a:t>SIU</a:t>
            </a:r>
            <a:r>
              <a:rPr lang="sv-SE" sz="1000" dirty="0"/>
              <a:t> Modellen har delvis implementerats denna säsong och kommer implementeras fullt ut nästa säsong  vid träning, matcher, cuper</a:t>
            </a:r>
          </a:p>
        </p:txBody>
      </p:sp>
    </p:spTree>
    <p:extLst>
      <p:ext uri="{BB962C8B-B14F-4D97-AF65-F5344CB8AC3E}">
        <p14:creationId xmlns:p14="http://schemas.microsoft.com/office/powerpoint/2010/main" val="3993270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3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358AC5-33D3-47AD-A815-FCCA7F666581}"/>
              </a:ext>
            </a:extLst>
          </p:cNvPr>
          <p:cNvSpPr>
            <a:spLocks noGrp="1"/>
          </p:cNvSpPr>
          <p:nvPr>
            <p:ph type="title"/>
          </p:nvPr>
        </p:nvSpPr>
        <p:spPr/>
        <p:txBody>
          <a:bodyPr/>
          <a:lstStyle/>
          <a:p>
            <a:r>
              <a:rPr lang="sv-SE" dirty="0"/>
              <a:t>Sportsligt - PK4Svart Serien </a:t>
            </a:r>
            <a:r>
              <a:rPr lang="sv-SE" sz="1800" dirty="0"/>
              <a:t>(killar födda 05-04)</a:t>
            </a:r>
            <a:endParaRPr lang="en-GB" sz="1800" dirty="0"/>
          </a:p>
        </p:txBody>
      </p:sp>
      <p:pic>
        <p:nvPicPr>
          <p:cNvPr id="5" name="Picture 4">
            <a:extLst>
              <a:ext uri="{FF2B5EF4-FFF2-40B4-BE49-F238E27FC236}">
                <a16:creationId xmlns:a16="http://schemas.microsoft.com/office/drawing/2014/main" xmlns="" id="{DFDA7704-EA2C-4A0B-9EF4-DC7EFDFC2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3974" y="5799089"/>
            <a:ext cx="1268657" cy="947264"/>
          </a:xfrm>
          <a:prstGeom prst="rect">
            <a:avLst/>
          </a:prstGeom>
        </p:spPr>
      </p:pic>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980" t="57500" r="58749" b="25962"/>
          <a:stretch/>
        </p:blipFill>
        <p:spPr bwMode="auto">
          <a:xfrm>
            <a:off x="163895" y="2420887"/>
            <a:ext cx="8876987" cy="20249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68618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E6885B-8F98-4A41-8673-CCFC48CAC7DC}"/>
              </a:ext>
            </a:extLst>
          </p:cNvPr>
          <p:cNvSpPr>
            <a:spLocks noGrp="1"/>
          </p:cNvSpPr>
          <p:nvPr>
            <p:ph type="title"/>
          </p:nvPr>
        </p:nvSpPr>
        <p:spPr/>
        <p:txBody>
          <a:bodyPr/>
          <a:lstStyle/>
          <a:p>
            <a:r>
              <a:rPr lang="sv-SE" dirty="0"/>
              <a:t>Sportsligt - PK3Svår Serien </a:t>
            </a:r>
            <a:r>
              <a:rPr lang="sv-SE" sz="1800" dirty="0"/>
              <a:t>(Killar födda 04-03</a:t>
            </a:r>
            <a:r>
              <a:rPr lang="sv-SE" sz="2000" dirty="0"/>
              <a:t>)</a:t>
            </a:r>
            <a:endParaRPr lang="en-GB" sz="2000" dirty="0"/>
          </a:p>
        </p:txBody>
      </p:sp>
      <p:pic>
        <p:nvPicPr>
          <p:cNvPr id="5" name="Picture 4">
            <a:extLst>
              <a:ext uri="{FF2B5EF4-FFF2-40B4-BE49-F238E27FC236}">
                <a16:creationId xmlns:a16="http://schemas.microsoft.com/office/drawing/2014/main" xmlns="" id="{F597B006-7805-44FB-A7D5-B462431A9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3974" y="5799089"/>
            <a:ext cx="1268657" cy="947264"/>
          </a:xfrm>
          <a:prstGeom prst="rect">
            <a:avLst/>
          </a:prstGeom>
        </p:spPr>
      </p:pic>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980" t="55278" r="58697" b="26852"/>
          <a:stretch/>
        </p:blipFill>
        <p:spPr bwMode="auto">
          <a:xfrm>
            <a:off x="210778" y="2420888"/>
            <a:ext cx="8732365" cy="2232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87213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287E07-F5BB-43F7-8883-D90349F3D801}"/>
              </a:ext>
            </a:extLst>
          </p:cNvPr>
          <p:cNvSpPr>
            <a:spLocks noGrp="1"/>
          </p:cNvSpPr>
          <p:nvPr>
            <p:ph type="title"/>
          </p:nvPr>
        </p:nvSpPr>
        <p:spPr/>
        <p:txBody>
          <a:bodyPr/>
          <a:lstStyle/>
          <a:p>
            <a:r>
              <a:rPr lang="sv-SE" dirty="0"/>
              <a:t>Sportsligt – Cuper</a:t>
            </a:r>
            <a:endParaRPr lang="en-GB" dirty="0"/>
          </a:p>
        </p:txBody>
      </p:sp>
      <p:pic>
        <p:nvPicPr>
          <p:cNvPr id="6" name="Picture 5">
            <a:extLst>
              <a:ext uri="{FF2B5EF4-FFF2-40B4-BE49-F238E27FC236}">
                <a16:creationId xmlns:a16="http://schemas.microsoft.com/office/drawing/2014/main" xmlns="" id="{C35BABAA-459F-4555-B528-687B2B3DCE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3974" y="5799089"/>
            <a:ext cx="1268657" cy="947264"/>
          </a:xfrm>
          <a:prstGeom prst="rect">
            <a:avLst/>
          </a:prstGeom>
        </p:spPr>
      </p:pic>
      <p:sp>
        <p:nvSpPr>
          <p:cNvPr id="7" name="Rectangle 2"/>
          <p:cNvSpPr/>
          <p:nvPr/>
        </p:nvSpPr>
        <p:spPr>
          <a:xfrm>
            <a:off x="457200" y="1628800"/>
            <a:ext cx="8075240" cy="3416320"/>
          </a:xfrm>
          <a:prstGeom prst="rect">
            <a:avLst/>
          </a:prstGeom>
        </p:spPr>
        <p:txBody>
          <a:bodyPr wrap="square">
            <a:spAutoFit/>
          </a:bodyPr>
          <a:lstStyle/>
          <a:p>
            <a:r>
              <a:rPr lang="sv-SE" sz="2400" dirty="0"/>
              <a:t>Scorpions Cup: 	Vinnare</a:t>
            </a:r>
          </a:p>
          <a:p>
            <a:endParaRPr lang="sv-SE" sz="2400" dirty="0"/>
          </a:p>
          <a:p>
            <a:r>
              <a:rPr lang="sv-SE" sz="2400" dirty="0"/>
              <a:t>Storvreta Cup:		1 lag till </a:t>
            </a:r>
            <a:r>
              <a:rPr lang="sv-SE" sz="2400" dirty="0" err="1"/>
              <a:t>A-Slutspel</a:t>
            </a:r>
            <a:r>
              <a:rPr lang="sv-SE" sz="2400" dirty="0"/>
              <a:t>, utslagna i kvartfinalen</a:t>
            </a:r>
          </a:p>
          <a:p>
            <a:r>
              <a:rPr lang="sv-SE" sz="2400" dirty="0"/>
              <a:t>			1 lag till B-Slutspel, utslagna i kvartfinalen</a:t>
            </a:r>
          </a:p>
          <a:p>
            <a:endParaRPr lang="sv-SE" sz="2400" dirty="0"/>
          </a:p>
          <a:p>
            <a:r>
              <a:rPr lang="sv-SE" sz="2400" dirty="0"/>
              <a:t>Örebro Cup:		2 lag till </a:t>
            </a:r>
            <a:r>
              <a:rPr lang="sv-SE" sz="2400" dirty="0" err="1"/>
              <a:t>A-Slutspel</a:t>
            </a:r>
            <a:r>
              <a:rPr lang="sv-SE" sz="2400" dirty="0"/>
              <a:t>, utslagna i 1/8 finalen</a:t>
            </a:r>
          </a:p>
          <a:p>
            <a:endParaRPr lang="sv-SE" sz="2400" dirty="0"/>
          </a:p>
          <a:p>
            <a:r>
              <a:rPr lang="sv-SE" sz="2400" dirty="0"/>
              <a:t>Mälarenergi Cup:	2 lag till </a:t>
            </a:r>
            <a:r>
              <a:rPr lang="sv-SE" sz="2400" dirty="0" err="1"/>
              <a:t>A-Slutspel</a:t>
            </a:r>
            <a:r>
              <a:rPr lang="sv-SE" sz="2400" dirty="0"/>
              <a:t>, utslagna i kvartfinalen</a:t>
            </a:r>
          </a:p>
          <a:p>
            <a:endParaRPr lang="sv-SE" sz="2400" dirty="0"/>
          </a:p>
        </p:txBody>
      </p:sp>
    </p:spTree>
    <p:extLst>
      <p:ext uri="{BB962C8B-B14F-4D97-AF65-F5344CB8AC3E}">
        <p14:creationId xmlns:p14="http://schemas.microsoft.com/office/powerpoint/2010/main" val="302015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Närvarostatistik</a:t>
            </a:r>
          </a:p>
        </p:txBody>
      </p:sp>
      <p:sp>
        <p:nvSpPr>
          <p:cNvPr id="3" name="Rectangle 2"/>
          <p:cNvSpPr/>
          <p:nvPr/>
        </p:nvSpPr>
        <p:spPr>
          <a:xfrm>
            <a:off x="611560" y="1844824"/>
            <a:ext cx="7772400" cy="3528392"/>
          </a:xfrm>
          <a:prstGeom prst="rect">
            <a:avLst/>
          </a:prstGeom>
        </p:spPr>
        <p:txBody>
          <a:bodyPr wrap="square">
            <a:spAutoFit/>
          </a:bodyPr>
          <a:lstStyle/>
          <a:p>
            <a:r>
              <a:rPr lang="sv-SE" sz="2400" dirty="0"/>
              <a:t>Tiden 3 oktober 2017 – 26/3 </a:t>
            </a:r>
            <a:r>
              <a:rPr lang="sv-SE" sz="2400" dirty="0" smtClean="0"/>
              <a:t>2018 (Flitpriset</a:t>
            </a:r>
            <a:r>
              <a:rPr lang="sv-SE" sz="2400" dirty="0"/>
              <a:t>) har vi haft en medelnärvaro på 76% på träningar</a:t>
            </a:r>
          </a:p>
          <a:p>
            <a:r>
              <a:rPr lang="sv-SE" sz="2400" dirty="0"/>
              <a:t>Detta betyder att, av 26 grabbar är det i genomsnitt alltid 6 som inte kommer på träningarna.</a:t>
            </a:r>
          </a:p>
          <a:p>
            <a:endParaRPr lang="sv-SE" sz="2400" dirty="0"/>
          </a:p>
          <a:p>
            <a:r>
              <a:rPr lang="sv-SE" sz="2400" dirty="0"/>
              <a:t>Vid ca 100 tillfällen har hela/delar av laget samlats under hela säsongen (Matcher, Cupdagar, träningar och övriga aktiviteter)</a:t>
            </a:r>
          </a:p>
          <a:p>
            <a:endParaRPr lang="sv-SE" sz="2400" dirty="0"/>
          </a:p>
        </p:txBody>
      </p:sp>
    </p:spTree>
    <p:extLst>
      <p:ext uri="{BB962C8B-B14F-4D97-AF65-F5344CB8AC3E}">
        <p14:creationId xmlns:p14="http://schemas.microsoft.com/office/powerpoint/2010/main" val="2370348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Tänkta cuper och serier nästa säsong</a:t>
            </a:r>
          </a:p>
        </p:txBody>
      </p:sp>
      <p:sp>
        <p:nvSpPr>
          <p:cNvPr id="3" name="Rectangle 2"/>
          <p:cNvSpPr/>
          <p:nvPr/>
        </p:nvSpPr>
        <p:spPr>
          <a:xfrm>
            <a:off x="611560" y="1888371"/>
            <a:ext cx="8064896" cy="4708981"/>
          </a:xfrm>
          <a:prstGeom prst="rect">
            <a:avLst/>
          </a:prstGeom>
        </p:spPr>
        <p:txBody>
          <a:bodyPr wrap="square">
            <a:spAutoFit/>
          </a:bodyPr>
          <a:lstStyle/>
          <a:p>
            <a:r>
              <a:rPr lang="sv-SE" sz="2000" dirty="0"/>
              <a:t>29-Sep	</a:t>
            </a:r>
            <a:r>
              <a:rPr lang="sv-SE" sz="2000" dirty="0" err="1"/>
              <a:t>Curant</a:t>
            </a:r>
            <a:r>
              <a:rPr lang="sv-SE" sz="2000" dirty="0"/>
              <a:t> Cup eller Cupen Vänerns pärla (försäsong)</a:t>
            </a:r>
          </a:p>
          <a:p>
            <a:r>
              <a:rPr lang="sv-SE" sz="2000" dirty="0"/>
              <a:t>14-Okt	Mini Sharks Cupen (försäsong)</a:t>
            </a:r>
          </a:p>
          <a:p>
            <a:r>
              <a:rPr lang="sv-SE" sz="2000" dirty="0"/>
              <a:t>2-Nov	Scorpions Cup</a:t>
            </a:r>
          </a:p>
          <a:p>
            <a:r>
              <a:rPr lang="sv-SE" sz="2000" dirty="0"/>
              <a:t>Januari	Storvreta Cup</a:t>
            </a:r>
          </a:p>
          <a:p>
            <a:r>
              <a:rPr lang="sv-SE" sz="2000" dirty="0"/>
              <a:t>5-April	Örebro Cup</a:t>
            </a:r>
          </a:p>
          <a:p>
            <a:r>
              <a:rPr lang="sv-SE" sz="2000" dirty="0"/>
              <a:t>April	Mälarenergi Cup eller Katrineholm Cup</a:t>
            </a:r>
          </a:p>
          <a:p>
            <a:endParaRPr lang="sv-SE" sz="2000" dirty="0"/>
          </a:p>
          <a:p>
            <a:r>
              <a:rPr lang="sv-SE" sz="2000" dirty="0"/>
              <a:t>Serie PK2 (04-03)</a:t>
            </a:r>
          </a:p>
          <a:p>
            <a:r>
              <a:rPr lang="sv-SE" sz="2000" dirty="0"/>
              <a:t>Serie PK3 (05-04)</a:t>
            </a:r>
          </a:p>
          <a:p>
            <a:endParaRPr lang="sv-SE" sz="2000" dirty="0"/>
          </a:p>
          <a:p>
            <a:r>
              <a:rPr lang="sv-SE" sz="2000" dirty="0"/>
              <a:t>I samtliga Cuper och seriematcher tänker vi samarbeta med 05Svart och 06 laget. Planen är att några få från 05Svart ska med till varje PK2 match och till PK3 ska några få med från 06 laget.</a:t>
            </a:r>
          </a:p>
          <a:p>
            <a:endParaRPr lang="sv-SE" sz="2000" dirty="0"/>
          </a:p>
          <a:p>
            <a:endParaRPr lang="sv-SE" sz="2000" dirty="0"/>
          </a:p>
        </p:txBody>
      </p:sp>
    </p:spTree>
    <p:extLst>
      <p:ext uri="{BB962C8B-B14F-4D97-AF65-F5344CB8AC3E}">
        <p14:creationId xmlns:p14="http://schemas.microsoft.com/office/powerpoint/2010/main" val="739644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188640"/>
            <a:ext cx="7772400" cy="1470025"/>
          </a:xfrm>
        </p:spPr>
        <p:txBody>
          <a:bodyPr/>
          <a:lstStyle/>
          <a:p>
            <a:r>
              <a:rPr lang="sv-SE" dirty="0"/>
              <a:t>Träningsstart</a:t>
            </a:r>
          </a:p>
        </p:txBody>
      </p:sp>
      <p:sp>
        <p:nvSpPr>
          <p:cNvPr id="3" name="Rectangle 2"/>
          <p:cNvSpPr/>
          <p:nvPr/>
        </p:nvSpPr>
        <p:spPr>
          <a:xfrm>
            <a:off x="611560" y="1658665"/>
            <a:ext cx="7772400" cy="4955203"/>
          </a:xfrm>
          <a:prstGeom prst="rect">
            <a:avLst/>
          </a:prstGeom>
        </p:spPr>
        <p:txBody>
          <a:bodyPr wrap="square">
            <a:spAutoFit/>
          </a:bodyPr>
          <a:lstStyle/>
          <a:p>
            <a:r>
              <a:rPr lang="sv-SE" sz="2000" dirty="0"/>
              <a:t>Sommarträning (se nedan)</a:t>
            </a:r>
          </a:p>
          <a:p>
            <a:r>
              <a:rPr lang="sv-SE" sz="2000" dirty="0"/>
              <a:t>Försäsongsträning (Avisering på </a:t>
            </a:r>
            <a:r>
              <a:rPr lang="sv-SE" sz="2000" dirty="0" err="1"/>
              <a:t>facebook</a:t>
            </a:r>
            <a:r>
              <a:rPr lang="sv-SE" sz="2000" dirty="0"/>
              <a:t> och laget.se)</a:t>
            </a:r>
          </a:p>
          <a:p>
            <a:r>
              <a:rPr lang="sv-SE" sz="2000" dirty="0"/>
              <a:t>Träning i hall regelbundet (så fort skolorna börjar efter lovet)</a:t>
            </a:r>
          </a:p>
          <a:p>
            <a:endParaRPr lang="sv-SE" sz="1600" dirty="0"/>
          </a:p>
          <a:p>
            <a:r>
              <a:rPr lang="sv-SE" sz="1600" dirty="0"/>
              <a:t>F r o m med söndag 6 Maj kommer Jari och Lucas köra </a:t>
            </a:r>
            <a:r>
              <a:rPr lang="sv-SE" sz="1600" dirty="0" err="1"/>
              <a:t>Fys</a:t>
            </a:r>
            <a:r>
              <a:rPr lang="sv-SE" sz="1600" dirty="0"/>
              <a:t>/konditions träning 3ggr i veckan (eftersom Lucas ej spelar </a:t>
            </a:r>
            <a:r>
              <a:rPr lang="sv-SE" sz="1600" dirty="0" err="1"/>
              <a:t>fotbol</a:t>
            </a:r>
            <a:r>
              <a:rPr lang="sv-SE" sz="1600" dirty="0"/>
              <a:t>).</a:t>
            </a:r>
            <a:br>
              <a:rPr lang="sv-SE" sz="1600" dirty="0"/>
            </a:br>
            <a:r>
              <a:rPr lang="sv-SE" sz="1600" dirty="0"/>
              <a:t>Jari har skapat en </a:t>
            </a:r>
            <a:r>
              <a:rPr lang="sv-SE" sz="1600" dirty="0" err="1"/>
              <a:t>messenger</a:t>
            </a:r>
            <a:r>
              <a:rPr lang="sv-SE" sz="1600" dirty="0"/>
              <a:t> grupp med de 3 målvakter och 8 </a:t>
            </a:r>
            <a:r>
              <a:rPr lang="sv-SE" sz="1600" dirty="0" err="1"/>
              <a:t>st</a:t>
            </a:r>
            <a:r>
              <a:rPr lang="sv-SE" sz="1600" dirty="0"/>
              <a:t> utespelare som ej spelar fotboll, Vill fler vara med så säg till på </a:t>
            </a:r>
            <a:r>
              <a:rPr lang="sv-SE" sz="1600" dirty="0" err="1"/>
              <a:t>facebook</a:t>
            </a:r>
            <a:r>
              <a:rPr lang="sv-SE" sz="1600" dirty="0"/>
              <a:t> eller ring/</a:t>
            </a:r>
            <a:r>
              <a:rPr lang="sv-SE" sz="1600" dirty="0" err="1"/>
              <a:t>smsa</a:t>
            </a:r>
            <a:r>
              <a:rPr lang="sv-SE" sz="1600" dirty="0"/>
              <a:t> till Jari.</a:t>
            </a:r>
            <a:br>
              <a:rPr lang="sv-SE" sz="1600" dirty="0"/>
            </a:br>
            <a:r>
              <a:rPr lang="sv-SE" sz="1600" dirty="0"/>
              <a:t/>
            </a:r>
            <a:br>
              <a:rPr lang="sv-SE" sz="1600" dirty="0"/>
            </a:br>
            <a:r>
              <a:rPr lang="sv-SE" sz="1600" dirty="0"/>
              <a:t>Jari kommer köra 3ggr i veckan men ej nödvändigtvis på fasta  dagar , tider eller platser. De som vill köra är välkomna (även föräldrar). </a:t>
            </a:r>
            <a:br>
              <a:rPr lang="sv-SE" sz="1600" dirty="0"/>
            </a:br>
            <a:r>
              <a:rPr lang="sv-SE" sz="1600" dirty="0"/>
              <a:t/>
            </a:r>
            <a:br>
              <a:rPr lang="sv-SE" sz="1600" dirty="0"/>
            </a:br>
            <a:r>
              <a:rPr lang="sv-SE" sz="1600" dirty="0"/>
              <a:t>1.Det viktiga för dessa 11 killar är inte att nödvändigtvis närvara på alla dessa tillfällen . Det viktiga är att hålla igång.</a:t>
            </a:r>
            <a:br>
              <a:rPr lang="sv-SE" sz="1600" dirty="0"/>
            </a:br>
            <a:r>
              <a:rPr lang="sv-SE" sz="1600" dirty="0"/>
              <a:t>2 .På dessa tillfällen kommer man att få en inblick i vad som krävs om man kör själv. Vill man själv köra en annan dag eller tid så är det fritt fram.</a:t>
            </a:r>
            <a:br>
              <a:rPr lang="sv-SE" sz="1600" dirty="0"/>
            </a:br>
            <a:r>
              <a:rPr lang="sv-SE" sz="1600" dirty="0"/>
              <a:t/>
            </a:r>
            <a:br>
              <a:rPr lang="sv-SE" sz="1600" dirty="0"/>
            </a:br>
            <a:r>
              <a:rPr lang="sv-SE" sz="1600" dirty="0"/>
              <a:t>Syftet med dessa aktiviteter är att de som ej har fotboll skall få möjligheten att inför hösten fysiskt vara minst lika förberedda som fotbollskillarna.</a:t>
            </a:r>
          </a:p>
        </p:txBody>
      </p:sp>
    </p:spTree>
    <p:extLst>
      <p:ext uri="{BB962C8B-B14F-4D97-AF65-F5344CB8AC3E}">
        <p14:creationId xmlns:p14="http://schemas.microsoft.com/office/powerpoint/2010/main" val="29859202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250</Words>
  <Application>Microsoft Office PowerPoint</Application>
  <PresentationFormat>Bildspel på skärmen (4:3)</PresentationFormat>
  <Paragraphs>67</Paragraphs>
  <Slides>11</Slides>
  <Notes>0</Notes>
  <HiddenSlides>0</HiddenSlides>
  <MMClips>0</MMClips>
  <ScaleCrop>false</ScaleCrop>
  <HeadingPairs>
    <vt:vector size="4" baseType="variant">
      <vt:variant>
        <vt:lpstr>Tema</vt:lpstr>
      </vt:variant>
      <vt:variant>
        <vt:i4>1</vt:i4>
      </vt:variant>
      <vt:variant>
        <vt:lpstr>Bildrubriker</vt:lpstr>
      </vt:variant>
      <vt:variant>
        <vt:i4>11</vt:i4>
      </vt:variant>
    </vt:vector>
  </HeadingPairs>
  <TitlesOfParts>
    <vt:vector size="12" baseType="lpstr">
      <vt:lpstr>Office-tema</vt:lpstr>
      <vt:lpstr>Föräldramöte 2018-04-27</vt:lpstr>
      <vt:lpstr>Sportsligt - Värderingar</vt:lpstr>
      <vt:lpstr>Sportsligt – SIU Modellen</vt:lpstr>
      <vt:lpstr>Sportsligt - PK4Svart Serien (killar födda 05-04)</vt:lpstr>
      <vt:lpstr>Sportsligt - PK3Svår Serien (Killar födda 04-03)</vt:lpstr>
      <vt:lpstr>Sportsligt – Cuper</vt:lpstr>
      <vt:lpstr>Närvarostatistik</vt:lpstr>
      <vt:lpstr>Tänkta cuper och serier nästa säsong</vt:lpstr>
      <vt:lpstr>Träningsstart</vt:lpstr>
      <vt:lpstr>Ekonomisk status</vt:lpstr>
      <vt:lpstr>Övriga frågor/Info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2017-04-25</dc:title>
  <dc:creator>Robert</dc:creator>
  <cp:lastModifiedBy>Robert</cp:lastModifiedBy>
  <cp:revision>54</cp:revision>
  <dcterms:created xsi:type="dcterms:W3CDTF">2017-04-25T15:01:42Z</dcterms:created>
  <dcterms:modified xsi:type="dcterms:W3CDTF">2018-04-23T19:06:04Z</dcterms:modified>
</cp:coreProperties>
</file>