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3" r:id="rId7"/>
    <p:sldId id="267" r:id="rId8"/>
    <p:sldId id="268" r:id="rId9"/>
    <p:sldId id="261" r:id="rId10"/>
    <p:sldId id="269" r:id="rId11"/>
    <p:sldId id="265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014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02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596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17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9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51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4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118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23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2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215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179F-ED47-4265-94DA-02B3A83BA512}" type="datetimeFigureOut">
              <a:rPr lang="sv-SE" smtClean="0"/>
              <a:t>2017-09-08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BFF7F-E274-4125-AC93-424F041D68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456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Föräldramöte 2017-09-05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Agenda:</a:t>
            </a:r>
          </a:p>
          <a:p>
            <a:pPr algn="l"/>
            <a:r>
              <a:rPr lang="sv-SE" sz="2200" dirty="0" smtClean="0"/>
              <a:t>Seriespel under säsongen</a:t>
            </a:r>
          </a:p>
          <a:p>
            <a:pPr algn="l"/>
            <a:r>
              <a:rPr lang="sv-SE" sz="2200" dirty="0" smtClean="0"/>
              <a:t>Restaurang Chansen</a:t>
            </a:r>
          </a:p>
          <a:p>
            <a:pPr algn="l"/>
            <a:r>
              <a:rPr lang="sv-SE" sz="2200" dirty="0" smtClean="0"/>
              <a:t>Sponsring</a:t>
            </a:r>
          </a:p>
          <a:p>
            <a:pPr algn="l"/>
            <a:r>
              <a:rPr lang="sv-SE" sz="2200" dirty="0" smtClean="0"/>
              <a:t>Cuper</a:t>
            </a:r>
          </a:p>
          <a:p>
            <a:pPr algn="l"/>
            <a:r>
              <a:rPr lang="sv-SE" sz="2200" dirty="0" smtClean="0"/>
              <a:t>Ekonomiställning och årets budget</a:t>
            </a:r>
          </a:p>
          <a:p>
            <a:pPr algn="l"/>
            <a:r>
              <a:rPr lang="sv-SE" sz="2200" dirty="0" smtClean="0"/>
              <a:t>Aktivitet/er </a:t>
            </a:r>
            <a:r>
              <a:rPr lang="sv-SE" sz="2200" dirty="0"/>
              <a:t>för </a:t>
            </a:r>
            <a:r>
              <a:rPr lang="sv-SE" sz="2200" dirty="0" smtClean="0"/>
              <a:t>att minska kostnaden vid </a:t>
            </a:r>
            <a:r>
              <a:rPr lang="sv-SE" sz="2200" dirty="0" err="1" smtClean="0"/>
              <a:t>Cupr</a:t>
            </a:r>
            <a:endParaRPr lang="sv-SE" sz="2200" dirty="0" smtClean="0"/>
          </a:p>
          <a:p>
            <a:pPr algn="l"/>
            <a:r>
              <a:rPr lang="sv-SE" sz="2200" dirty="0" smtClean="0"/>
              <a:t>Flitpriset</a:t>
            </a:r>
          </a:p>
          <a:p>
            <a:pPr algn="l"/>
            <a:r>
              <a:rPr lang="sv-SE" sz="2200" dirty="0" smtClean="0"/>
              <a:t>Månadens spelare/lagkamrat</a:t>
            </a:r>
          </a:p>
          <a:p>
            <a:pPr algn="l"/>
            <a:r>
              <a:rPr lang="sv-SE" sz="2200" dirty="0" smtClean="0"/>
              <a:t>Fikalistan</a:t>
            </a:r>
          </a:p>
          <a:p>
            <a:pPr algn="l"/>
            <a:r>
              <a:rPr lang="sv-SE" sz="2200" dirty="0" smtClean="0"/>
              <a:t>Övriga frågor/Info</a:t>
            </a:r>
          </a:p>
          <a:p>
            <a:pPr algn="l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1485571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Fikalistan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Fikalistan, som visar vilka som ansvarar för sekretariatet och fikaförsäljningen vid våra hemmamatcher kommer upprättas som vanligt.</a:t>
            </a:r>
            <a:endParaRPr lang="sv-SE" sz="2200" dirty="0" smtClean="0"/>
          </a:p>
          <a:p>
            <a:pPr algn="l"/>
            <a:endParaRPr lang="sv-SE" sz="2200" dirty="0" smtClean="0"/>
          </a:p>
          <a:p>
            <a:pPr algn="l"/>
            <a:r>
              <a:rPr lang="sv-SE" sz="2200" dirty="0" smtClean="0"/>
              <a:t>Viktigt,  att man byter med varandra om man inte kan de tilldelade tiderna, meddela gärna bytet till lagledaren så slipper ni glömma till när, ni bytte </a:t>
            </a:r>
            <a:r>
              <a:rPr lang="sv-SE" sz="2200" dirty="0" smtClean="0">
                <a:sym typeface="Wingdings" panose="05000000000000000000" pitchFamily="2" charset="2"/>
              </a:rPr>
              <a:t></a:t>
            </a:r>
          </a:p>
          <a:p>
            <a:pPr algn="l"/>
            <a:r>
              <a:rPr lang="sv-SE" sz="2200" dirty="0" smtClean="0">
                <a:sym typeface="Wingdings" panose="05000000000000000000" pitchFamily="2" charset="2"/>
              </a:rPr>
              <a:t>Tilldelningen kommer inte att ta hänsyn till om ens barn spelar den aktuella matchen eller inte. Strikt turordning kommer gälla vid upprättande av listan.</a:t>
            </a:r>
            <a:endParaRPr lang="sv-SE" sz="2200" dirty="0" smtClean="0"/>
          </a:p>
        </p:txBody>
      </p:sp>
    </p:spTree>
    <p:extLst>
      <p:ext uri="{BB962C8B-B14F-4D97-AF65-F5344CB8AC3E}">
        <p14:creationId xmlns:p14="http://schemas.microsoft.com/office/powerpoint/2010/main" val="1575634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Övriga frågor/Info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9632" y="2564904"/>
            <a:ext cx="36422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20% på </a:t>
            </a:r>
            <a:r>
              <a:rPr lang="sv-SE" dirty="0" err="1"/>
              <a:t>Allstar</a:t>
            </a:r>
            <a:r>
              <a:rPr lang="sv-SE" dirty="0"/>
              <a:t> för </a:t>
            </a:r>
            <a:r>
              <a:rPr lang="sv-SE" dirty="0" smtClean="0"/>
              <a:t>medlemmar</a:t>
            </a:r>
            <a:endParaRPr lang="sv-SE" sz="1400" dirty="0" smtClean="0"/>
          </a:p>
          <a:p>
            <a:r>
              <a:rPr lang="sv-SE" dirty="0"/>
              <a:t>Dags att betala avgiften för säsongen</a:t>
            </a:r>
          </a:p>
        </p:txBody>
      </p:sp>
    </p:spTree>
    <p:extLst>
      <p:ext uri="{BB962C8B-B14F-4D97-AF65-F5344CB8AC3E}">
        <p14:creationId xmlns:p14="http://schemas.microsoft.com/office/powerpoint/2010/main" val="2370348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/>
              <a:t>Seriespel under säsongen</a:t>
            </a: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763960" y="2060848"/>
            <a:ext cx="7772400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Vi kommer delta i klass 3 (Tävlingsklass)</a:t>
            </a:r>
          </a:p>
          <a:p>
            <a:pPr algn="l"/>
            <a:r>
              <a:rPr lang="sv-SE" sz="3200" dirty="0" smtClean="0"/>
              <a:t>och i klass 4</a:t>
            </a:r>
          </a:p>
          <a:p>
            <a:pPr algn="l"/>
            <a:endParaRPr lang="sv-SE" sz="3200" dirty="0"/>
          </a:p>
          <a:p>
            <a:pPr algn="l"/>
            <a:r>
              <a:rPr lang="sv-SE" sz="2400" dirty="0" smtClean="0"/>
              <a:t>Spelare som visar på träning att de vill mycket, och har kommit långt i sin utveckling kommer spela flest matcher i klass 3.</a:t>
            </a:r>
          </a:p>
          <a:p>
            <a:pPr algn="l"/>
            <a:r>
              <a:rPr lang="sv-SE" sz="2400" dirty="0" smtClean="0"/>
              <a:t>Alla som tränar kommer få spela match vid varje serie omgång (Nästan varje helg)</a:t>
            </a:r>
          </a:p>
          <a:p>
            <a:pPr algn="l"/>
            <a:endParaRPr lang="sv-SE" sz="2400" dirty="0" smtClean="0"/>
          </a:p>
          <a:p>
            <a:pPr algn="l"/>
            <a:r>
              <a:rPr lang="sv-SE" sz="2400" dirty="0" smtClean="0"/>
              <a:t>I klass 3 kommer vi få möta lag från Örebros innebandyförbund</a:t>
            </a:r>
          </a:p>
          <a:p>
            <a:pPr algn="l"/>
            <a:endParaRPr lang="sv-SE" sz="2400" dirty="0"/>
          </a:p>
          <a:p>
            <a:pPr algn="l"/>
            <a:r>
              <a:rPr lang="sv-SE" sz="2400" dirty="0" smtClean="0"/>
              <a:t>Första matchen är preliminärt planerad till 21 oktober</a:t>
            </a:r>
            <a:endParaRPr lang="sv-SE" sz="3200" dirty="0" smtClean="0"/>
          </a:p>
          <a:p>
            <a:pPr algn="l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36573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/>
              <a:t>Restaurang Chansen</a:t>
            </a:r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Varje spelare behöver sälja minst 2 RC, enligt beslut på tidigare föräldramöten.</a:t>
            </a:r>
          </a:p>
          <a:p>
            <a:pPr algn="l"/>
            <a:r>
              <a:rPr lang="sv-SE" sz="2400" dirty="0" smtClean="0"/>
              <a:t>240 </a:t>
            </a:r>
            <a:r>
              <a:rPr lang="sv-SE" sz="2400" dirty="0"/>
              <a:t>kr / häfte, </a:t>
            </a:r>
            <a:r>
              <a:rPr lang="sv-SE" sz="2400" dirty="0" err="1"/>
              <a:t>app</a:t>
            </a:r>
            <a:r>
              <a:rPr lang="sv-SE" sz="2400" dirty="0"/>
              <a:t> skall </a:t>
            </a:r>
            <a:r>
              <a:rPr lang="sv-SE" sz="2400" dirty="0" err="1"/>
              <a:t>swishas</a:t>
            </a:r>
            <a:r>
              <a:rPr lang="sv-SE" sz="2400" dirty="0"/>
              <a:t> till </a:t>
            </a:r>
            <a:r>
              <a:rPr lang="sv-SE" sz="2400" dirty="0" smtClean="0"/>
              <a:t>0730-883028, </a:t>
            </a:r>
            <a:r>
              <a:rPr lang="sv-SE" sz="2400" dirty="0"/>
              <a:t>mottagare är Robert </a:t>
            </a:r>
            <a:r>
              <a:rPr lang="sv-SE" sz="2400" dirty="0" err="1"/>
              <a:t>Baresic</a:t>
            </a:r>
            <a:r>
              <a:rPr lang="sv-SE" sz="2400" dirty="0"/>
              <a:t>.</a:t>
            </a:r>
          </a:p>
          <a:p>
            <a:pPr algn="l"/>
            <a:r>
              <a:rPr lang="sv-SE" sz="2400" dirty="0"/>
              <a:t>Betalning ska göras senast 25/9. Märk betalningen med spelare namn och antal RC</a:t>
            </a:r>
            <a:r>
              <a:rPr lang="sv-SE" sz="2400" dirty="0" smtClean="0"/>
              <a:t>.</a:t>
            </a:r>
          </a:p>
          <a:p>
            <a:pPr algn="l"/>
            <a:r>
              <a:rPr lang="sv-SE" sz="800" dirty="0" smtClean="0"/>
              <a:t>Vill </a:t>
            </a:r>
            <a:r>
              <a:rPr lang="sv-SE" sz="800" dirty="0"/>
              <a:t>man köpa sig fri utan att sälja  häften  betalar man in </a:t>
            </a:r>
            <a:r>
              <a:rPr lang="sv-SE" sz="800" dirty="0" smtClean="0"/>
              <a:t>2*120=240</a:t>
            </a:r>
          </a:p>
          <a:p>
            <a:pPr algn="l"/>
            <a:endParaRPr lang="sv-SE" sz="2400" dirty="0" smtClean="0"/>
          </a:p>
          <a:p>
            <a:pPr algn="l"/>
            <a:r>
              <a:rPr lang="sv-SE" sz="2400" dirty="0" smtClean="0"/>
              <a:t>All förtjänst går till laget</a:t>
            </a:r>
            <a:endParaRPr lang="sv-SE" sz="3200" dirty="0" smtClean="0"/>
          </a:p>
          <a:p>
            <a:pPr algn="l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83608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Sponsring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Sponsorer sökes.</a:t>
            </a:r>
          </a:p>
          <a:p>
            <a:pPr algn="l"/>
            <a:endParaRPr lang="sv-SE" sz="2400" dirty="0" smtClean="0"/>
          </a:p>
          <a:p>
            <a:pPr algn="l"/>
            <a:r>
              <a:rPr lang="sv-SE" sz="2400" dirty="0" smtClean="0"/>
              <a:t>Alla bidrag är välkomna och kan t.ex. sänka avgifterna för alla vid cuper.</a:t>
            </a:r>
          </a:p>
          <a:p>
            <a:pPr algn="l"/>
            <a:r>
              <a:rPr lang="sv-SE" sz="2400" dirty="0" smtClean="0"/>
              <a:t>Någon som känner någon, som känner någon, som vill vara med och sponsra detta fantastiska lag, hör i så fall av er till Lagledaren eller någon av tränarna.</a:t>
            </a:r>
          </a:p>
          <a:p>
            <a:pPr algn="l"/>
            <a:endParaRPr lang="sv-SE" sz="3200" dirty="0" smtClean="0"/>
          </a:p>
          <a:p>
            <a:pPr algn="l"/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83178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Cuper</a:t>
            </a:r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Vi tänker anmäla oss till ca 3 av nedan cuper</a:t>
            </a:r>
            <a:endParaRPr lang="sv-SE" sz="2200" dirty="0" smtClean="0"/>
          </a:p>
          <a:p>
            <a:pPr algn="l"/>
            <a:endParaRPr lang="sv-SE" sz="2200" dirty="0" smtClean="0"/>
          </a:p>
          <a:p>
            <a:pPr algn="l"/>
            <a:r>
              <a:rPr lang="sv-SE" sz="2200" b="1" dirty="0" err="1" smtClean="0"/>
              <a:t>Scorpions</a:t>
            </a:r>
            <a:r>
              <a:rPr lang="sv-SE" sz="2200" b="1" dirty="0" smtClean="0"/>
              <a:t> Cup </a:t>
            </a:r>
            <a:r>
              <a:rPr lang="sv-SE" sz="2200" dirty="0" smtClean="0"/>
              <a:t>(redan anmälda, Nov) har ni inte redan betalat in avgiften för denna cup så gör det nu genom att </a:t>
            </a:r>
            <a:r>
              <a:rPr lang="sv-SE" sz="2200" dirty="0" err="1" smtClean="0"/>
              <a:t>swisha</a:t>
            </a:r>
            <a:r>
              <a:rPr lang="sv-SE" sz="2200" dirty="0" smtClean="0"/>
              <a:t> 150 kr till Robert </a:t>
            </a:r>
            <a:r>
              <a:rPr lang="sv-SE" sz="2200" dirty="0" err="1" smtClean="0"/>
              <a:t>Baresic</a:t>
            </a:r>
            <a:r>
              <a:rPr lang="sv-SE" sz="2200" dirty="0" smtClean="0"/>
              <a:t> på 0730-883028</a:t>
            </a:r>
          </a:p>
          <a:p>
            <a:pPr algn="l"/>
            <a:endParaRPr lang="sv-SE" sz="2200" dirty="0" smtClean="0"/>
          </a:p>
          <a:p>
            <a:pPr algn="l"/>
            <a:r>
              <a:rPr lang="sv-SE" sz="2200" dirty="0" smtClean="0"/>
              <a:t>Storvreta (Dec-Jan)</a:t>
            </a:r>
          </a:p>
          <a:p>
            <a:pPr algn="l"/>
            <a:r>
              <a:rPr lang="sv-SE" sz="2200" dirty="0" smtClean="0"/>
              <a:t>Falun (Dec-Jan)</a:t>
            </a:r>
          </a:p>
          <a:p>
            <a:pPr algn="l"/>
            <a:r>
              <a:rPr lang="sv-SE" sz="2200" dirty="0" smtClean="0"/>
              <a:t>Örebro (april)</a:t>
            </a:r>
          </a:p>
          <a:p>
            <a:pPr algn="l"/>
            <a:r>
              <a:rPr lang="sv-SE" sz="2200" dirty="0" smtClean="0"/>
              <a:t>Katrineholm (april)</a:t>
            </a:r>
          </a:p>
          <a:p>
            <a:pPr algn="l"/>
            <a:endParaRPr lang="sv-SE" sz="2200" dirty="0" smtClean="0"/>
          </a:p>
          <a:p>
            <a:pPr algn="l"/>
            <a:r>
              <a:rPr lang="sv-SE" sz="2200" dirty="0" smtClean="0"/>
              <a:t>Kostnaden beror på om vi anmäler 1 eller 2 lag, </a:t>
            </a:r>
            <a:r>
              <a:rPr lang="sv-SE" sz="2200" dirty="0" err="1" smtClean="0"/>
              <a:t>t.ex</a:t>
            </a:r>
            <a:r>
              <a:rPr lang="sv-SE" sz="2200" dirty="0" smtClean="0"/>
              <a:t> Storvreta cupen kostar per spelare ca 825 om vi anmäler 1 lag (beräknat på 20 spelare + 2 ledare)</a:t>
            </a:r>
          </a:p>
          <a:p>
            <a:pPr algn="l"/>
            <a:r>
              <a:rPr lang="sv-SE" sz="2200" dirty="0" smtClean="0"/>
              <a:t>För 2 lag blir det ca 920/ spelare (beräknat på 26 spelare + 4 ledare)</a:t>
            </a: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238572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/>
          </a:bodyPr>
          <a:lstStyle/>
          <a:p>
            <a:r>
              <a:rPr lang="sv-SE" sz="4000" dirty="0"/>
              <a:t>Ekonomiställning och årets budget</a:t>
            </a:r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/>
              <a:t>Ekonomin är god.</a:t>
            </a:r>
            <a:endParaRPr lang="sv-SE" sz="2200" dirty="0"/>
          </a:p>
          <a:p>
            <a:pPr algn="l"/>
            <a:r>
              <a:rPr lang="sv-SE" sz="3200" dirty="0" smtClean="0"/>
              <a:t>Budgeten resp. ingående balans på lagkontot redovisades på mötet. </a:t>
            </a: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82489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/>
              <a:t>Aktivitet/er för att minska kostnaden vid </a:t>
            </a:r>
            <a:r>
              <a:rPr lang="sv-SE" dirty="0" err="1"/>
              <a:t>Cupr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För att b.la. delfinansiera cuper kan vi kanske</a:t>
            </a:r>
            <a:endParaRPr lang="sv-SE" sz="2200" dirty="0" smtClean="0"/>
          </a:p>
          <a:p>
            <a:pPr algn="l"/>
            <a:endParaRPr lang="sv-SE" sz="22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dirty="0" smtClean="0"/>
              <a:t>Sälja </a:t>
            </a:r>
            <a:r>
              <a:rPr lang="sv-SE" sz="2200" dirty="0" err="1" smtClean="0"/>
              <a:t>NewBody</a:t>
            </a:r>
            <a:r>
              <a:rPr lang="sv-SE" sz="2200" dirty="0" smtClean="0"/>
              <a:t>, och eller Kryddor (hälften av vinsten till laget och hälften till resp. spelare)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dirty="0" err="1" smtClean="0"/>
              <a:t>Pantamera</a:t>
            </a:r>
            <a:endParaRPr lang="sv-SE" sz="22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dirty="0" err="1" smtClean="0"/>
              <a:t>Pantamera</a:t>
            </a:r>
            <a:r>
              <a:rPr lang="sv-SE" sz="2200" dirty="0" smtClean="0"/>
              <a:t> cupbidrag, andra bidrag som kan sökas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dirty="0" smtClean="0"/>
              <a:t>Eller anordna en egen cup</a:t>
            </a:r>
            <a:endParaRPr lang="sv-SE" sz="2200" dirty="0"/>
          </a:p>
          <a:p>
            <a:pPr algn="l"/>
            <a:endParaRPr lang="sv-SE" sz="2200" dirty="0" smtClean="0"/>
          </a:p>
          <a:p>
            <a:pPr algn="l"/>
            <a:endParaRPr lang="sv-SE" sz="2200" dirty="0" smtClean="0"/>
          </a:p>
        </p:txBody>
      </p:sp>
    </p:spTree>
    <p:extLst>
      <p:ext uri="{BB962C8B-B14F-4D97-AF65-F5344CB8AC3E}">
        <p14:creationId xmlns:p14="http://schemas.microsoft.com/office/powerpoint/2010/main" val="1694619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 smtClean="0"/>
              <a:t>Flitpriset (Guldbollen)</a:t>
            </a:r>
            <a:endParaRPr lang="sv-SE" dirty="0"/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Kommer att delas ut en gång under säsongen till den spelare som har deltagit på flest träningar under säsongen 2017-2018.</a:t>
            </a:r>
            <a:endParaRPr lang="sv-SE" sz="2200" dirty="0" smtClean="0"/>
          </a:p>
          <a:p>
            <a:pPr algn="l"/>
            <a:endParaRPr lang="sv-SE" sz="2200" dirty="0" smtClean="0"/>
          </a:p>
          <a:p>
            <a:pPr algn="l"/>
            <a:r>
              <a:rPr lang="sv-SE" sz="2200" dirty="0" smtClean="0"/>
              <a:t>Flitpriset startar efter att fotbollens seriematcher har slutat dvs 3 oktober 2017 och håller på tills vi har spelat vår sista seriematch 2018</a:t>
            </a:r>
          </a:p>
        </p:txBody>
      </p:sp>
    </p:spTree>
    <p:extLst>
      <p:ext uri="{BB962C8B-B14F-4D97-AF65-F5344CB8AC3E}">
        <p14:creationId xmlns:p14="http://schemas.microsoft.com/office/powerpoint/2010/main" val="107641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sv-SE" dirty="0"/>
              <a:t>Månadens spelare/lagkamrat</a:t>
            </a:r>
          </a:p>
        </p:txBody>
      </p:sp>
      <p:sp>
        <p:nvSpPr>
          <p:cNvPr id="4" name="Rubrik 1"/>
          <p:cNvSpPr txBox="1">
            <a:spLocks/>
          </p:cNvSpPr>
          <p:nvPr/>
        </p:nvSpPr>
        <p:spPr>
          <a:xfrm>
            <a:off x="763960" y="2060848"/>
            <a:ext cx="77724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3200" dirty="0" smtClean="0"/>
              <a:t>Under November, December inkl. Januari samt under Februari, Mars, April.</a:t>
            </a:r>
            <a:endParaRPr lang="sv-SE" sz="2200" dirty="0" smtClean="0"/>
          </a:p>
          <a:p>
            <a:pPr algn="l"/>
            <a:endParaRPr lang="sv-SE" sz="2200" dirty="0" smtClean="0"/>
          </a:p>
          <a:p>
            <a:pPr algn="l"/>
            <a:r>
              <a:rPr lang="sv-SE" sz="2200" dirty="0" smtClean="0"/>
              <a:t>Kommer spelarna och ledarna få lämna in sin röst om vilken spelare de tycker är månadens spelare/lagkamrat.</a:t>
            </a:r>
          </a:p>
          <a:p>
            <a:pPr algn="l"/>
            <a:r>
              <a:rPr lang="sv-SE" sz="2200" dirty="0" smtClean="0"/>
              <a:t>Priset är en boll signerad av världens bästa innebandyspelare 2017 och hans vapendragare.</a:t>
            </a:r>
          </a:p>
        </p:txBody>
      </p:sp>
    </p:spTree>
    <p:extLst>
      <p:ext uri="{BB962C8B-B14F-4D97-AF65-F5344CB8AC3E}">
        <p14:creationId xmlns:p14="http://schemas.microsoft.com/office/powerpoint/2010/main" val="3405326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585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Office-tema</vt:lpstr>
      <vt:lpstr>Föräldramöte 2017-09-05</vt:lpstr>
      <vt:lpstr>Seriespel under säsongen</vt:lpstr>
      <vt:lpstr>Restaurang Chansen</vt:lpstr>
      <vt:lpstr>Sponsring</vt:lpstr>
      <vt:lpstr>Cuper</vt:lpstr>
      <vt:lpstr>Ekonomiställning och årets budget</vt:lpstr>
      <vt:lpstr>Aktivitet/er för att minska kostnaden vid Cupr</vt:lpstr>
      <vt:lpstr>Flitpriset (Guldbollen)</vt:lpstr>
      <vt:lpstr>Månadens spelare/lagkamrat</vt:lpstr>
      <vt:lpstr>Fikalistan</vt:lpstr>
      <vt:lpstr>Övriga frågor/Info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2017-04-25</dc:title>
  <dc:creator>Robert</dc:creator>
  <cp:lastModifiedBy>Robert Baresic</cp:lastModifiedBy>
  <cp:revision>23</cp:revision>
  <dcterms:created xsi:type="dcterms:W3CDTF">2017-04-25T15:01:42Z</dcterms:created>
  <dcterms:modified xsi:type="dcterms:W3CDTF">2017-09-08T06:13:20Z</dcterms:modified>
</cp:coreProperties>
</file>