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61" r:id="rId3"/>
    <p:sldId id="269" r:id="rId4"/>
    <p:sldId id="262" r:id="rId5"/>
    <p:sldId id="264" r:id="rId6"/>
    <p:sldId id="265" r:id="rId7"/>
    <p:sldId id="268" r:id="rId8"/>
    <p:sldId id="267" r:id="rId9"/>
    <p:sldId id="257" r:id="rId10"/>
    <p:sldId id="266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2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0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2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1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4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9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5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6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2/17/2020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38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5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3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>
            <a:extLst>
              <a:ext uri="{FF2B5EF4-FFF2-40B4-BE49-F238E27FC236}">
                <a16:creationId xmlns:a16="http://schemas.microsoft.com/office/drawing/2014/main" id="{D8414507-CCE2-4E55-8864-F15473D10D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514" b="8900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B6891D0-FA3F-415B-AD82-758F42FBD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sv-SE" sz="6300"/>
              <a:t>Föräldramöte inför Tallinn cup 21-25/5-2020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5846B07-57BB-4E84-9D2C-37406B437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1130" y="4682062"/>
            <a:ext cx="8652788" cy="45720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17/2-2020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848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1867E1-FE42-4086-AB2F-CC962680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Mediciner!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63F7B5-A433-4F2A-8D54-B4CD5A698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Det är varje förälders ansvar att medskicka nödvändiga mediciner. Detta gäller även förekommande värktabletter. Detta för att undvika att ge killarna medicin som de ej tål.</a:t>
            </a:r>
          </a:p>
          <a:p>
            <a:r>
              <a:rPr lang="sv-SE" sz="2400" dirty="0"/>
              <a:t>Eventuella ALLERGIER anmäls till Tommi Ranta innan avfärd.</a:t>
            </a:r>
          </a:p>
          <a:p>
            <a:r>
              <a:rPr lang="sv-SE" sz="2400" dirty="0"/>
              <a:t>Tänk även på eventuella matallergier som tex gluten och laktos som behövs anmälas till båt och hotell och lunch på cupområdet. Anmäl detta till Therese så fort som möjligt.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71214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18247-044D-45EE-BA24-3BE2199DC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Pengar!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091ECD-41A0-43E4-8F05-59CB88F13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Fickpengar (måttligt) för mindre snacks, souvenirer </a:t>
            </a:r>
            <a:r>
              <a:rPr lang="sv-SE" sz="3200" dirty="0" err="1"/>
              <a:t>etc</a:t>
            </a:r>
            <a:r>
              <a:rPr lang="sv-SE" sz="3200" dirty="0"/>
              <a:t> är bra att ta med. OBS </a:t>
            </a:r>
            <a:r>
              <a:rPr lang="sv-SE" sz="3200" dirty="0" err="1"/>
              <a:t>Swish</a:t>
            </a:r>
            <a:r>
              <a:rPr lang="sv-SE" sz="3200" dirty="0"/>
              <a:t> fungerar ej i Estland. Växla pengar i god tid, alt medtag kort. </a:t>
            </a:r>
          </a:p>
          <a:p>
            <a:r>
              <a:rPr lang="sv-SE" sz="3200" dirty="0"/>
              <a:t>OBS att middag på båten ingår ej i resans pris (såvida man inte har beställt detta).</a:t>
            </a:r>
          </a:p>
          <a:p>
            <a:r>
              <a:rPr lang="sv-SE" sz="3200" dirty="0"/>
              <a:t>Alla spelare får ta eget ansvar för sina pengar/kort.</a:t>
            </a:r>
          </a:p>
        </p:txBody>
      </p:sp>
    </p:spTree>
    <p:extLst>
      <p:ext uri="{BB962C8B-B14F-4D97-AF65-F5344CB8AC3E}">
        <p14:creationId xmlns:p14="http://schemas.microsoft.com/office/powerpoint/2010/main" val="3175764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DAB79-1F21-4AD3-B4C9-F6D780214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E1364F-F519-4180-974D-79AF0C402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2800" dirty="0"/>
              <a:t>Det är nödvändigt att alla spelare/föräldrar kontrollerar att kontaktuppgifter är uppdaterade i händelse att vi måste få kontakt med anhöriga.</a:t>
            </a:r>
          </a:p>
          <a:p>
            <a:r>
              <a:rPr lang="sv-SE" sz="2800" dirty="0"/>
              <a:t>Spelare behöver ha ledarnas telefonnummer inlagt i deras telefoner. Tänk även på att ha med landsnumret.</a:t>
            </a:r>
          </a:p>
          <a:p>
            <a:r>
              <a:rPr lang="sv-SE" sz="2800" dirty="0"/>
              <a:t>Osäkert om det funkar med information via sms-grupp, annars kommer det att ske via mail.</a:t>
            </a:r>
          </a:p>
          <a:p>
            <a:r>
              <a:rPr lang="sv-SE" sz="2800" dirty="0"/>
              <a:t>Packlista: som tidigare cuper. Medtag även eventuellt badkläder.</a:t>
            </a:r>
          </a:p>
        </p:txBody>
      </p:sp>
    </p:spTree>
    <p:extLst>
      <p:ext uri="{BB962C8B-B14F-4D97-AF65-F5344CB8AC3E}">
        <p14:creationId xmlns:p14="http://schemas.microsoft.com/office/powerpoint/2010/main" val="2214639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AD43AC-56AA-458E-83B1-2B2A9296E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2E5451-028E-4DF7-AE61-79A97528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Alla spelare /ledare behöver fylla i personnummer, allergi, tröjstorlek med mera. (Therese har papper)</a:t>
            </a:r>
          </a:p>
          <a:p>
            <a:r>
              <a:rPr lang="sv-SE" sz="3200" dirty="0"/>
              <a:t>Alla supportrar behöver fylla i personnummer, allergier. Vilka som bor tillsammans i hytterna med mera. (Therese har papper)</a:t>
            </a:r>
          </a:p>
          <a:p>
            <a:r>
              <a:rPr lang="sv-SE" sz="3200" dirty="0"/>
              <a:t>Fyll gärna i dessa papper nu på en gång…</a:t>
            </a:r>
          </a:p>
        </p:txBody>
      </p:sp>
    </p:spTree>
    <p:extLst>
      <p:ext uri="{BB962C8B-B14F-4D97-AF65-F5344CB8AC3E}">
        <p14:creationId xmlns:p14="http://schemas.microsoft.com/office/powerpoint/2010/main" val="188209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3F03E5D-C03D-4A02-B327-EBE80FF49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Utresa och hemresa!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EA634D0-7CA6-405A-A385-7B318F12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Buss från Västerås – Stockholm Torsdag den 21/5 </a:t>
            </a:r>
            <a:r>
              <a:rPr lang="sv-SE" sz="2800" dirty="0" err="1"/>
              <a:t>kl</a:t>
            </a:r>
            <a:r>
              <a:rPr lang="sv-SE" sz="2800" dirty="0"/>
              <a:t>…..?</a:t>
            </a:r>
          </a:p>
          <a:p>
            <a:r>
              <a:rPr lang="sv-SE" sz="2800" dirty="0"/>
              <a:t>Avresa från Stockholm med Tallink Silja, Torsdag den 21/5 kl17:30. Ankomst till Tallinn, fredag den 22/5 </a:t>
            </a:r>
            <a:r>
              <a:rPr lang="sv-SE" sz="2800" dirty="0" err="1"/>
              <a:t>kl</a:t>
            </a:r>
            <a:r>
              <a:rPr lang="sv-SE" sz="2800" dirty="0"/>
              <a:t> 10:15 </a:t>
            </a:r>
          </a:p>
          <a:p>
            <a:r>
              <a:rPr lang="sv-SE" sz="2800" dirty="0"/>
              <a:t>Hemresa från Tallinn, söndag den 24/5 </a:t>
            </a:r>
            <a:r>
              <a:rPr lang="sv-SE" sz="2800" dirty="0" err="1"/>
              <a:t>kl</a:t>
            </a:r>
            <a:r>
              <a:rPr lang="sv-SE" sz="2800" dirty="0"/>
              <a:t> 18:00. Ankomst till Stockholm, måndag den 25/5 </a:t>
            </a:r>
            <a:r>
              <a:rPr lang="sv-SE" sz="2800" dirty="0" err="1"/>
              <a:t>kl</a:t>
            </a:r>
            <a:r>
              <a:rPr lang="sv-SE" sz="2800" dirty="0"/>
              <a:t> 10:15</a:t>
            </a:r>
          </a:p>
          <a:p>
            <a:r>
              <a:rPr lang="sv-SE" sz="2800" dirty="0"/>
              <a:t>Buss från Stockholm – Västerås Måndag den 25/5 </a:t>
            </a:r>
            <a:r>
              <a:rPr lang="sv-SE" sz="2800" dirty="0" err="1"/>
              <a:t>kl</a:t>
            </a:r>
            <a:r>
              <a:rPr lang="sv-SE" sz="2800" dirty="0"/>
              <a:t>…..?</a:t>
            </a:r>
          </a:p>
        </p:txBody>
      </p:sp>
    </p:spTree>
    <p:extLst>
      <p:ext uri="{BB962C8B-B14F-4D97-AF65-F5344CB8AC3E}">
        <p14:creationId xmlns:p14="http://schemas.microsoft.com/office/powerpoint/2010/main" val="235739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B4BBA1-1699-45FC-B6C5-3E11B490C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Ledighet från skolan!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F2592-C63E-497F-AE6C-F368E515E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Måndag den 25/5 kommer säkerligen alla spelare behöva ta ledigt från skolan, då de flesta bara har lov på fredagen den 22/5. torsdag den 21/5 är Kristi himmelsfärdsdag och är en röd dag.</a:t>
            </a:r>
          </a:p>
        </p:txBody>
      </p:sp>
    </p:spTree>
    <p:extLst>
      <p:ext uri="{BB962C8B-B14F-4D97-AF65-F5344CB8AC3E}">
        <p14:creationId xmlns:p14="http://schemas.microsoft.com/office/powerpoint/2010/main" val="187295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0B10B3-FAAD-4756-8E59-8AA3718E3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 cupen!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84C570-1A83-4AEA-8D4C-2D76B08A3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00000">
                  <a:lumMod val="85000"/>
                  <a:lumOff val="15000"/>
                </a:srgbClr>
              </a:buClr>
            </a:pPr>
            <a:r>
              <a:rPr lang="sv-SE" sz="3200" dirty="0">
                <a:solidFill>
                  <a:srgbClr val="000000"/>
                </a:solidFill>
              </a:rPr>
              <a:t>22-24/5 cupen pågår. Vi har anmält 2lag. P.05 och p.05 </a:t>
            </a:r>
            <a:r>
              <a:rPr lang="sv-SE" sz="3200" dirty="0" err="1">
                <a:solidFill>
                  <a:srgbClr val="000000"/>
                </a:solidFill>
              </a:rPr>
              <a:t>Elite</a:t>
            </a:r>
            <a:r>
              <a:rPr lang="sv-SE" sz="3200" dirty="0">
                <a:solidFill>
                  <a:srgbClr val="000000"/>
                </a:solidFill>
              </a:rPr>
              <a:t>. </a:t>
            </a:r>
          </a:p>
          <a:p>
            <a:pPr lvl="0">
              <a:buClr>
                <a:srgbClr val="000000">
                  <a:lumMod val="85000"/>
                  <a:lumOff val="15000"/>
                </a:srgbClr>
              </a:buClr>
            </a:pPr>
            <a:r>
              <a:rPr lang="sv-SE" sz="3200" dirty="0">
                <a:solidFill>
                  <a:srgbClr val="000000"/>
                </a:solidFill>
              </a:rPr>
              <a:t>Antal garanterade matcher: minst fyra matcher.</a:t>
            </a:r>
          </a:p>
          <a:p>
            <a:pPr lvl="0">
              <a:buClr>
                <a:srgbClr val="000000">
                  <a:lumMod val="85000"/>
                  <a:lumOff val="15000"/>
                </a:srgbClr>
              </a:buClr>
            </a:pPr>
            <a:r>
              <a:rPr lang="sv-SE" sz="3200" dirty="0">
                <a:solidFill>
                  <a:srgbClr val="000000"/>
                </a:solidFill>
              </a:rPr>
              <a:t>Speltid: 2x15 minuter.</a:t>
            </a:r>
          </a:p>
          <a:p>
            <a:pPr lvl="0">
              <a:buClr>
                <a:srgbClr val="000000">
                  <a:lumMod val="85000"/>
                  <a:lumOff val="15000"/>
                </a:srgbClr>
              </a:buClr>
            </a:pPr>
            <a:r>
              <a:rPr lang="sv-SE" sz="3200" dirty="0">
                <a:solidFill>
                  <a:srgbClr val="000000"/>
                </a:solidFill>
              </a:rPr>
              <a:t>Förra året deltog över 200 lag.</a:t>
            </a:r>
          </a:p>
          <a:p>
            <a:pPr lvl="0">
              <a:buClr>
                <a:srgbClr val="000000">
                  <a:lumMod val="85000"/>
                  <a:lumOff val="15000"/>
                </a:srgbClr>
              </a:buClr>
            </a:pPr>
            <a:r>
              <a:rPr lang="sv-SE" sz="3200" dirty="0">
                <a:solidFill>
                  <a:srgbClr val="000000"/>
                </a:solidFill>
              </a:rPr>
              <a:t>Matchtider återkommer vi med längre fram.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268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AA0D33-C41E-446F-B0F3-1C6E0373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Detta ingår i cupen för 27spelare och 6 ledare!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45E3DA-72E4-4FBE-8714-7B8E6C8F3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v-SE" sz="2800" dirty="0"/>
              <a:t>Buss Västerås – Stockholm T:R</a:t>
            </a:r>
          </a:p>
          <a:p>
            <a:r>
              <a:rPr lang="sv-SE" sz="2800" dirty="0"/>
              <a:t>Båtresa med frukost T:R. </a:t>
            </a:r>
            <a:r>
              <a:rPr lang="sv-SE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(EJ MIDDAG, om man inte har beställt det).</a:t>
            </a:r>
            <a:endParaRPr lang="sv-SE" sz="2800" dirty="0"/>
          </a:p>
          <a:p>
            <a:r>
              <a:rPr lang="sv-SE" sz="2800" dirty="0"/>
              <a:t>Hotell med frukost.</a:t>
            </a:r>
          </a:p>
          <a:p>
            <a:r>
              <a:rPr lang="sv-SE" sz="2800" dirty="0"/>
              <a:t>Lunch äter spelare och ledare på cup ”området”.</a:t>
            </a:r>
          </a:p>
          <a:p>
            <a:r>
              <a:rPr lang="sv-SE" sz="2800" dirty="0"/>
              <a:t>Middag kommer att ske vid någon närliggande restaurang/snabbmat ställe där de två lagen befinner sig. (Föräldrar som är med får hjälpa till att hitta ett bra matställe.)</a:t>
            </a:r>
          </a:p>
          <a:p>
            <a:r>
              <a:rPr lang="sv-SE" sz="2800" dirty="0"/>
              <a:t>Gratis busstransport från Tallinn till arenan med cupbussen samt fri kollektivtrafik under turneringen.</a:t>
            </a:r>
          </a:p>
          <a:p>
            <a:r>
              <a:rPr lang="sv-SE" sz="2800" dirty="0"/>
              <a:t>Cup-t-shirt.</a:t>
            </a:r>
          </a:p>
          <a:p>
            <a:r>
              <a:rPr lang="sv-SE" sz="2800" dirty="0"/>
              <a:t>Avbeställningsskydd.</a:t>
            </a:r>
          </a:p>
          <a:p>
            <a:r>
              <a:rPr lang="sv-SE" sz="2800" dirty="0"/>
              <a:t>Lagavgift x2lag</a:t>
            </a:r>
          </a:p>
          <a:p>
            <a:r>
              <a:rPr lang="sv-SE" sz="2800" dirty="0"/>
              <a:t>Totalsumma för laget: 93605+(6600 middag i Tallinn).= 100 205kronor</a:t>
            </a:r>
          </a:p>
          <a:p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79205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6D1C98-BB26-4E1E-BAE0-DE81AA10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Detta ingår för föräldrar och syskon, 25personer!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925513-759A-4183-8D1D-6D5B0138C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800" dirty="0"/>
              <a:t>Buss Västerås – Stockholm T:R</a:t>
            </a:r>
          </a:p>
          <a:p>
            <a:pPr marL="0" indent="0">
              <a:buNone/>
            </a:pPr>
            <a:r>
              <a:rPr lang="sv-SE" sz="2800" dirty="0"/>
              <a:t>Båtresa T:R</a:t>
            </a:r>
          </a:p>
          <a:p>
            <a:pPr marL="0" indent="0">
              <a:buNone/>
            </a:pPr>
            <a:r>
              <a:rPr lang="sv-SE" sz="2800" dirty="0"/>
              <a:t>Hotell med frukost.</a:t>
            </a:r>
          </a:p>
          <a:p>
            <a:pPr marL="0" indent="0">
              <a:buNone/>
            </a:pPr>
            <a:r>
              <a:rPr lang="sv-SE" sz="2800" dirty="0"/>
              <a:t>Avbeställningsskydd. </a:t>
            </a:r>
          </a:p>
          <a:p>
            <a:pPr marL="0" indent="0">
              <a:buNone/>
            </a:pPr>
            <a:r>
              <a:rPr lang="sv-SE" sz="2800" dirty="0"/>
              <a:t>(Frukost och middag vid båten om man har beställt detta).</a:t>
            </a:r>
          </a:p>
          <a:p>
            <a:pPr marL="0" indent="0">
              <a:buNone/>
            </a:pPr>
            <a:r>
              <a:rPr lang="sv-SE" sz="2800" dirty="0"/>
              <a:t>( </a:t>
            </a:r>
            <a:r>
              <a:rPr lang="sv-SE" sz="2800" u="sng" dirty="0"/>
              <a:t>Buss-armband</a:t>
            </a:r>
            <a:r>
              <a:rPr lang="sv-SE" sz="2800" dirty="0"/>
              <a:t>: Turneringsbussen+ fri kollektivtrafik under cupdagarna, kan enbart </a:t>
            </a:r>
            <a:r>
              <a:rPr lang="sv-SE" sz="2800" u="sng" dirty="0"/>
              <a:t>köpas hos </a:t>
            </a:r>
            <a:r>
              <a:rPr lang="sv-SE" sz="2800" u="sng" dirty="0" err="1"/>
              <a:t>tournament</a:t>
            </a:r>
            <a:r>
              <a:rPr lang="sv-SE" sz="2800" u="sng" dirty="0"/>
              <a:t> </a:t>
            </a:r>
            <a:r>
              <a:rPr lang="sv-SE" sz="2800" u="sng" dirty="0" err="1"/>
              <a:t>office</a:t>
            </a:r>
            <a:r>
              <a:rPr lang="sv-SE" sz="2800" u="sng" dirty="0"/>
              <a:t> i Tallinn).</a:t>
            </a:r>
          </a:p>
          <a:p>
            <a:pPr marL="0" indent="0">
              <a:buNone/>
            </a:pPr>
            <a:r>
              <a:rPr lang="sv-SE" sz="2800" dirty="0"/>
              <a:t>totalsumma för supportrar: 76 145kronor</a:t>
            </a:r>
          </a:p>
          <a:p>
            <a:pPr marL="0" indent="0">
              <a:buNone/>
            </a:pP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61462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DC3252-DE7C-4B0F-A27B-3DB170235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Slutbetalning!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2D4CA1-7153-4393-8CC7-B209C198B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Betalning ska ske senast sista mars till lagkontot, ansvarig Tommi R.</a:t>
            </a:r>
          </a:p>
          <a:p>
            <a:r>
              <a:rPr lang="sv-SE" sz="3600" dirty="0"/>
              <a:t>Var och en ska betala…. Se egen fil.</a:t>
            </a:r>
          </a:p>
        </p:txBody>
      </p:sp>
    </p:spTree>
    <p:extLst>
      <p:ext uri="{BB962C8B-B14F-4D97-AF65-F5344CB8AC3E}">
        <p14:creationId xmlns:p14="http://schemas.microsoft.com/office/powerpoint/2010/main" val="148571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0B1495-82AF-45D3-9A82-C07E675C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Rumsfördelning båt/hotell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935BA0-FC0C-4BCC-A875-3D01B2BA0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000" dirty="0"/>
              <a:t>Information har gått ut via mail att grabbarna ska börja fundera på vem/vilka de vill bo med på båtresan/hotellet i Tallinn. Önskemål kommer att tas upp under träning från 17/2 måndag och onsdag. 1-3 kompisar. Prata med eller sms:a någon av oss i cup gruppen om era önskemål.</a:t>
            </a:r>
          </a:p>
          <a:p>
            <a:r>
              <a:rPr lang="sv-SE" sz="2000" dirty="0"/>
              <a:t>På båten är det 7stycken 4-bäddshytter och 1stycken 3-bäddshytt.</a:t>
            </a:r>
          </a:p>
          <a:p>
            <a:r>
              <a:rPr lang="sv-SE" sz="2000" dirty="0"/>
              <a:t>Vi har två olika förslag med fördelningen av hytterna: förslag 1. 3spelare och 1 ledare i 6hytter och 4spelare i en hytt och 3spelare i en hytt. </a:t>
            </a:r>
          </a:p>
          <a:p>
            <a:r>
              <a:rPr lang="sv-SE" sz="2000" dirty="0"/>
              <a:t>Förslag 2. 4spelare i 5hytter och 2spelareoch 2ledare i en hytt, 4ledare i en hytt och 3 spelare i en hytt.</a:t>
            </a:r>
          </a:p>
          <a:p>
            <a:r>
              <a:rPr lang="sv-SE" sz="2000" dirty="0"/>
              <a:t>På hotellet är det dubbelrum med 2 personer i varje rum.</a:t>
            </a:r>
          </a:p>
        </p:txBody>
      </p:sp>
    </p:spTree>
    <p:extLst>
      <p:ext uri="{BB962C8B-B14F-4D97-AF65-F5344CB8AC3E}">
        <p14:creationId xmlns:p14="http://schemas.microsoft.com/office/powerpoint/2010/main" val="1744815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CD7E1B3-C7A8-4815-BF34-D39714CF367B}"/>
              </a:ext>
            </a:extLst>
          </p:cNvPr>
          <p:cNvSpPr/>
          <p:nvPr/>
        </p:nvSpPr>
        <p:spPr>
          <a:xfrm>
            <a:off x="1898249" y="361508"/>
            <a:ext cx="7936867" cy="7335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sv-SE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Resehandlingar:</a:t>
            </a:r>
            <a:r>
              <a:rPr lang="sv-SE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3200" u="sng" dirty="0">
                <a:solidFill>
                  <a:srgbClr val="000000"/>
                </a:solidFill>
                <a:latin typeface="Calibri" panose="020F0502020204030204" pitchFamily="34" charset="0"/>
              </a:rPr>
              <a:t>Pass alternativt nationellt ID-kort.</a:t>
            </a:r>
            <a:r>
              <a:rPr lang="sv-SE" sz="3200" dirty="0">
                <a:solidFill>
                  <a:srgbClr val="000000"/>
                </a:solidFill>
                <a:latin typeface="Calibri" panose="020F0502020204030204" pitchFamily="34" charset="0"/>
              </a:rPr>
              <a:t> OBS! Detta ID-kort måste vara utfärdat av polisen, </a:t>
            </a:r>
            <a:r>
              <a:rPr lang="sv-SE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bank-id-kort eller körkort duger ej</a:t>
            </a:r>
            <a:r>
              <a:rPr lang="sv-SE" sz="3200" dirty="0">
                <a:solidFill>
                  <a:srgbClr val="000000"/>
                </a:solidFill>
                <a:latin typeface="Calibri" panose="020F0502020204030204" pitchFamily="34" charset="0"/>
              </a:rPr>
              <a:t>! Ta kopia på resehandling (papper/digitalt). </a:t>
            </a:r>
            <a:r>
              <a:rPr lang="sv-SE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Papperskopia på resedokument (i ett förslutet kuvert, skriv bara förnamnet på kuvertet)lämna på träning under april månad till ledare eller till någon av oss i cupgruppen.</a:t>
            </a:r>
            <a:endParaRPr lang="sv-SE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Föräldrar som följer med ansvarar för sitt eget barns kopia av passet.</a:t>
            </a:r>
            <a:r>
              <a:rPr lang="sv-SE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sv-SE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Se även till att ha giltig försäkring /försäkringskort med er.</a:t>
            </a:r>
          </a:p>
          <a:p>
            <a:pPr>
              <a:spcAft>
                <a:spcPts val="800"/>
              </a:spcAft>
            </a:pPr>
            <a:endParaRPr lang="sv-SE" sz="2800" dirty="0">
              <a:effectLst/>
            </a:endParaRPr>
          </a:p>
          <a:p>
            <a:br>
              <a:rPr lang="sv-SE" sz="3200" dirty="0"/>
            </a:b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790704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43641"/>
      </a:dk2>
      <a:lt2>
        <a:srgbClr val="E8E3E2"/>
      </a:lt2>
      <a:accent1>
        <a:srgbClr val="69AABF"/>
      </a:accent1>
      <a:accent2>
        <a:srgbClr val="7590C4"/>
      </a:accent2>
      <a:accent3>
        <a:srgbClr val="938ECF"/>
      </a:accent3>
      <a:accent4>
        <a:srgbClr val="9C75C4"/>
      </a:accent4>
      <a:accent5>
        <a:srgbClr val="C98ECF"/>
      </a:accent5>
      <a:accent6>
        <a:srgbClr val="C475AA"/>
      </a:accent6>
      <a:hlink>
        <a:srgbClr val="AB7563"/>
      </a:hlink>
      <a:folHlink>
        <a:srgbClr val="7F7F7F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850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Avenir Next LT Pro</vt:lpstr>
      <vt:lpstr>Avenir Next LT Pro Light</vt:lpstr>
      <vt:lpstr>Calibri</vt:lpstr>
      <vt:lpstr>Garamond</vt:lpstr>
      <vt:lpstr>SavonVTI</vt:lpstr>
      <vt:lpstr>Föräldramöte inför Tallinn cup 21-25/5-2020</vt:lpstr>
      <vt:lpstr>Utresa och hemresa!</vt:lpstr>
      <vt:lpstr>Ledighet från skolan!</vt:lpstr>
      <vt:lpstr>Om cupen!</vt:lpstr>
      <vt:lpstr>Detta ingår i cupen för 27spelare och 6 ledare!</vt:lpstr>
      <vt:lpstr>Detta ingår för föräldrar och syskon, 25personer! </vt:lpstr>
      <vt:lpstr>Slutbetalning!</vt:lpstr>
      <vt:lpstr>Rumsfördelning båt/hotell</vt:lpstr>
      <vt:lpstr>PowerPoint Presentation</vt:lpstr>
      <vt:lpstr>Mediciner!</vt:lpstr>
      <vt:lpstr>Pengar!</vt:lpstr>
      <vt:lpstr>Laget.se!</vt:lpstr>
      <vt:lpstr>Övrigt!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inför Tallinn cup 21-25/5-2020</dc:title>
  <dc:creator>peter dahmberg</dc:creator>
  <cp:lastModifiedBy>Robert Baresic</cp:lastModifiedBy>
  <cp:revision>29</cp:revision>
  <dcterms:created xsi:type="dcterms:W3CDTF">2020-02-13T20:22:03Z</dcterms:created>
  <dcterms:modified xsi:type="dcterms:W3CDTF">2020-02-17T13:08:51Z</dcterms:modified>
</cp:coreProperties>
</file>