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1" r:id="rId4"/>
    <p:sldId id="262" r:id="rId5"/>
    <p:sldId id="264" r:id="rId6"/>
    <p:sldId id="265" r:id="rId7"/>
    <p:sldId id="260" r:id="rId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2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F378A4-3852-4748-A782-B1F215D9FB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18DEFA4-53C2-4065-882E-07E40379B5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C6D6051-EE23-4145-86FF-2E7EEEC80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574E-D9C1-448F-BB83-A8E21D10C323}" type="datetimeFigureOut">
              <a:rPr lang="sv-SE" smtClean="0"/>
              <a:t>2020-11-29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F13DAC-E49E-4E4D-A335-89C374BC3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36F07A2-01CF-446F-9F97-1F9AE9168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A8E27-3388-42E6-A6A7-77631F3F54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18075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8ED11CC-BCF6-4B97-A80D-A30D2DFC2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3488392-D207-4AC9-8CBA-7BC64906E5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7D6ADA-751E-46A4-A2EA-3D5EFD7AC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574E-D9C1-448F-BB83-A8E21D10C323}" type="datetimeFigureOut">
              <a:rPr lang="sv-SE" smtClean="0"/>
              <a:t>2020-11-29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B5C0746-F10C-44A1-A592-80178F268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E31F4A3-A3DD-4E24-8F2D-18BA20942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A8E27-3388-42E6-A6A7-77631F3F54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0888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8A781A9E-AEA7-4B2A-BC82-7F79556E8A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4713B85-12C8-49CE-B5E0-E6ABF883CA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E7A4E1C-9673-414A-982E-642AB9F54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574E-D9C1-448F-BB83-A8E21D10C323}" type="datetimeFigureOut">
              <a:rPr lang="sv-SE" smtClean="0"/>
              <a:t>2020-11-29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A4773EF-9CCA-4D17-BDB6-42EF866EC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81F1C47-8201-4DC1-B34A-D5AE99CA7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A8E27-3388-42E6-A6A7-77631F3F54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2230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8ABB713-F4A1-45B6-8529-46184D08E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373E708-5693-4C73-84ED-A4147BDE9D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EE037AE-BE2A-468E-A054-666503439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574E-D9C1-448F-BB83-A8E21D10C323}" type="datetimeFigureOut">
              <a:rPr lang="sv-SE" smtClean="0"/>
              <a:t>2020-11-29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E8F44BA-A218-4C3D-B653-814B3BEA3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A61F106-D3EC-4A86-970C-945DA50FD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A8E27-3388-42E6-A6A7-77631F3F54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7222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CE728E-5150-47CB-B7E6-99E1F52CF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603B7EB-E037-4DA8-BBB3-805BE4E1D5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1E4DA0D-FCDC-43EA-B35A-DD65EEE48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574E-D9C1-448F-BB83-A8E21D10C323}" type="datetimeFigureOut">
              <a:rPr lang="sv-SE" smtClean="0"/>
              <a:t>2020-11-29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3DB35E9-0E34-43AB-B72F-FB6A3BD71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4410230-1E5D-439D-9267-1567CBFD5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A8E27-3388-42E6-A6A7-77631F3F54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13462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F1D5960-C200-41DB-AC8B-DAED14F1D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780EB4E-06B1-499A-8DA7-074E2A1C25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3D5CA1-2AE5-4DA7-9189-A3676065D7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7C70D20-3F89-4582-9BCA-04EB06AAB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574E-D9C1-448F-BB83-A8E21D10C323}" type="datetimeFigureOut">
              <a:rPr lang="sv-SE" smtClean="0"/>
              <a:t>2020-11-29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27177AB-F10F-4C0E-B6A1-D259DF531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5DAB597-D187-46CE-BB64-F893141EB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A8E27-3388-42E6-A6A7-77631F3F54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1707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61680C8-DE68-4409-95A2-DE3E9B1C6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2BE3B4C-D1EA-4696-A63A-8A754AEB4F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0553FFD-CD7B-41F4-88F5-D6C36786B7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621D6CB2-AF72-4DEE-AC22-86AF7D962C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53EF86FD-27A8-4D40-A95C-0FB49FE226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EE1FC9C2-EF10-4F91-BC6F-592666814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574E-D9C1-448F-BB83-A8E21D10C323}" type="datetimeFigureOut">
              <a:rPr lang="sv-SE" smtClean="0"/>
              <a:t>2020-11-29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C17264E-0EBB-4A54-81FB-B30B4352D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3808570D-5C29-4FC5-ACF0-91F27C2F4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A8E27-3388-42E6-A6A7-77631F3F54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06448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BBA1BB7-32D6-44A4-BD74-6E9852718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3ACD510-C465-4A2C-A810-95CC70F57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574E-D9C1-448F-BB83-A8E21D10C323}" type="datetimeFigureOut">
              <a:rPr lang="sv-SE" smtClean="0"/>
              <a:t>2020-11-29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CB06E34-AD45-4AE1-8E39-E37AE7886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B42B618-140C-410B-A234-007E32FBB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A8E27-3388-42E6-A6A7-77631F3F54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7929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9610F25-1DD1-496E-96B3-8227DCAD3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574E-D9C1-448F-BB83-A8E21D10C323}" type="datetimeFigureOut">
              <a:rPr lang="sv-SE" smtClean="0"/>
              <a:t>2020-11-29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09A64BD4-BFDA-4BB1-B41F-6DE2B438D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4577C20-C2B7-40AE-A69B-D6CD9D21B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A8E27-3388-42E6-A6A7-77631F3F54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76231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85B7B63-4BF9-45F8-8AEE-D94C9B487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2D323DA-5F17-475A-82EA-7CC17E2CD2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8B1F7E2-B20E-407E-A7B1-F7FF841B6A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B66221A-C585-49B8-88C3-35FE6C6E7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574E-D9C1-448F-BB83-A8E21D10C323}" type="datetimeFigureOut">
              <a:rPr lang="sv-SE" smtClean="0"/>
              <a:t>2020-11-29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7501103-0220-4037-AE5D-2FA6F7B16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A882402-791B-4B76-B90E-C3E214357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A8E27-3388-42E6-A6A7-77631F3F54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0872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720234-ABC7-42A9-9999-9521F2307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4B2BA2AB-310B-4D54-B8DC-0E11C8A863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8314694-3048-4C8D-9024-01656E6C53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CB6114B-3B80-4415-B5B8-561FF60F4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5574E-D9C1-448F-BB83-A8E21D10C323}" type="datetimeFigureOut">
              <a:rPr lang="sv-SE" smtClean="0"/>
              <a:t>2020-11-29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DE309E4-3E4D-400D-8184-F8279BF36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7653748-8CA9-4D30-99BF-CDA0A06AB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A8E27-3388-42E6-A6A7-77631F3F54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53015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5C738445-1BC5-4100-9580-0B01908DD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D70C68C-EA80-440B-9C8D-27BC7CF0A3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3EE767B-0AB5-4F3A-A928-0247FBEF9F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95574E-D9C1-448F-BB83-A8E21D10C323}" type="datetimeFigureOut">
              <a:rPr lang="sv-SE" smtClean="0"/>
              <a:t>2020-11-29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82C5B41-0D7A-4555-83BB-A758BEA859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D67EEBD-60EE-4CBD-BEB6-849CE60568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A8E27-3388-42E6-A6A7-77631F3F54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6052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stadium.se/foreningar/1594176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per.olsson@stenarecycling.se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stadium.se/foreningar/1594176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mailto:per.olsson@stenarecycling.se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FA1EF7-40EE-4528-A26B-057C0777E5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65430" y="629268"/>
            <a:ext cx="6586491" cy="1286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4400" dirty="0"/>
              <a:t>Stadium Team Sales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A422A5F-6420-4415-B90F-123070C91D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65431" y="2438400"/>
            <a:ext cx="6586489" cy="3785419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en-US" sz="2000" dirty="0"/>
              <a:t>Stadium Teams Sales </a:t>
            </a:r>
            <a:r>
              <a:rPr lang="sv-SE" sz="2000" dirty="0"/>
              <a:t>bygger</a:t>
            </a:r>
            <a:r>
              <a:rPr lang="en-US" sz="2000" dirty="0"/>
              <a:t> </a:t>
            </a:r>
            <a:r>
              <a:rPr lang="sv-SE" sz="2000" dirty="0"/>
              <a:t>på</a:t>
            </a:r>
            <a:r>
              <a:rPr lang="en-US" sz="2000" dirty="0"/>
              <a:t> </a:t>
            </a:r>
            <a:r>
              <a:rPr lang="sv-SE" sz="2000" dirty="0"/>
              <a:t>att</a:t>
            </a:r>
            <a:r>
              <a:rPr lang="en-US" sz="2000" dirty="0"/>
              <a:t> </a:t>
            </a:r>
            <a:r>
              <a:rPr lang="sv-SE" sz="2000" dirty="0"/>
              <a:t>ni</a:t>
            </a:r>
            <a:r>
              <a:rPr lang="en-US" sz="2000" dirty="0"/>
              <a:t> </a:t>
            </a:r>
            <a:r>
              <a:rPr lang="sv-SE" sz="2000" dirty="0"/>
              <a:t>som</a:t>
            </a:r>
            <a:r>
              <a:rPr lang="en-US" sz="2000" dirty="0"/>
              <a:t> </a:t>
            </a:r>
            <a:r>
              <a:rPr lang="sv-SE" sz="2000" dirty="0"/>
              <a:t>förälder</a:t>
            </a:r>
            <a:r>
              <a:rPr lang="en-US" sz="2000" dirty="0"/>
              <a:t> </a:t>
            </a:r>
            <a:r>
              <a:rPr lang="sv-SE" sz="2000" dirty="0"/>
              <a:t>enkelt</a:t>
            </a:r>
            <a:r>
              <a:rPr lang="en-US" sz="2000" dirty="0"/>
              <a:t> </a:t>
            </a:r>
            <a:r>
              <a:rPr lang="sv-SE" sz="2000" dirty="0"/>
              <a:t>kan</a:t>
            </a:r>
            <a:r>
              <a:rPr lang="en-US" sz="2000" dirty="0"/>
              <a:t> </a:t>
            </a:r>
            <a:r>
              <a:rPr lang="sv-SE" sz="2000" dirty="0"/>
              <a:t>beställa</a:t>
            </a:r>
            <a:r>
              <a:rPr lang="en-US" sz="2000" dirty="0"/>
              <a:t> </a:t>
            </a:r>
            <a:r>
              <a:rPr lang="sv-SE" sz="2000" dirty="0"/>
              <a:t>träningsprodukter</a:t>
            </a:r>
            <a:r>
              <a:rPr lang="en-US" sz="2000" dirty="0"/>
              <a:t> med </a:t>
            </a:r>
            <a:r>
              <a:rPr lang="sv-SE" sz="2000" dirty="0"/>
              <a:t>föreningsprofil</a:t>
            </a:r>
            <a:r>
              <a:rPr lang="en-US" sz="2000" dirty="0"/>
              <a:t> online. </a:t>
            </a:r>
          </a:p>
          <a:p>
            <a:pPr algn="l"/>
            <a:r>
              <a:rPr lang="sv-SE" sz="2000" dirty="0"/>
              <a:t>Betalning sker vid beställning och produkterna skickas till din närmaste postmottagare eller direkt hem till dig.</a:t>
            </a:r>
          </a:p>
          <a:p>
            <a:pPr algn="l"/>
            <a:endParaRPr lang="en-US" sz="2000" dirty="0"/>
          </a:p>
          <a:p>
            <a:pPr algn="l"/>
            <a:r>
              <a:rPr lang="sv-SE" sz="2000" dirty="0"/>
              <a:t>För att börja beställa går du till följande adress:</a:t>
            </a:r>
          </a:p>
          <a:p>
            <a:pPr algn="l"/>
            <a:r>
              <a:rPr lang="en-US" sz="2000" dirty="0">
                <a:hlinkClick r:id="rId2"/>
              </a:rPr>
              <a:t>https://www.stadium.se</a:t>
            </a:r>
            <a:endParaRPr lang="en-US" sz="2000" dirty="0"/>
          </a:p>
          <a:p>
            <a:pPr algn="l"/>
            <a:endParaRPr lang="en-US" sz="2000" dirty="0"/>
          </a:p>
          <a:p>
            <a:pPr algn="l"/>
            <a:endParaRPr lang="en-US" sz="20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861E88B-60A0-4B36-8791-24BB657FEC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324" r="17160" b="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F0DE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8193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FA1EF7-40EE-4528-A26B-057C0777E5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65430" y="629268"/>
            <a:ext cx="6586491" cy="1286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sv-SE" sz="4400" dirty="0"/>
              <a:t>Innan ni börjar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A422A5F-6420-4415-B90F-123070C91D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65431" y="2438400"/>
            <a:ext cx="6586489" cy="3785419"/>
          </a:xfrm>
        </p:spPr>
        <p:txBody>
          <a:bodyPr vert="horz" lIns="91440" tIns="45720" rIns="91440" bIns="45720" rtlCol="0">
            <a:normAutofit/>
          </a:bodyPr>
          <a:lstStyle/>
          <a:p>
            <a:pPr marL="457200" indent="-457200" algn="l">
              <a:buAutoNum type="arabicPeriod"/>
            </a:pPr>
            <a:r>
              <a:rPr lang="sv-SE" sz="2000" dirty="0"/>
              <a:t>Matchtröjor tillhandhålls av laget, om ni har frågor kring matchtröja prata med lagets tränare.</a:t>
            </a:r>
          </a:p>
          <a:p>
            <a:pPr marL="457200" indent="-457200" algn="l">
              <a:buAutoNum type="arabicPeriod"/>
            </a:pPr>
            <a:r>
              <a:rPr lang="sv-SE" sz="2000" dirty="0"/>
              <a:t>I februari kommer en ny träningsoverall att släppas, ni väljer själv om ni vill vänta till dess.</a:t>
            </a:r>
          </a:p>
          <a:p>
            <a:pPr marL="457200" indent="-457200" algn="l">
              <a:buAutoNum type="arabicPeriod"/>
            </a:pPr>
            <a:r>
              <a:rPr lang="sv-SE" sz="2000" dirty="0"/>
              <a:t>Vinterjackan syns ej bland produkterna, om ni önskar vinterjacka kontaktar ni </a:t>
            </a:r>
            <a:r>
              <a:rPr lang="sv-SE" sz="2000" dirty="0">
                <a:hlinkClick r:id="rId2"/>
              </a:rPr>
              <a:t>per.olsson@stenarecycling.se</a:t>
            </a:r>
            <a:r>
              <a:rPr lang="sv-SE" sz="2000" dirty="0"/>
              <a:t> alt mobil 070-315 77 14.</a:t>
            </a:r>
          </a:p>
          <a:p>
            <a:pPr marL="457200" indent="-457200" algn="l">
              <a:buAutoNum type="arabicPeriod"/>
            </a:pPr>
            <a:r>
              <a:rPr lang="sv-SE" sz="2000" dirty="0"/>
              <a:t>Ni kan alltså beställa flera gånger och när det passar er!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861E88B-60A0-4B36-8791-24BB657FEC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324" r="17160" b="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F0DE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64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FA1EF7-40EE-4528-A26B-057C0777E5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65430" y="629268"/>
            <a:ext cx="6586491" cy="1286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sv-SE" sz="4400" dirty="0"/>
              <a:t>Börja beställa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A422A5F-6420-4415-B90F-123070C91D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65431" y="2438400"/>
            <a:ext cx="6586489" cy="3785419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en-US" sz="2000" dirty="0">
                <a:hlinkClick r:id="rId2"/>
              </a:rPr>
              <a:t>https://www.stadium.se</a:t>
            </a:r>
            <a:endParaRPr lang="en-US" sz="2000" dirty="0"/>
          </a:p>
          <a:p>
            <a:pPr algn="l"/>
            <a:r>
              <a:rPr lang="sv-SE" sz="2000" dirty="0"/>
              <a:t>Klicka på föreningar, röd ruta nedan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861E88B-60A0-4B36-8791-24BB657FEC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324" r="17160" b="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F0DE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Bildobjekt 5">
            <a:extLst>
              <a:ext uri="{FF2B5EF4-FFF2-40B4-BE49-F238E27FC236}">
                <a16:creationId xmlns:a16="http://schemas.microsoft.com/office/drawing/2014/main" id="{361EDBC6-0E06-4BEA-A38C-E204E08FEA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5430" y="3543944"/>
            <a:ext cx="6800826" cy="3003157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36AFE8B1-4287-495F-B4AD-BFBF52DA1EBE}"/>
              </a:ext>
            </a:extLst>
          </p:cNvPr>
          <p:cNvSpPr/>
          <p:nvPr/>
        </p:nvSpPr>
        <p:spPr>
          <a:xfrm>
            <a:off x="9544526" y="4245412"/>
            <a:ext cx="415401" cy="22811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85510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FA1EF7-40EE-4528-A26B-057C0777E5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65430" y="629268"/>
            <a:ext cx="6586491" cy="1286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sv-SE" sz="4400" dirty="0"/>
              <a:t>Sök på Skälby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A422A5F-6420-4415-B90F-123070C91D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65431" y="2438400"/>
            <a:ext cx="6586489" cy="3785419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sv-SE" sz="2000" dirty="0"/>
              <a:t>Sök på Skälby i sökfältet så kommer föreningen fram, därefter klickar du på vald förening.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861E88B-60A0-4B36-8791-24BB657FEC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324" r="17160" b="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F0DE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Bildobjekt 7">
            <a:extLst>
              <a:ext uri="{FF2B5EF4-FFF2-40B4-BE49-F238E27FC236}">
                <a16:creationId xmlns:a16="http://schemas.microsoft.com/office/drawing/2014/main" id="{91EEC0D9-2A1D-424E-8DCC-1F4825D456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5430" y="3571911"/>
            <a:ext cx="7027372" cy="2975190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36AFE8B1-4287-495F-B4AD-BFBF52DA1EBE}"/>
              </a:ext>
            </a:extLst>
          </p:cNvPr>
          <p:cNvSpPr/>
          <p:nvPr/>
        </p:nvSpPr>
        <p:spPr>
          <a:xfrm>
            <a:off x="6096000" y="3919028"/>
            <a:ext cx="5011271" cy="73365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4548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FA1EF7-40EE-4528-A26B-057C0777E5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65430" y="629268"/>
            <a:ext cx="6586491" cy="1286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sv-SE" sz="4400" dirty="0"/>
              <a:t>Föreningens profil visas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A422A5F-6420-4415-B90F-123070C91D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65431" y="2438400"/>
            <a:ext cx="6586489" cy="3785419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sv-SE" sz="2000" dirty="0"/>
              <a:t>Nu kan ni börja välja bland föreningens produkter, lycka till!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861E88B-60A0-4B36-8791-24BB657FEC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324" r="17160" b="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F0DE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Bildobjekt 8">
            <a:extLst>
              <a:ext uri="{FF2B5EF4-FFF2-40B4-BE49-F238E27FC236}">
                <a16:creationId xmlns:a16="http://schemas.microsoft.com/office/drawing/2014/main" id="{C592A588-7419-4B3C-8629-28A0568933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934" y="3170947"/>
            <a:ext cx="6309360" cy="3420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978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FA1EF7-40EE-4528-A26B-057C0777E5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65430" y="629268"/>
            <a:ext cx="6586491" cy="1286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sv-SE" sz="4400" dirty="0"/>
              <a:t>Betalning &amp; leverans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A422A5F-6420-4415-B90F-123070C91D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65431" y="2438400"/>
            <a:ext cx="6586489" cy="3785419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sv-SE" sz="2000" dirty="0"/>
              <a:t>När ni handlat klart går ni till varukorgen och slutför köpet. Där kan ni välja olika betalningssätt, </a:t>
            </a:r>
            <a:r>
              <a:rPr lang="sv-SE" sz="2000" dirty="0" err="1"/>
              <a:t>Swish</a:t>
            </a:r>
            <a:r>
              <a:rPr lang="sv-SE" sz="2000" dirty="0"/>
              <a:t> m.m.</a:t>
            </a:r>
          </a:p>
          <a:p>
            <a:pPr algn="l"/>
            <a:endParaRPr lang="sv-SE" sz="2000" dirty="0"/>
          </a:p>
          <a:p>
            <a:pPr algn="l"/>
            <a:r>
              <a:rPr lang="sv-SE" sz="2000" dirty="0"/>
              <a:t>Ni kan också välja hur ni vill att produkterna skall levereras.</a:t>
            </a:r>
          </a:p>
          <a:p>
            <a:pPr algn="l"/>
            <a:endParaRPr lang="sv-SE" sz="2000" dirty="0"/>
          </a:p>
          <a:p>
            <a:pPr algn="l"/>
            <a:r>
              <a:rPr lang="sv-SE" sz="2000" dirty="0"/>
              <a:t>Lycka till!</a:t>
            </a:r>
          </a:p>
          <a:p>
            <a:pPr algn="l"/>
            <a:endParaRPr lang="sv-SE" sz="2000" dirty="0"/>
          </a:p>
          <a:p>
            <a:pPr algn="l"/>
            <a:r>
              <a:rPr lang="sv-SE" sz="2000" dirty="0"/>
              <a:t>Vinterjackan syns på nästa bild i presentationen…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861E88B-60A0-4B36-8791-24BB657FEC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324" r="17160" b="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F0DE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4277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FA1EF7-40EE-4528-A26B-057C0777E5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5858" y="5110422"/>
            <a:ext cx="10906061" cy="1360715"/>
          </a:xfrm>
          <a:noFill/>
        </p:spPr>
        <p:txBody>
          <a:bodyPr anchor="ctr">
            <a:normAutofit fontScale="90000"/>
          </a:bodyPr>
          <a:lstStyle/>
          <a:p>
            <a:r>
              <a:rPr lang="sv-SE" sz="4100" dirty="0"/>
              <a:t>Vinterjackan</a:t>
            </a:r>
            <a:br>
              <a:rPr lang="sv-SE" sz="4100" dirty="0"/>
            </a:br>
            <a:r>
              <a:rPr lang="sv-SE" sz="4400" dirty="0"/>
              <a:t>om ni </a:t>
            </a:r>
            <a:r>
              <a:rPr lang="sv-SE" sz="1800" dirty="0"/>
              <a:t>önskar vinterjacka kontaktar ni </a:t>
            </a:r>
            <a:r>
              <a:rPr lang="sv-SE" sz="1800" dirty="0">
                <a:hlinkClick r:id="rId2"/>
              </a:rPr>
              <a:t>per.olsson@stenarecycling.se</a:t>
            </a:r>
            <a:r>
              <a:rPr lang="sv-SE" sz="1800" dirty="0"/>
              <a:t> alt mobil 070-315 77 14.</a:t>
            </a:r>
            <a:br>
              <a:rPr lang="sv-SE" sz="4400" dirty="0"/>
            </a:br>
            <a:endParaRPr lang="sv-SE" sz="4100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A422A5F-6420-4415-B90F-123070C91D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5858" y="5855843"/>
            <a:ext cx="10906061" cy="458470"/>
          </a:xfrm>
          <a:noFill/>
        </p:spPr>
        <p:txBody>
          <a:bodyPr>
            <a:normAutofit/>
          </a:bodyPr>
          <a:lstStyle/>
          <a:p>
            <a:endParaRPr lang="sv-SE"/>
          </a:p>
          <a:p>
            <a:endParaRPr lang="sv-SE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1FC7D98-7B8B-402A-90FC-F027482F21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2192002" cy="4822479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28">
            <a:extLst>
              <a:ext uri="{FF2B5EF4-FFF2-40B4-BE49-F238E27FC236}">
                <a16:creationId xmlns:a16="http://schemas.microsoft.com/office/drawing/2014/main" id="{AD7356EA-285B-4E5D-8FEC-104659A4F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004562" y="640091"/>
            <a:ext cx="8182876" cy="388111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987E1EB0-3273-4109-8AAE-7B32869D2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4215" y="898580"/>
            <a:ext cx="6538619" cy="336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0172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252</Words>
  <Application>Microsoft Office PowerPoint</Application>
  <PresentationFormat>Bredbild</PresentationFormat>
  <Paragraphs>27</Paragraphs>
  <Slides>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Office-tema</vt:lpstr>
      <vt:lpstr>Stadium Team Sales</vt:lpstr>
      <vt:lpstr>Innan ni börjar</vt:lpstr>
      <vt:lpstr>Börja beställa</vt:lpstr>
      <vt:lpstr>Sök på Skälby</vt:lpstr>
      <vt:lpstr>Föreningens profil visas</vt:lpstr>
      <vt:lpstr>Betalning &amp; leverans</vt:lpstr>
      <vt:lpstr>Vinterjackan om ni önskar vinterjacka kontaktar ni per.olsson@stenarecycling.se alt mobil 070-315 77 14.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Stadium Team Sales</dc:title>
  <dc:creator>Olsson Per</dc:creator>
  <cp:lastModifiedBy>Olsson Per</cp:lastModifiedBy>
  <cp:revision>11</cp:revision>
  <dcterms:created xsi:type="dcterms:W3CDTF">2020-11-27T06:25:56Z</dcterms:created>
  <dcterms:modified xsi:type="dcterms:W3CDTF">2020-11-29T14:28:15Z</dcterms:modified>
</cp:coreProperties>
</file>