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64" r:id="rId6"/>
    <p:sldId id="265" r:id="rId7"/>
    <p:sldId id="260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378A4-3852-4748-A782-B1F215D9F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18DEFA4-53C2-4065-882E-07E40379B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6D6051-EE23-4145-86FF-2E7EEEC8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F13DAC-E49E-4E4D-A335-89C374BC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6F07A2-01CF-446F-9F97-1F9AE916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807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D11CC-BCF6-4B97-A80D-A30D2DFC2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488392-D207-4AC9-8CBA-7BC64906E5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7D6ADA-751E-46A4-A2EA-3D5EFD7A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5C0746-F10C-44A1-A592-80178F268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31F4A3-A3DD-4E24-8F2D-18BA20942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88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A781A9E-AEA7-4B2A-BC82-7F79556E8A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13B85-12C8-49CE-B5E0-E6ABF883C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7A4E1C-9673-414A-982E-642AB9F54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4773EF-9CCA-4D17-BDB6-42EF866EC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1F1C47-8201-4DC1-B34A-D5AE99CA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223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ABB713-F4A1-45B6-8529-46184D08E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73E708-5693-4C73-84ED-A4147BDE9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E037AE-BE2A-468E-A054-666503439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8F44BA-A218-4C3D-B653-814B3BEA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61F106-D3EC-4A86-970C-945DA50FD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722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CE728E-5150-47CB-B7E6-99E1F52CF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603B7EB-E037-4DA8-BBB3-805BE4E1D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E4DA0D-FCDC-43EA-B35A-DD65EEE4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DB35E9-0E34-43AB-B72F-FB6A3BD7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410230-1E5D-439D-9267-1567CBFD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346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1D5960-C200-41DB-AC8B-DAED14F1D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80EB4E-06B1-499A-8DA7-074E2A1C2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3D5CA1-2AE5-4DA7-9189-A3676065D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C70D20-3F89-4582-9BCA-04EB06AAB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27177AB-F10F-4C0E-B6A1-D259DF53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5DAB597-D187-46CE-BB64-F893141EB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170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1680C8-DE68-4409-95A2-DE3E9B1C6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BE3B4C-D1EA-4696-A63A-8A754AEB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0553FFD-CD7B-41F4-88F5-D6C36786B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21D6CB2-AF72-4DEE-AC22-86AF7D962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EF86FD-27A8-4D40-A95C-0FB49FE226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E1FC9C2-EF10-4F91-BC6F-59266681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C17264E-0EBB-4A54-81FB-B30B4352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808570D-5C29-4FC5-ACF0-91F27C2F4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44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BA1BB7-32D6-44A4-BD74-6E985271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3ACD510-C465-4A2C-A810-95CC70F57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CB06E34-AD45-4AE1-8E39-E37AE7886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42B618-140C-410B-A234-007E32FBB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792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9610F25-1DD1-496E-96B3-8227DCAD3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9A64BD4-BFDA-4BB1-B41F-6DE2B438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4577C20-C2B7-40AE-A69B-D6CD9D21B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623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5B7B63-4BF9-45F8-8AEE-D94C9B487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D323DA-5F17-475A-82EA-7CC17E2CD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B1F7E2-B20E-407E-A7B1-F7FF841B6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66221A-C585-49B8-88C3-35FE6C6E7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7501103-0220-4037-AE5D-2FA6F7B1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A882402-791B-4B76-B90E-C3E21435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087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720234-ABC7-42A9-9999-9521F2307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B2BA2AB-310B-4D54-B8DC-0E11C8A86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8314694-3048-4C8D-9024-01656E6C53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CB6114B-3B80-4415-B5B8-561FF60F4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DE309E4-3E4D-400D-8184-F8279BF36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7653748-8CA9-4D30-99BF-CDA0A06A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01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C738445-1BC5-4100-9580-0B01908DD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D70C68C-EA80-440B-9C8D-27BC7CF0A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EE767B-0AB5-4F3A-A928-0247FBEF9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5574E-D9C1-448F-BB83-A8E21D10C323}" type="datetimeFigureOut">
              <a:rPr lang="sv-SE" smtClean="0"/>
              <a:t>2020-11-29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2C5B41-0D7A-4555-83BB-A758BEA85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67EEBD-60EE-4CBD-BEB6-849CE6056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A8E27-3388-42E6-A6A7-77631F3F54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605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tadium.se/foreningar/159417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er.olsson@stenarecycling.s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tadium.se/foreningar/1594176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per.olsson@stenarecycling.s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400" dirty="0"/>
              <a:t>Stadium Team Sales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000" dirty="0"/>
              <a:t>Stadium Teams Sales </a:t>
            </a:r>
            <a:r>
              <a:rPr lang="sv-SE" sz="2000" dirty="0"/>
              <a:t>bygger</a:t>
            </a:r>
            <a:r>
              <a:rPr lang="en-US" sz="2000" dirty="0"/>
              <a:t> </a:t>
            </a:r>
            <a:r>
              <a:rPr lang="sv-SE" sz="2000" dirty="0"/>
              <a:t>på</a:t>
            </a:r>
            <a:r>
              <a:rPr lang="en-US" sz="2000" dirty="0"/>
              <a:t> </a:t>
            </a:r>
            <a:r>
              <a:rPr lang="sv-SE" sz="2000" dirty="0"/>
              <a:t>att</a:t>
            </a:r>
            <a:r>
              <a:rPr lang="en-US" sz="2000" dirty="0"/>
              <a:t> </a:t>
            </a:r>
            <a:r>
              <a:rPr lang="sv-SE" sz="2000" dirty="0"/>
              <a:t>ni</a:t>
            </a:r>
            <a:r>
              <a:rPr lang="en-US" sz="2000" dirty="0"/>
              <a:t> </a:t>
            </a:r>
            <a:r>
              <a:rPr lang="sv-SE" sz="2000" dirty="0"/>
              <a:t>som</a:t>
            </a:r>
            <a:r>
              <a:rPr lang="en-US" sz="2000" dirty="0"/>
              <a:t> </a:t>
            </a:r>
            <a:r>
              <a:rPr lang="sv-SE" sz="2000" dirty="0"/>
              <a:t>förälder</a:t>
            </a:r>
            <a:r>
              <a:rPr lang="en-US" sz="2000" dirty="0"/>
              <a:t> </a:t>
            </a:r>
            <a:r>
              <a:rPr lang="sv-SE" sz="2000" dirty="0"/>
              <a:t>enkelt</a:t>
            </a:r>
            <a:r>
              <a:rPr lang="en-US" sz="2000" dirty="0"/>
              <a:t> </a:t>
            </a:r>
            <a:r>
              <a:rPr lang="sv-SE" sz="2000" dirty="0"/>
              <a:t>kan</a:t>
            </a:r>
            <a:r>
              <a:rPr lang="en-US" sz="2000" dirty="0"/>
              <a:t> </a:t>
            </a:r>
            <a:r>
              <a:rPr lang="sv-SE" sz="2000" dirty="0"/>
              <a:t>beställa</a:t>
            </a:r>
            <a:r>
              <a:rPr lang="en-US" sz="2000" dirty="0"/>
              <a:t> </a:t>
            </a:r>
            <a:r>
              <a:rPr lang="sv-SE" sz="2000" dirty="0"/>
              <a:t>träningsprodukter</a:t>
            </a:r>
            <a:r>
              <a:rPr lang="en-US" sz="2000" dirty="0"/>
              <a:t> med </a:t>
            </a:r>
            <a:r>
              <a:rPr lang="sv-SE" sz="2000" dirty="0"/>
              <a:t>föreningsprofil</a:t>
            </a:r>
            <a:r>
              <a:rPr lang="en-US" sz="2000" dirty="0"/>
              <a:t> online. </a:t>
            </a:r>
          </a:p>
          <a:p>
            <a:pPr algn="l"/>
            <a:r>
              <a:rPr lang="sv-SE" sz="2000" dirty="0"/>
              <a:t>Betalning sker vid beställning och produkterna skickas till din närmaste postmottagare eller direkt hem till dig.</a:t>
            </a:r>
          </a:p>
          <a:p>
            <a:pPr algn="l"/>
            <a:endParaRPr lang="en-US" sz="2000" dirty="0"/>
          </a:p>
          <a:p>
            <a:pPr algn="l"/>
            <a:r>
              <a:rPr lang="sv-SE" sz="2000" dirty="0"/>
              <a:t>För att börja beställa går du till följande adress:</a:t>
            </a:r>
          </a:p>
          <a:p>
            <a:pPr algn="l"/>
            <a:r>
              <a:rPr lang="en-US" sz="2000" dirty="0">
                <a:hlinkClick r:id="rId2"/>
              </a:rPr>
              <a:t>https://www.stadium.se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861E88B-60A0-4B36-8791-24BB657FEC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324" r="1716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D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193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sv-SE" sz="4400" dirty="0"/>
              <a:t>Innan ni börjar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457200" algn="l">
              <a:buAutoNum type="arabicPeriod"/>
            </a:pPr>
            <a:r>
              <a:rPr lang="sv-SE" sz="2000" dirty="0"/>
              <a:t>Matchtröjor tillhandhålls av laget, om ni har frågor kring matchtröja prata med lagets tränare.</a:t>
            </a:r>
          </a:p>
          <a:p>
            <a:pPr marL="457200" indent="-457200" algn="l">
              <a:buAutoNum type="arabicPeriod"/>
            </a:pPr>
            <a:r>
              <a:rPr lang="sv-SE" sz="2000" dirty="0"/>
              <a:t>I februari kommer en ny träningsoverall att släppas, ni väljer själv om ni vill vänta till dess.</a:t>
            </a:r>
          </a:p>
          <a:p>
            <a:pPr marL="457200" indent="-457200" algn="l">
              <a:buAutoNum type="arabicPeriod"/>
            </a:pPr>
            <a:r>
              <a:rPr lang="sv-SE" sz="2000" dirty="0"/>
              <a:t>Vinterjackan syns ej bland produkterna, om ni önskar vinterjacka kontaktar ni </a:t>
            </a:r>
            <a:r>
              <a:rPr lang="sv-SE" sz="2000" dirty="0">
                <a:hlinkClick r:id="rId2"/>
              </a:rPr>
              <a:t>per.olsson@stenarecycling.se</a:t>
            </a:r>
            <a:r>
              <a:rPr lang="sv-SE" sz="2000" dirty="0"/>
              <a:t> alt mobil 070-315 77 14.</a:t>
            </a:r>
          </a:p>
          <a:p>
            <a:pPr marL="457200" indent="-457200" algn="l">
              <a:buAutoNum type="arabicPeriod"/>
            </a:pPr>
            <a:r>
              <a:rPr lang="sv-SE" sz="2000" dirty="0"/>
              <a:t>Ni kan alltså beställa flera gånger och när det passar er!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861E88B-60A0-4B36-8791-24BB657FEC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324" r="1716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D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sv-SE" sz="4400" dirty="0"/>
              <a:t>Börja beställa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000" dirty="0">
                <a:hlinkClick r:id="rId2"/>
              </a:rPr>
              <a:t>https://www.stadium.se</a:t>
            </a:r>
            <a:endParaRPr lang="en-US" sz="2000" dirty="0"/>
          </a:p>
          <a:p>
            <a:pPr algn="l"/>
            <a:r>
              <a:rPr lang="sv-SE" sz="2000" dirty="0"/>
              <a:t>Klicka på föreningar, röd ruta nedan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861E88B-60A0-4B36-8791-24BB657FEC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324" r="1716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D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Bildobjekt 5">
            <a:extLst>
              <a:ext uri="{FF2B5EF4-FFF2-40B4-BE49-F238E27FC236}">
                <a16:creationId xmlns:a16="http://schemas.microsoft.com/office/drawing/2014/main" id="{361EDBC6-0E06-4BEA-A38C-E204E08FEA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430" y="3543944"/>
            <a:ext cx="6800826" cy="3003157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36AFE8B1-4287-495F-B4AD-BFBF52DA1EBE}"/>
              </a:ext>
            </a:extLst>
          </p:cNvPr>
          <p:cNvSpPr/>
          <p:nvPr/>
        </p:nvSpPr>
        <p:spPr>
          <a:xfrm>
            <a:off x="9544526" y="4245412"/>
            <a:ext cx="415401" cy="2281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551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sv-SE" sz="4400" dirty="0"/>
              <a:t>Sök på Skälby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sv-SE" sz="2000" dirty="0"/>
              <a:t>Sök på Skälby i sökfältet så kommer föreningen fram, därefter klickar du på vald förening.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861E88B-60A0-4B36-8791-24BB657FEC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24" r="1716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D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objekt 7">
            <a:extLst>
              <a:ext uri="{FF2B5EF4-FFF2-40B4-BE49-F238E27FC236}">
                <a16:creationId xmlns:a16="http://schemas.microsoft.com/office/drawing/2014/main" id="{91EEC0D9-2A1D-424E-8DCC-1F4825D45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5430" y="3571911"/>
            <a:ext cx="7027372" cy="2975190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36AFE8B1-4287-495F-B4AD-BFBF52DA1EBE}"/>
              </a:ext>
            </a:extLst>
          </p:cNvPr>
          <p:cNvSpPr/>
          <p:nvPr/>
        </p:nvSpPr>
        <p:spPr>
          <a:xfrm>
            <a:off x="6096000" y="3919028"/>
            <a:ext cx="5011271" cy="7336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54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sv-SE" sz="4400" dirty="0"/>
              <a:t>Föreningens profil visas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sv-SE" sz="2000" dirty="0"/>
              <a:t>Nu kan ni börja välja bland föreningens produkter, lycka till!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861E88B-60A0-4B36-8791-24BB657FEC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24" r="1716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D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objekt 8">
            <a:extLst>
              <a:ext uri="{FF2B5EF4-FFF2-40B4-BE49-F238E27FC236}">
                <a16:creationId xmlns:a16="http://schemas.microsoft.com/office/drawing/2014/main" id="{C592A588-7419-4B3C-8629-28A056893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934" y="3170947"/>
            <a:ext cx="6309360" cy="342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978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sv-SE" sz="4400" dirty="0"/>
              <a:t>Betalning &amp; leverans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sv-SE" sz="2000" dirty="0"/>
              <a:t>När ni handlat klart går ni till varukorgen och slutför köpet. Där kan ni välja olika betalningssätt, </a:t>
            </a:r>
            <a:r>
              <a:rPr lang="sv-SE" sz="2000" dirty="0" err="1"/>
              <a:t>Swish</a:t>
            </a:r>
            <a:r>
              <a:rPr lang="sv-SE" sz="2000" dirty="0"/>
              <a:t> m.m.</a:t>
            </a:r>
          </a:p>
          <a:p>
            <a:pPr algn="l"/>
            <a:endParaRPr lang="sv-SE" sz="2000" dirty="0"/>
          </a:p>
          <a:p>
            <a:pPr algn="l"/>
            <a:r>
              <a:rPr lang="sv-SE" sz="2000" dirty="0"/>
              <a:t>Ni kan också välja hur ni vill att produkterna skall levereras.</a:t>
            </a:r>
          </a:p>
          <a:p>
            <a:pPr algn="l"/>
            <a:endParaRPr lang="sv-SE" sz="2000" dirty="0"/>
          </a:p>
          <a:p>
            <a:pPr algn="l"/>
            <a:r>
              <a:rPr lang="sv-SE" sz="2000" dirty="0"/>
              <a:t>Lycka till!</a:t>
            </a:r>
          </a:p>
          <a:p>
            <a:pPr algn="l"/>
            <a:endParaRPr lang="sv-SE" sz="2000" dirty="0"/>
          </a:p>
          <a:p>
            <a:pPr algn="l"/>
            <a:r>
              <a:rPr lang="sv-SE" sz="2000" dirty="0"/>
              <a:t>Vinterjackan syns på nästa bild i presentationen…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861E88B-60A0-4B36-8791-24BB657FEC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24" r="1716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D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277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FA1EF7-40EE-4528-A26B-057C0777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858" y="5110422"/>
            <a:ext cx="10906061" cy="1360715"/>
          </a:xfrm>
          <a:noFill/>
        </p:spPr>
        <p:txBody>
          <a:bodyPr anchor="ctr">
            <a:normAutofit fontScale="90000"/>
          </a:bodyPr>
          <a:lstStyle/>
          <a:p>
            <a:r>
              <a:rPr lang="sv-SE" sz="4100" dirty="0"/>
              <a:t>Vinterjackan</a:t>
            </a:r>
            <a:br>
              <a:rPr lang="sv-SE" sz="4100" dirty="0"/>
            </a:br>
            <a:r>
              <a:rPr lang="sv-SE" sz="4400" dirty="0"/>
              <a:t>om ni </a:t>
            </a:r>
            <a:r>
              <a:rPr lang="sv-SE" sz="1800" dirty="0"/>
              <a:t>önskar vinterjacka kontaktar ni </a:t>
            </a:r>
            <a:r>
              <a:rPr lang="sv-SE" sz="1800" dirty="0">
                <a:hlinkClick r:id="rId2"/>
              </a:rPr>
              <a:t>per.olsson@stenarecycling.se</a:t>
            </a:r>
            <a:r>
              <a:rPr lang="sv-SE" sz="1800" dirty="0"/>
              <a:t> alt mobil 070-315 77 14.</a:t>
            </a:r>
            <a:br>
              <a:rPr lang="sv-SE" sz="4400" dirty="0"/>
            </a:br>
            <a:endParaRPr lang="sv-SE" sz="41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422A5F-6420-4415-B90F-123070C91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858" y="5855843"/>
            <a:ext cx="10906061" cy="458470"/>
          </a:xfrm>
          <a:noFill/>
        </p:spPr>
        <p:txBody>
          <a:bodyPr>
            <a:normAutofit/>
          </a:bodyPr>
          <a:lstStyle/>
          <a:p>
            <a:endParaRPr lang="sv-SE"/>
          </a:p>
          <a:p>
            <a:endParaRPr lang="sv-S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2" cy="4822479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04562" y="640091"/>
            <a:ext cx="8182876" cy="388111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987E1EB0-3273-4109-8AAE-7B32869D2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4215" y="898580"/>
            <a:ext cx="6538619" cy="336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17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252</Words>
  <Application>Microsoft Office PowerPoint</Application>
  <PresentationFormat>Bredbild</PresentationFormat>
  <Paragraphs>27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Stadium Team Sales</vt:lpstr>
      <vt:lpstr>Innan ni börjar</vt:lpstr>
      <vt:lpstr>Börja beställa</vt:lpstr>
      <vt:lpstr>Sök på Skälby</vt:lpstr>
      <vt:lpstr>Föreningens profil visas</vt:lpstr>
      <vt:lpstr>Betalning &amp; leverans</vt:lpstr>
      <vt:lpstr>Vinterjackan om ni önskar vinterjacka kontaktar ni per.olsson@stenarecycling.se alt mobil 070-315 77 14.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Stadium Team Sales</dc:title>
  <dc:creator>Olsson Per</dc:creator>
  <cp:lastModifiedBy>Olsson Per</cp:lastModifiedBy>
  <cp:revision>11</cp:revision>
  <dcterms:created xsi:type="dcterms:W3CDTF">2020-11-27T06:25:56Z</dcterms:created>
  <dcterms:modified xsi:type="dcterms:W3CDTF">2020-11-29T14:28:15Z</dcterms:modified>
</cp:coreProperties>
</file>