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57" r:id="rId6"/>
    <p:sldId id="258" r:id="rId7"/>
    <p:sldId id="259" r:id="rId8"/>
    <p:sldId id="263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3"/>
  </p:normalViewPr>
  <p:slideViewPr>
    <p:cSldViewPr snapToGrid="0" snapToObjects="1">
      <p:cViewPr varScale="1">
        <p:scale>
          <a:sx n="120" d="100"/>
          <a:sy n="120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1AFA26-1F35-C04B-B8FD-44304736D2E1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86269-D850-F04B-810B-BE47589FB1D1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2523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Frank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86269-D850-F04B-810B-BE47589FB1D1}" type="slidenum">
              <a:rPr lang="sv-SE" smtClean="0"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90290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Anna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86269-D850-F04B-810B-BE47589FB1D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2362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Frank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86269-D850-F04B-810B-BE47589FB1D1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432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Anna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86269-D850-F04B-810B-BE47589FB1D1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0278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Emma P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86269-D850-F04B-810B-BE47589FB1D1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6167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Anders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386269-D850-F04B-810B-BE47589FB1D1}" type="slidenum">
              <a:rPr lang="sv-SE" smtClean="0"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71150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5D32D8-978E-5C44-A28F-46B331947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0F15495-5A95-C54C-BDDA-CA4E3CE86D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B26FFD-8394-8C4B-8809-A9FA03F4D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35857F5-E534-1D47-AD4D-1EAEE3CB6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07233D9-ED60-4E4E-8E34-F82591E99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9511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52DBB8-45D7-4F41-BE6F-014830D53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B0D8E11-B067-D34A-BD4E-7BBBC43827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65F5C92-3855-1944-99C5-BEF0BE3BB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34E482-BBF7-104E-A76C-2E3299862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A82C0B6-C3D9-494E-8213-AD41FB7BE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21933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D6E79AC-B9EC-B440-B6D3-1C3C48632B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22177A8-2AEF-574E-BA11-775E319498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B935A1-14EB-9143-9A03-1194CDDAB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D536363-0F6B-9E43-B4EA-E987F644D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89DDC99-917C-3D4D-A3EF-C32605367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5134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C9ECE1-0749-EB41-9421-340B4CC4F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A669019-54C7-9D4C-8FE9-7310B9A7E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963499-9D6D-A044-B031-0AA7E0E4C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7927EBC-A3F3-5D45-B97B-5AC82BA24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199D5AA-F7B0-4A48-B7E5-20E6601EA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36433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ABBCBD-3D4F-E64D-84DC-8C9FC7C75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E9C81C6-3BEE-774D-A45E-6B27C5652E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D580EF-94BE-4046-83B6-3A03AF4BE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FF50D6-AA36-6342-ACBD-DCB68A2BC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058CB7C-ED9B-BD44-87E7-DBA35F875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400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16A948-0370-3645-9BF9-02C0E2968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FEB0DF-3E25-C348-A2D5-427F6E72C1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05131E5-44E3-1D46-8834-369246750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227D173-EEAF-D242-BEDA-4A0D6DD25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DDF384A-B4A7-8342-B14A-53DADB7AC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B067534-AD6A-DC42-936F-EAD4BB8B4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334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6C5AA79-2170-8141-9437-FB4A785E1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7A08EF4-C0B7-3841-8DB7-CD5EE64BA3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B8462D4-F34F-B049-913D-A87EBF684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11F9ECA-5F8E-774B-8B21-63CD15A88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425A45C-D672-464B-87D2-F3EAC2C557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410A313-1D55-DA49-9ED3-2B083BFD7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6B07B26-837B-7F4F-895A-C54688CE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E27B781-9BEF-1C4D-B0FC-26F60E53D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339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A2F1CA-7D30-2E40-9240-C89FC6B75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FD964D9-1D7A-3947-B1B7-3DDC6B5E9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980FC1C-2BD1-8A45-AB87-DB2A56A5F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7653C86-D2AE-7A41-9BBC-ABAA009E3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030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F644A3B-D5B8-A34A-BD39-329CA505D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5768D26-FF19-E747-AA6B-0F5381C48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5952B2F-FC05-934F-9DF2-0F19FC3A9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017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610CD4-51FE-4041-ADB4-E8DE8FB06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5E864B-5C7C-1942-9B5F-EB1485AC7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CED91A3-9363-F043-9BC9-9D944ECC4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74CFB5F-B0C5-1146-87C9-E641B2BC5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F1FE6C7-2111-0345-9CD7-BC878FBD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07B71F-3B12-E948-878B-0C7308529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4594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6D9FAC-2B28-CA49-B805-FFB8281C1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DD3B566-FDBF-4442-9551-7A3106424B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1287E17-E5EA-C84F-809F-E00E1E7F4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7D2F785-356A-CB41-B2A2-2CF126501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79FAAE2-8EDB-FC46-ACBF-1DC8FCD09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3DE2C12-EDED-3A4E-AF40-2D296A7A7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700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8F9EA7-DDB0-DC42-ABD4-68C95AAA8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2839F40-80BF-9744-9FF4-9B5E6D70F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718553-6DF8-3B47-A492-498C2657A3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512FA-4BF9-5D48-884A-30E32B06591B}" type="datetimeFigureOut">
              <a:rPr lang="sv-SE" smtClean="0"/>
              <a:t>2020-02-17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630F311-AC83-7345-8307-287E8465DD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8BEE45-4E19-844A-AE63-42FC36177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1AFDF-2CFF-AE4C-871A-E4E0117912B4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02262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111B97A-2FB0-4625-8C2E-CDCB1AF683A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83D307E-DF68-43F8-97CE-0AAE950A712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71255" y="-1"/>
            <a:ext cx="7649490" cy="5728133"/>
            <a:chOff x="329184" y="1"/>
            <a:chExt cx="524256" cy="5728133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546E3D2-37BF-4528-9851-2B2F628234A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28134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52A0C69-DC4E-4FC0-843C-BAA27B3A562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8ED94938-268E-4C0A-A08A-B3980C78BAE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318045"/>
            <a:ext cx="10999072" cy="532513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3D8F2EF-ABA8-EC41-A203-553758FAF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0232" y="4861899"/>
            <a:ext cx="10071536" cy="448377"/>
          </a:xfrm>
        </p:spPr>
        <p:txBody>
          <a:bodyPr anchor="t">
            <a:normAutofit/>
          </a:bodyPr>
          <a:lstStyle/>
          <a:p>
            <a:r>
              <a:rPr lang="sv-SE" sz="2000" dirty="0"/>
              <a:t>Ledarträff 2020-02-17</a:t>
            </a:r>
          </a:p>
        </p:txBody>
      </p:sp>
      <p:pic>
        <p:nvPicPr>
          <p:cNvPr id="9" name="Bildobjekt 8" descr="En bild som visar klocka&#10;&#10;Automatiskt genererad beskrivning">
            <a:extLst>
              <a:ext uri="{FF2B5EF4-FFF2-40B4-BE49-F238E27FC236}">
                <a16:creationId xmlns:a16="http://schemas.microsoft.com/office/drawing/2014/main" id="{D328C87C-4E6C-CB46-86DD-CBCEBCA7D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7031" y="772621"/>
            <a:ext cx="2267712" cy="2743200"/>
          </a:xfrm>
          <a:prstGeom prst="rect">
            <a:avLst/>
          </a:prstGeom>
        </p:spPr>
      </p:pic>
      <p:pic>
        <p:nvPicPr>
          <p:cNvPr id="7" name="Bildobjekt 6" descr="En bild som visar ritning&#10;&#10;Automatiskt genererad beskrivning">
            <a:extLst>
              <a:ext uri="{FF2B5EF4-FFF2-40B4-BE49-F238E27FC236}">
                <a16:creationId xmlns:a16="http://schemas.microsoft.com/office/drawing/2014/main" id="{97CC6164-B02F-9A47-8FD1-8C74108D86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293" y="1222240"/>
            <a:ext cx="3292790" cy="1843962"/>
          </a:xfrm>
          <a:prstGeom prst="rect">
            <a:avLst/>
          </a:prstGeom>
        </p:spPr>
      </p:pic>
      <p:pic>
        <p:nvPicPr>
          <p:cNvPr id="5" name="Bildobjekt 4" descr="En bild som visar ritning, tecken, blå, stolpe&#10;&#10;Automatiskt genererad beskrivning">
            <a:extLst>
              <a:ext uri="{FF2B5EF4-FFF2-40B4-BE49-F238E27FC236}">
                <a16:creationId xmlns:a16="http://schemas.microsoft.com/office/drawing/2014/main" id="{33C5CAD3-FD0A-0D4F-B901-5E3FAEA68E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5984" y="1222240"/>
            <a:ext cx="3292790" cy="1843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007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9C99D1AB-0C2D-4DD9-B88A-B6369D9044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262AA8B-FF57-DB4B-82C7-4CC93D7BB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72905"/>
            <a:ext cx="3892732" cy="4305519"/>
          </a:xfrm>
        </p:spPr>
        <p:txBody>
          <a:bodyPr anchor="ctr">
            <a:normAutofit/>
          </a:bodyPr>
          <a:lstStyle/>
          <a:p>
            <a:r>
              <a:rPr lang="sv-SE" sz="5400" dirty="0"/>
              <a:t>Välkomna</a:t>
            </a:r>
          </a:p>
        </p:txBody>
      </p:sp>
      <p:grpSp>
        <p:nvGrpSpPr>
          <p:cNvPr id="16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6FFB1D-F619-3D44-A5B4-EF83E1487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72905"/>
            <a:ext cx="5224272" cy="4305519"/>
          </a:xfrm>
        </p:spPr>
        <p:txBody>
          <a:bodyPr anchor="ctr">
            <a:normAutofit/>
          </a:bodyPr>
          <a:lstStyle/>
          <a:p>
            <a:r>
              <a:rPr lang="sv-SE" sz="2000" dirty="0"/>
              <a:t>Presentationsrunda</a:t>
            </a:r>
          </a:p>
          <a:p>
            <a:pPr lvl="1"/>
            <a:r>
              <a:rPr lang="sv-SE" sz="2000" dirty="0"/>
              <a:t>Namn</a:t>
            </a:r>
          </a:p>
          <a:p>
            <a:pPr lvl="1"/>
            <a:r>
              <a:rPr lang="sv-SE" sz="2000" dirty="0"/>
              <a:t>förening </a:t>
            </a:r>
          </a:p>
          <a:p>
            <a:pPr lvl="1"/>
            <a:r>
              <a:rPr lang="sv-SE" sz="2000" dirty="0"/>
              <a:t>lagtillhörighet/funktion i föreningen</a:t>
            </a:r>
          </a:p>
          <a:p>
            <a:pPr lvl="1"/>
            <a:endParaRPr lang="sv-SE" sz="2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989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99D1AB-0C2D-4DD9-B88A-B6369D9044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B8193C4-B0F2-BC45-B792-F75029038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72905"/>
            <a:ext cx="3892732" cy="4305519"/>
          </a:xfrm>
        </p:spPr>
        <p:txBody>
          <a:bodyPr anchor="ctr">
            <a:normAutofit/>
          </a:bodyPr>
          <a:lstStyle/>
          <a:p>
            <a:r>
              <a:rPr lang="sv-SE" sz="5400" dirty="0"/>
              <a:t>Agenda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2B4225-71CA-EB46-9061-07551C553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72905"/>
            <a:ext cx="5224272" cy="4305519"/>
          </a:xfrm>
        </p:spPr>
        <p:txBody>
          <a:bodyPr anchor="ctr">
            <a:normAutofit/>
          </a:bodyPr>
          <a:lstStyle/>
          <a:p>
            <a:r>
              <a:rPr lang="sv-SE" sz="2000" dirty="0"/>
              <a:t>Samarbetet </a:t>
            </a:r>
          </a:p>
          <a:p>
            <a:r>
              <a:rPr lang="sv-SE" sz="2000" dirty="0"/>
              <a:t>Barnkonventionen och Utdrag belastningsregistret </a:t>
            </a:r>
          </a:p>
          <a:p>
            <a:r>
              <a:rPr lang="sv-SE" sz="2000" dirty="0"/>
              <a:t>Ledar- och </a:t>
            </a:r>
            <a:r>
              <a:rPr lang="sv-SE" sz="2000" dirty="0" err="1"/>
              <a:t>domareutbildning</a:t>
            </a:r>
            <a:endParaRPr lang="sv-SE" sz="2000" dirty="0"/>
          </a:p>
          <a:p>
            <a:r>
              <a:rPr lang="sv-SE" sz="2000" dirty="0"/>
              <a:t>Gruppövning.</a:t>
            </a:r>
          </a:p>
          <a:p>
            <a:endParaRPr lang="sv-SE" sz="2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40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99D1AB-0C2D-4DD9-B88A-B6369D9044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E4E3F08-67AA-A44A-A23D-4012494DD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72905"/>
            <a:ext cx="3892732" cy="4305519"/>
          </a:xfrm>
        </p:spPr>
        <p:txBody>
          <a:bodyPr anchor="ctr">
            <a:normAutofit/>
          </a:bodyPr>
          <a:lstStyle/>
          <a:p>
            <a:r>
              <a:rPr lang="sv-SE" sz="5400"/>
              <a:t>Samarbetet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A7677A-DF1B-944E-9B12-D0BF06769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72905"/>
            <a:ext cx="5224272" cy="4305519"/>
          </a:xfrm>
        </p:spPr>
        <p:txBody>
          <a:bodyPr anchor="ctr">
            <a:normAutofit/>
          </a:bodyPr>
          <a:lstStyle/>
          <a:p>
            <a:r>
              <a:rPr lang="sv-SE" sz="2000" dirty="0" smtClean="0"/>
              <a:t>Bakgrund</a:t>
            </a:r>
          </a:p>
          <a:p>
            <a:r>
              <a:rPr lang="sv-SE" sz="2000" dirty="0" smtClean="0"/>
              <a:t>Föreningstillhörighet </a:t>
            </a:r>
            <a:r>
              <a:rPr lang="sv-SE" sz="2000" dirty="0"/>
              <a:t>- områdesindelning</a:t>
            </a:r>
          </a:p>
          <a:p>
            <a:r>
              <a:rPr lang="sv-SE" sz="2000" dirty="0"/>
              <a:t>Samarbetsformer</a:t>
            </a:r>
          </a:p>
          <a:p>
            <a:r>
              <a:rPr lang="sv-SE" sz="2000" dirty="0"/>
              <a:t>Avgifter</a:t>
            </a:r>
          </a:p>
          <a:p>
            <a:r>
              <a:rPr lang="sv-SE" sz="2000" dirty="0"/>
              <a:t>Utvärdering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83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49BC13-F88B-C748-819C-18E4D1950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Områdesindelning</a:t>
            </a:r>
          </a:p>
        </p:txBody>
      </p:sp>
      <p:pic>
        <p:nvPicPr>
          <p:cNvPr id="5" name="Platshållare för innehåll 4" descr="En bild som visar text, karta&#10;&#10;Automatiskt genererad beskrivning">
            <a:extLst>
              <a:ext uri="{FF2B5EF4-FFF2-40B4-BE49-F238E27FC236}">
                <a16:creationId xmlns:a16="http://schemas.microsoft.com/office/drawing/2014/main" id="{0B0BF81D-FB5B-FC4A-A602-CDB59C56CE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002" y="151504"/>
            <a:ext cx="11745996" cy="6554992"/>
          </a:xfrm>
        </p:spPr>
      </p:pic>
    </p:spTree>
    <p:extLst>
      <p:ext uri="{BB962C8B-B14F-4D97-AF65-F5344CB8AC3E}">
        <p14:creationId xmlns:p14="http://schemas.microsoft.com/office/powerpoint/2010/main" val="834535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99D1AB-0C2D-4DD9-B88A-B6369D9044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63553DC-5FC3-C447-9070-9DDA1D499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72905"/>
            <a:ext cx="3892732" cy="4305519"/>
          </a:xfrm>
        </p:spPr>
        <p:txBody>
          <a:bodyPr anchor="ctr">
            <a:normAutofit/>
          </a:bodyPr>
          <a:lstStyle/>
          <a:p>
            <a:r>
              <a:rPr lang="sv-SE" sz="3800" dirty="0"/>
              <a:t>Barnkonventionen / Begränsat registerutdrag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24C94DB-C930-974A-8C84-117052CB3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72905"/>
            <a:ext cx="5224272" cy="4305519"/>
          </a:xfrm>
        </p:spPr>
        <p:txBody>
          <a:bodyPr anchor="ctr">
            <a:normAutofit/>
          </a:bodyPr>
          <a:lstStyle/>
          <a:p>
            <a:r>
              <a:rPr lang="sv-SE" sz="2000" dirty="0"/>
              <a:t>Barnkonventionen blivit lag</a:t>
            </a:r>
          </a:p>
          <a:p>
            <a:r>
              <a:rPr lang="sv-SE" sz="2000" dirty="0"/>
              <a:t>Mest aktuellt i föreningar:</a:t>
            </a:r>
          </a:p>
          <a:p>
            <a:pPr lvl="1"/>
            <a:r>
              <a:rPr lang="sv-SE" sz="2000" dirty="0"/>
              <a:t>Barnets bästa ska beaktas vid alla beslut som rör barn</a:t>
            </a:r>
          </a:p>
          <a:p>
            <a:pPr lvl="1"/>
            <a:r>
              <a:rPr lang="sv-SE" sz="2000" dirty="0"/>
              <a:t>Alla barn är lika mycket värda och har samma rättigheter – allas rätt att vara med. </a:t>
            </a:r>
          </a:p>
          <a:p>
            <a:pPr lvl="1"/>
            <a:r>
              <a:rPr lang="sv-SE" sz="2000" dirty="0"/>
              <a:t>Alla barn har rätt att uttrycka sin mening och få den respekterad – att låta barnen själva komma till tals </a:t>
            </a:r>
          </a:p>
          <a:p>
            <a:pPr lvl="1"/>
            <a:r>
              <a:rPr lang="sv-SE" sz="2000" dirty="0"/>
              <a:t>Barns rätt till liv och utveckling – fysisk, social och mental utveckling.</a:t>
            </a:r>
          </a:p>
          <a:p>
            <a:r>
              <a:rPr lang="sv-SE" sz="2000" dirty="0"/>
              <a:t>Registerutdrag krav RF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622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99D1AB-0C2D-4DD9-B88A-B6369D9044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5CF2152-96C6-5249-BDAB-4BF1621A1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72905"/>
            <a:ext cx="3892732" cy="4305519"/>
          </a:xfrm>
        </p:spPr>
        <p:txBody>
          <a:bodyPr anchor="ctr">
            <a:normAutofit/>
          </a:bodyPr>
          <a:lstStyle/>
          <a:p>
            <a:r>
              <a:rPr lang="sv-SE" sz="3800"/>
              <a:t>Ledar- och domareutbildning.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CD1D42D-03D0-994F-97A6-D22F1CC35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72905"/>
            <a:ext cx="5224272" cy="4305519"/>
          </a:xfrm>
        </p:spPr>
        <p:txBody>
          <a:bodyPr anchor="ctr">
            <a:normAutofit/>
          </a:bodyPr>
          <a:lstStyle/>
          <a:p>
            <a:r>
              <a:rPr lang="sv-SE" sz="2000"/>
              <a:t>Vad finns?</a:t>
            </a:r>
          </a:p>
          <a:p>
            <a:r>
              <a:rPr lang="sv-SE" sz="2000"/>
              <a:t>Vad önskas?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9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99D1AB-0C2D-4DD9-B88A-B6369D9044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AD0454B-8657-8D4B-90E7-302ECF481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8" y="1372905"/>
            <a:ext cx="3892732" cy="4305519"/>
          </a:xfrm>
        </p:spPr>
        <p:txBody>
          <a:bodyPr anchor="ctr">
            <a:normAutofit/>
          </a:bodyPr>
          <a:lstStyle/>
          <a:p>
            <a:r>
              <a:rPr lang="sv-SE" sz="5400"/>
              <a:t>Gruppövning – åter 20.45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15431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982976"/>
            <a:ext cx="6009366" cy="51206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3D5C43-0E96-9141-9BFD-BC8A62450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31514"/>
            <a:ext cx="5361992" cy="5166985"/>
          </a:xfrm>
        </p:spPr>
        <p:txBody>
          <a:bodyPr anchor="ctr">
            <a:noAutofit/>
          </a:bodyPr>
          <a:lstStyle/>
          <a:p>
            <a:pPr lvl="0"/>
            <a:r>
              <a:rPr lang="sv-SE" sz="1600" dirty="0"/>
              <a:t>Fotbollslek. Prata ihop </a:t>
            </a:r>
            <a:r>
              <a:rPr lang="sv-SE" sz="1600" dirty="0" smtClean="0"/>
              <a:t>om </a:t>
            </a:r>
            <a:r>
              <a:rPr lang="sv-SE" sz="1600" dirty="0"/>
              <a:t>uppstartsdatum och gemensam marknadsföring. (hur, var och vem som gör </a:t>
            </a:r>
            <a:r>
              <a:rPr lang="sv-SE" sz="1600" dirty="0" smtClean="0"/>
              <a:t>vad, osv).</a:t>
            </a:r>
            <a:endParaRPr lang="sv-SE" sz="1600" dirty="0"/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r>
              <a:rPr lang="sv-SE" sz="1600" dirty="0"/>
              <a:t>Lagen nedan tar fram/kommer överens om eventuella samarbeten med utgång från samarbetsdokumentet och spelarlistan. Etablera kontakter och tfn/mail</a:t>
            </a:r>
            <a:r>
              <a:rPr lang="sv-SE" sz="1600" dirty="0" smtClean="0"/>
              <a:t>. Vem gör vad?</a:t>
            </a:r>
            <a:endParaRPr lang="sv-SE" sz="1600" dirty="0"/>
          </a:p>
          <a:p>
            <a:pPr marL="0" indent="0">
              <a:buNone/>
            </a:pPr>
            <a:r>
              <a:rPr lang="sv-SE" sz="1600" dirty="0"/>
              <a:t> </a:t>
            </a:r>
          </a:p>
          <a:p>
            <a:pPr lvl="0"/>
            <a:r>
              <a:rPr lang="sv-SE" sz="1600" dirty="0" err="1"/>
              <a:t>Div</a:t>
            </a:r>
            <a:r>
              <a:rPr lang="sv-SE" sz="1600" dirty="0"/>
              <a:t> 10 Pojkar o Flickor, 3 v 3 (f 2013).</a:t>
            </a:r>
          </a:p>
          <a:p>
            <a:pPr marL="0" indent="0">
              <a:buNone/>
            </a:pPr>
            <a:endParaRPr lang="sv-SE" sz="1600" dirty="0"/>
          </a:p>
          <a:p>
            <a:pPr lvl="0"/>
            <a:r>
              <a:rPr lang="sv-SE" sz="1600" dirty="0"/>
              <a:t>Flickor div 8-9 (</a:t>
            </a:r>
            <a:r>
              <a:rPr lang="sv-SE" sz="1600" dirty="0" smtClean="0"/>
              <a:t>f 11-12</a:t>
            </a:r>
            <a:r>
              <a:rPr lang="sv-SE" sz="1600" dirty="0"/>
              <a:t>).	</a:t>
            </a:r>
            <a:r>
              <a:rPr lang="sv-SE" sz="1600" dirty="0" smtClean="0"/>
              <a:t>- Pojkar </a:t>
            </a:r>
            <a:r>
              <a:rPr lang="sv-SE" sz="1600" dirty="0"/>
              <a:t>div 8-9 (f </a:t>
            </a:r>
            <a:r>
              <a:rPr lang="sv-SE" sz="1600" dirty="0" smtClean="0"/>
              <a:t>11-12</a:t>
            </a:r>
            <a:r>
              <a:rPr lang="sv-SE" sz="1600" dirty="0"/>
              <a:t>).</a:t>
            </a:r>
          </a:p>
          <a:p>
            <a:pPr marL="0" indent="0">
              <a:buNone/>
            </a:pPr>
            <a:endParaRPr lang="sv-SE" sz="1600" dirty="0"/>
          </a:p>
          <a:p>
            <a:pPr lvl="0"/>
            <a:r>
              <a:rPr lang="sv-SE" sz="1600" dirty="0"/>
              <a:t>Flickor div 6-7 (f </a:t>
            </a:r>
            <a:r>
              <a:rPr lang="sv-SE" sz="1600" dirty="0" smtClean="0"/>
              <a:t>09-10</a:t>
            </a:r>
            <a:r>
              <a:rPr lang="sv-SE" sz="1600" dirty="0"/>
              <a:t>).	</a:t>
            </a:r>
            <a:r>
              <a:rPr lang="sv-SE" sz="1600" dirty="0" smtClean="0"/>
              <a:t>- Pojkar </a:t>
            </a:r>
            <a:r>
              <a:rPr lang="sv-SE" sz="1600" dirty="0"/>
              <a:t>div  6-7 (f </a:t>
            </a:r>
            <a:r>
              <a:rPr lang="sv-SE" sz="1600" dirty="0" smtClean="0"/>
              <a:t>09-10</a:t>
            </a:r>
            <a:r>
              <a:rPr lang="sv-SE" sz="1600" dirty="0"/>
              <a:t>).</a:t>
            </a:r>
          </a:p>
          <a:p>
            <a:pPr marL="0" indent="0">
              <a:buNone/>
            </a:pPr>
            <a:endParaRPr lang="sv-SE" sz="1600" dirty="0"/>
          </a:p>
          <a:p>
            <a:pPr lvl="0"/>
            <a:r>
              <a:rPr lang="sv-SE" sz="1600" dirty="0"/>
              <a:t>Flickor div 5 (f </a:t>
            </a:r>
            <a:r>
              <a:rPr lang="sv-SE" sz="1600" dirty="0" smtClean="0"/>
              <a:t>08</a:t>
            </a:r>
            <a:r>
              <a:rPr lang="sv-SE" sz="1600" dirty="0"/>
              <a:t>).	</a:t>
            </a:r>
            <a:r>
              <a:rPr lang="sv-SE" sz="1600" dirty="0" smtClean="0"/>
              <a:t>	- Pojkar </a:t>
            </a:r>
            <a:r>
              <a:rPr lang="sv-SE" sz="1600" dirty="0"/>
              <a:t>div 5 (f </a:t>
            </a:r>
            <a:r>
              <a:rPr lang="sv-SE" sz="1600" dirty="0" smtClean="0"/>
              <a:t>08</a:t>
            </a:r>
            <a:r>
              <a:rPr lang="sv-SE" sz="1600" dirty="0"/>
              <a:t>).	</a:t>
            </a:r>
          </a:p>
          <a:p>
            <a:pPr marL="0" indent="0">
              <a:buNone/>
            </a:pPr>
            <a:endParaRPr lang="sv-SE" sz="1600" dirty="0"/>
          </a:p>
          <a:p>
            <a:pPr lvl="0"/>
            <a:r>
              <a:rPr lang="sv-SE" sz="1600" dirty="0"/>
              <a:t>Flickor div </a:t>
            </a:r>
            <a:r>
              <a:rPr lang="sv-SE" sz="1600" dirty="0" smtClean="0"/>
              <a:t>3-4, </a:t>
            </a:r>
            <a:r>
              <a:rPr lang="sv-SE" sz="1600" dirty="0"/>
              <a:t>9 v </a:t>
            </a:r>
            <a:r>
              <a:rPr lang="sv-SE" sz="1600" dirty="0" smtClean="0"/>
              <a:t>9. 	- Pojkar </a:t>
            </a:r>
            <a:r>
              <a:rPr lang="sv-SE" sz="1600" dirty="0"/>
              <a:t>div </a:t>
            </a:r>
            <a:r>
              <a:rPr lang="sv-SE" sz="1600" dirty="0" smtClean="0"/>
              <a:t>3-4, </a:t>
            </a:r>
            <a:r>
              <a:rPr lang="sv-SE" sz="1600" dirty="0"/>
              <a:t>9 v </a:t>
            </a:r>
            <a:r>
              <a:rPr lang="sv-SE" sz="1600" dirty="0" smtClean="0"/>
              <a:t>9.                  (</a:t>
            </a:r>
            <a:r>
              <a:rPr lang="sv-SE" sz="1600" dirty="0"/>
              <a:t>f 06-07). </a:t>
            </a:r>
            <a:r>
              <a:rPr lang="sv-SE" sz="1600" dirty="0" smtClean="0"/>
              <a:t>		  (</a:t>
            </a:r>
            <a:r>
              <a:rPr lang="sv-SE" sz="1600" dirty="0"/>
              <a:t>f </a:t>
            </a:r>
            <a:r>
              <a:rPr lang="sv-SE" sz="1600" dirty="0" smtClean="0"/>
              <a:t>06-07).</a:t>
            </a:r>
            <a:endParaRPr lang="sv-SE" sz="16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687568" y="6355073"/>
            <a:ext cx="6007608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55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34AB06FC3FD8D4485BC718C8CF347A7" ma:contentTypeVersion="8" ma:contentTypeDescription="Skapa ett nytt dokument." ma:contentTypeScope="" ma:versionID="ae94e28b90bbb121fab25acc4ae41e1f">
  <xsd:schema xmlns:xsd="http://www.w3.org/2001/XMLSchema" xmlns:xs="http://www.w3.org/2001/XMLSchema" xmlns:p="http://schemas.microsoft.com/office/2006/metadata/properties" xmlns:ns3="b47aa0a1-56a2-449e-81a0-2e0125406fe2" targetNamespace="http://schemas.microsoft.com/office/2006/metadata/properties" ma:root="true" ma:fieldsID="6f1da35d79db58896606e9df2d4aca75" ns3:_="">
    <xsd:import namespace="b47aa0a1-56a2-449e-81a0-2e0125406f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7aa0a1-56a2-449e-81a0-2e0125406f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9CCE05-0C40-44AA-8032-A8DC5FF9BD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FCA846-3AB7-4087-9A17-3D97CF1B06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7aa0a1-56a2-449e-81a0-2e0125406f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3F921C-0C46-493E-A943-9695116C8990}">
  <ds:schemaRefs>
    <ds:schemaRef ds:uri="http://purl.org/dc/elements/1.1/"/>
    <ds:schemaRef ds:uri="http://schemas.microsoft.com/office/2006/metadata/properties"/>
    <ds:schemaRef ds:uri="http://purl.org/dc/terms/"/>
    <ds:schemaRef ds:uri="b47aa0a1-56a2-449e-81a0-2e0125406f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178</Words>
  <Application>Microsoft Office PowerPoint</Application>
  <PresentationFormat>Bredbild</PresentationFormat>
  <Paragraphs>55</Paragraphs>
  <Slides>8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PowerPoint-presentation</vt:lpstr>
      <vt:lpstr>Välkomna</vt:lpstr>
      <vt:lpstr>Agenda</vt:lpstr>
      <vt:lpstr>Samarbetet</vt:lpstr>
      <vt:lpstr>Områdesindelning</vt:lpstr>
      <vt:lpstr>Barnkonventionen / Begränsat registerutdrag</vt:lpstr>
      <vt:lpstr>Ledar- och domareutbildning. </vt:lpstr>
      <vt:lpstr>Gruppövning – åter 20.45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Burström</dc:creator>
  <cp:lastModifiedBy>Frank Larsgård</cp:lastModifiedBy>
  <cp:revision>5</cp:revision>
  <dcterms:created xsi:type="dcterms:W3CDTF">2020-02-16T18:35:01Z</dcterms:created>
  <dcterms:modified xsi:type="dcterms:W3CDTF">2020-02-17T07:41:51Z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0x010100A34AB06FC3FD8D4485BC718C8CF347A7</vt:lpwstr>
  </property>
</Properties>
</file>