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437" r:id="rId3"/>
    <p:sldId id="410" r:id="rId4"/>
    <p:sldId id="439" r:id="rId5"/>
    <p:sldId id="444" r:id="rId6"/>
    <p:sldId id="443" r:id="rId7"/>
    <p:sldId id="445" r:id="rId8"/>
    <p:sldId id="440" r:id="rId9"/>
    <p:sldId id="451" r:id="rId10"/>
    <p:sldId id="453" r:id="rId11"/>
    <p:sldId id="411" r:id="rId12"/>
    <p:sldId id="452" r:id="rId13"/>
    <p:sldId id="421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89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7060F-78D5-45C6-A458-4D9607EE6D7E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02A3B-442F-4350-A937-549285481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6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3-mot-3: 5-7 år</a:t>
            </a:r>
          </a:p>
          <a:p>
            <a:r>
              <a:rPr lang="en-US" dirty="0"/>
              <a:t>5-mot-5: 8-9 år</a:t>
            </a:r>
          </a:p>
          <a:p>
            <a:r>
              <a:rPr lang="en-US" dirty="0"/>
              <a:t>7-mot-7: 10-12 år</a:t>
            </a:r>
          </a:p>
          <a:p>
            <a:r>
              <a:rPr lang="en-US" dirty="0"/>
              <a:t>9-mot-9: 13-14 år</a:t>
            </a:r>
          </a:p>
          <a:p>
            <a:r>
              <a:rPr lang="en-US" dirty="0"/>
              <a:t>11-mot-11: 15 år och äldre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BA779-24A1-4337-AF2C-392474EFC2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6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488AC7-C669-4D38-A2AB-68A5F7F65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F50E05F-45AA-4643-9F64-16C05763B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FA0209F-72E2-405E-BA83-098CA325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254-34C9-4D66-8113-4E42589F696F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8C8206F-5B36-4204-AE21-C51938266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1D64954-7815-4BF2-84A2-662861534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EBF-4011-4820-B143-39D75B692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844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C8E8E7-126B-4D8E-8FE2-2DB5DD9DC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D4DE1C8-6145-4F2D-94B1-28B200AC4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09FA92-A1C8-421E-ABF8-4B6BF6FC8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254-34C9-4D66-8113-4E42589F696F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335B30-D05F-4211-AE65-2881699B1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99B9DEF-E8A1-4A8D-BB87-5704F2199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EBF-4011-4820-B143-39D75B692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151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670189C-4A3B-4262-9E08-BC6E7CFBA7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55FB8E3-A5BC-49DF-BBF9-E67D59600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9B0DDCC-E0EB-4BAC-B747-F3087746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254-34C9-4D66-8113-4E42589F696F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8C6DED-B260-424B-B16B-41A0E1A42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45E8AE1-9445-4174-9A71-CDCA1FA3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EBF-4011-4820-B143-39D75B692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45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0518A8-2A4F-410A-8712-73EA1F55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9310C6-97FB-4D21-B9EC-88342FAAA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028B92-ED04-42FB-B0CC-7B646CEE6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254-34C9-4D66-8113-4E42589F696F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22E2E9-784D-47EB-870C-E41079938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75728A8-CF52-4EF4-8B3E-2C5BAF575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EBF-4011-4820-B143-39D75B692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729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1DF0C3-BED7-4CB7-A1BF-C7D9F54E6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74AEEC7-2EE7-47BE-B26E-22AB6F31E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83FB546-755B-45F7-86F8-7145893D9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254-34C9-4D66-8113-4E42589F696F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096F95-4F84-4B7D-A47A-008254DE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D65996-16F9-4B64-A16B-9E3A5A44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EBF-4011-4820-B143-39D75B692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479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7D63D8-6F49-4596-BDF0-8FFF23953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FBB3EDA-B7A5-4BE4-BA08-B600A96FC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A6A94F4-C967-4412-B326-D037BD0BD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7DCAC58-B3CA-4218-88AC-6BA9B79A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254-34C9-4D66-8113-4E42589F696F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ECE6457-93FB-47E6-8D49-5E607122A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BD96C4B-7CAE-422C-B44E-2162045B1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EBF-4011-4820-B143-39D75B692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069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A09FE5-0B17-4808-A04D-5BE4DF53B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A50C2F4-EAC7-4A2F-A747-7C5FD6A7A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919CFBA-5C82-457A-AFEC-CD91E4993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E8F7427-38D0-4BA3-AB16-A759AF612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979D0F6-C3CE-4A70-95CD-40649DC7AE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0F55554-D174-431F-8892-D5879362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254-34C9-4D66-8113-4E42589F696F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7562713-88B2-4099-BB44-80B62B79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F323DC1-4AB8-4C07-9BD9-4040C73AA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EBF-4011-4820-B143-39D75B692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197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AE83E2-0114-48A9-8D8D-BD4B341D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D68BB3F-229D-4AB7-9679-208321AC3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254-34C9-4D66-8113-4E42589F696F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B7344D8-7482-4D23-B2DE-300AFBA47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28C7719-0606-4580-8C15-16E19FEF1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EBF-4011-4820-B143-39D75B692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713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B228CE3-2492-434C-8C45-94E690CFF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254-34C9-4D66-8113-4E42589F696F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139A2C6-33BF-4D6D-8BD9-96AA0A23C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ABC3E24-FCA3-401A-A0A7-4C4F98D6E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EBF-4011-4820-B143-39D75B692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376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F50D74-28B8-4948-BD95-1A189898A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4C188E-B43A-4149-A42E-FCE886BEE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2380B0-AE71-4217-80B1-C0D016CD3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9E63ADB-2DDB-4E30-998E-3191EEA8F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254-34C9-4D66-8113-4E42589F696F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A6F32B6-DE96-4928-BF82-439C500AB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7748820-0BBA-4F90-9C20-CF775A37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EBF-4011-4820-B143-39D75B692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4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F68E35-8D83-46E2-9DB9-5AD75DA35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5A48336-E8FC-41C8-A095-B18A2F7FD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78DA855-6756-4649-8C4D-32B162459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9381C84-8ACA-4190-ADC9-8BDB2F79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254-34C9-4D66-8113-4E42589F696F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F6117A5-63D9-4205-B6F8-3D82F1507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AE557F2-FD09-41FA-9E60-B042B3A01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EBF-4011-4820-B143-39D75B692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037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5728D4C-AAEA-49BF-B959-2EA0E345F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37833B-F607-4873-BD8A-7B3B52338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3507671-73F5-4501-B24F-557ADC3B9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51254-34C9-4D66-8113-4E42589F696F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8173E6-BD4C-4A05-A559-F36C958AA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045616F-8A6F-4E2A-A54E-17EFF84E1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D7EBF-4011-4820-B143-39D75B692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770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j7LXxnZpq8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985E-66DC-412E-B338-76234DA47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P11 </a:t>
            </a:r>
            <a:r>
              <a:rPr lang="en-US" dirty="0" err="1"/>
              <a:t>drar</a:t>
            </a:r>
            <a:r>
              <a:rPr lang="en-US" dirty="0"/>
              <a:t> till </a:t>
            </a:r>
            <a:r>
              <a:rPr lang="en-US" dirty="0" err="1"/>
              <a:t>Leksand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327FEA-CD2E-4911-9E79-CC2E6AA4B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/>
              <a:t>17-19 </a:t>
            </a:r>
            <a:r>
              <a:rPr lang="en-US" sz="2000" dirty="0" err="1"/>
              <a:t>Juni</a:t>
            </a:r>
            <a:endParaRPr lang="en-US" sz="20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19BF4C7-F04C-4AF6-8CBE-A81D137A3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05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46451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15F90-C05A-426F-BBBB-20477F72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" y="1445494"/>
            <a:ext cx="4531715" cy="4376572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Supporter!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Original	450kr</a:t>
            </a:r>
            <a:br>
              <a:rPr lang="en-US" sz="4800" dirty="0"/>
            </a:br>
            <a:r>
              <a:rPr lang="en-US" sz="4800" dirty="0"/>
              <a:t>Zipped		520kr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02542-3A9F-45C2-9473-22EF059F1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7074" y="649214"/>
            <a:ext cx="5501834" cy="17252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Köp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supporterhoodie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Sista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chansen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för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beställning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ikväll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Janina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beställningslista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FE51EA2-341F-4F7C-B8F8-A108DC6910C6}"/>
              </a:ext>
            </a:extLst>
          </p:cNvPr>
          <p:cNvSpPr/>
          <p:nvPr/>
        </p:nvSpPr>
        <p:spPr>
          <a:xfrm>
            <a:off x="5117592" y="1325799"/>
            <a:ext cx="978408" cy="484632"/>
          </a:xfrm>
          <a:prstGeom prst="rightArrow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3AA8502-7204-724D-4A67-6B89D4500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112" y="2374498"/>
            <a:ext cx="3984285" cy="475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46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50E60-6082-4EA2-BB32-36BA6231A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Ord och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önskemål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från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ledarstaben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731867-E6CE-42AE-82E9-B9C5A36ACEA2}"/>
              </a:ext>
            </a:extLst>
          </p:cNvPr>
          <p:cNvSpPr txBox="1"/>
          <p:nvPr/>
        </p:nvSpPr>
        <p:spPr>
          <a:xfrm>
            <a:off x="6096000" y="398232"/>
            <a:ext cx="5501834" cy="2323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2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Pekpinnar</a:t>
            </a:r>
            <a:r>
              <a:rPr lang="en-US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till </a:t>
            </a:r>
            <a:r>
              <a:rPr lang="en-US" sz="2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anmäla</a:t>
            </a:r>
            <a:r>
              <a:rPr lang="en-US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både</a:t>
            </a:r>
            <a:r>
              <a:rPr lang="en-US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om </a:t>
            </a:r>
            <a:r>
              <a:rPr lang="en-US" sz="2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spelaren</a:t>
            </a:r>
            <a:r>
              <a:rPr lang="en-US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deltar</a:t>
            </a:r>
            <a:r>
              <a:rPr lang="en-US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lang="en-US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n-US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aktiviteter</a:t>
            </a:r>
            <a:r>
              <a:rPr lang="en-US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342900" lvl="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</a:t>
            </a:r>
            <a:r>
              <a:rPr lang="en-US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om man </a:t>
            </a:r>
            <a:r>
              <a:rPr lang="en-US" sz="2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anmält</a:t>
            </a:r>
            <a:r>
              <a:rPr lang="en-US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det!</a:t>
            </a:r>
          </a:p>
          <a:p>
            <a:pPr marL="342900" lvl="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Får</a:t>
            </a:r>
            <a:r>
              <a:rPr lang="en-US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man sent </a:t>
            </a:r>
            <a:r>
              <a:rPr lang="en-US" sz="2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förhinder</a:t>
            </a:r>
            <a:r>
              <a:rPr lang="en-US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meddela</a:t>
            </a:r>
            <a:r>
              <a:rPr lang="en-US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respektive</a:t>
            </a:r>
            <a:r>
              <a:rPr lang="en-US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ledare</a:t>
            </a:r>
            <a:r>
              <a:rPr lang="en-US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framför</a:t>
            </a:r>
            <a:r>
              <a:rPr lang="en-US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allt</a:t>
            </a:r>
            <a:r>
              <a:rPr lang="en-US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matcher!</a:t>
            </a:r>
          </a:p>
          <a:p>
            <a:pPr marL="342900" lvl="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</a:t>
            </a:r>
            <a:r>
              <a:rPr lang="en-US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tid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till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samlingar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342900" lvl="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Mellis</a:t>
            </a:r>
            <a:r>
              <a:rPr lang="en-US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och </a:t>
            </a:r>
            <a:r>
              <a:rPr lang="en-US" sz="2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vatten</a:t>
            </a:r>
            <a:r>
              <a:rPr lang="en-US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3E0DC8-FFEA-43DE-97D0-906169FF1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8990" y="3894732"/>
            <a:ext cx="4281410" cy="1661400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Glädje</a:t>
            </a:r>
          </a:p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Gemenskap</a:t>
            </a:r>
          </a:p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Utveckling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3D8DC8-379F-43FC-A2A8-369F9DB3B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531" y="3716236"/>
            <a:ext cx="3764576" cy="2105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F9AC53-4F76-437D-BBB9-3619CAC29D67}"/>
              </a:ext>
            </a:extLst>
          </p:cNvPr>
          <p:cNvSpPr txBox="1"/>
          <p:nvPr/>
        </p:nvSpPr>
        <p:spPr>
          <a:xfrm>
            <a:off x="6096000" y="2938646"/>
            <a:ext cx="5501834" cy="2323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Föreningens </a:t>
            </a:r>
            <a:r>
              <a:rPr lang="en-US" sz="2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värdegrund</a:t>
            </a:r>
            <a:r>
              <a:rPr lang="en-US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000"/>
              </a:spcAft>
            </a:pP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000"/>
              </a:spcAft>
            </a:pPr>
            <a:endParaRPr lang="en-US" sz="22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000"/>
              </a:spcAft>
            </a:pPr>
            <a:endParaRPr lang="en-US" sz="22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985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50E60-6082-4EA2-BB32-36BA6231A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Trygg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Idrott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731867-E6CE-42AE-82E9-B9C5A36ACEA2}"/>
              </a:ext>
            </a:extLst>
          </p:cNvPr>
          <p:cNvSpPr txBox="1"/>
          <p:nvPr/>
        </p:nvSpPr>
        <p:spPr>
          <a:xfrm>
            <a:off x="6096000" y="398232"/>
            <a:ext cx="5501834" cy="2323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2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Föreningens</a:t>
            </a:r>
            <a:r>
              <a:rPr lang="en-US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hemsida</a:t>
            </a:r>
            <a:r>
              <a:rPr lang="en-US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information </a:t>
            </a:r>
            <a:r>
              <a:rPr lang="en-US" sz="2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avseende</a:t>
            </a:r>
            <a:r>
              <a:rPr lang="en-US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trygg</a:t>
            </a:r>
            <a:r>
              <a:rPr lang="en-US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idrott</a:t>
            </a:r>
            <a:r>
              <a:rPr lang="en-US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för </a:t>
            </a:r>
            <a:r>
              <a:rPr lang="en-US" sz="2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alla</a:t>
            </a:r>
            <a:endParaRPr lang="en-US" sz="22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Handlingsplan</a:t>
            </a:r>
            <a:r>
              <a:rPr lang="en-US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och </a:t>
            </a:r>
            <a:r>
              <a:rPr lang="en-US" sz="2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kontaktpersoner</a:t>
            </a:r>
            <a:endParaRPr lang="en-US" sz="22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Åtgärdstrappa</a:t>
            </a:r>
            <a:r>
              <a:rPr lang="en-US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342900" lvl="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3D8DC8-379F-43FC-A2A8-369F9DB3B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072" y="2845378"/>
            <a:ext cx="5811110" cy="3250621"/>
          </a:xfrm>
          <a:prstGeom prst="rect">
            <a:avLst/>
          </a:prstGeo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0516501-A721-9E6F-A510-3D3C7347C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040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>
            <a:extLst>
              <a:ext uri="{FF2B5EF4-FFF2-40B4-BE49-F238E27FC236}">
                <a16:creationId xmlns:a16="http://schemas.microsoft.com/office/drawing/2014/main" id="{2F19B711-C590-44D1-9AA8-9F143B0E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C0C79CF2-6A1C-4636-84CE-ABB2BE191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5D17DF-AD65-402C-A95C-F13C770C9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0432A46-AFA8-4FD3-9BC2-F4DF8DCC8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834" y="1123527"/>
            <a:ext cx="4040712" cy="46048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89B47AD-E395-B188-C675-18489B081B14}"/>
              </a:ext>
            </a:extLst>
          </p:cNvPr>
          <p:cNvSpPr txBox="1"/>
          <p:nvPr/>
        </p:nvSpPr>
        <p:spPr>
          <a:xfrm>
            <a:off x="1034143" y="1123527"/>
            <a:ext cx="544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/>
              <a:t>Övrigt?</a:t>
            </a:r>
          </a:p>
        </p:txBody>
      </p:sp>
    </p:spTree>
    <p:extLst>
      <p:ext uri="{BB962C8B-B14F-4D97-AF65-F5344CB8AC3E}">
        <p14:creationId xmlns:p14="http://schemas.microsoft.com/office/powerpoint/2010/main" val="2541661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E541C-081A-4FB0-A8A1-5B5C8DEB3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Boendet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err="1">
                <a:solidFill>
                  <a:schemeClr val="bg1"/>
                </a:solidFill>
              </a:rPr>
              <a:t>Tallbacken</a:t>
            </a:r>
            <a:r>
              <a:rPr lang="en-US" sz="3200" dirty="0">
                <a:solidFill>
                  <a:schemeClr val="bg1"/>
                </a:solidFill>
              </a:rPr>
              <a:t> 2</a:t>
            </a:r>
          </a:p>
        </p:txBody>
      </p:sp>
      <p:pic>
        <p:nvPicPr>
          <p:cNvPr id="4" name="Onlinemedia 3" title="Tallbacken 2 på Leksand Strand camping &amp; resort">
            <a:hlinkClick r:id="" action="ppaction://media"/>
            <a:extLst>
              <a:ext uri="{FF2B5EF4-FFF2-40B4-BE49-F238E27FC236}">
                <a16:creationId xmlns:a16="http://schemas.microsoft.com/office/drawing/2014/main" id="{124D20DE-F9F6-1925-7531-283549A12F5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0" y="4250337"/>
            <a:ext cx="4480833" cy="2531464"/>
          </a:xfrm>
          <a:prstGeom prst="rect">
            <a:avLst/>
          </a:prstGeom>
        </p:spPr>
      </p:pic>
      <p:pic>
        <p:nvPicPr>
          <p:cNvPr id="1026" name="Picture 2" descr="tallbacken2-1920x1080">
            <a:extLst>
              <a:ext uri="{FF2B5EF4-FFF2-40B4-BE49-F238E27FC236}">
                <a16:creationId xmlns:a16="http://schemas.microsoft.com/office/drawing/2014/main" id="{7A802593-AF9D-F384-DDF3-DE0DC8A93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515" y="76199"/>
            <a:ext cx="7123487" cy="400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6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15F90-C05A-426F-BBBB-20477F72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US" sz="4800" dirty="0" err="1"/>
              <a:t>Planering</a:t>
            </a:r>
            <a:endParaRPr lang="en-US" sz="48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02542-3A9F-45C2-9473-22EF059F1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08857"/>
            <a:ext cx="5501834" cy="5239143"/>
          </a:xfrm>
        </p:spPr>
        <p:txBody>
          <a:bodyPr anchor="ctr">
            <a:normAutofit fontScale="70000" lnSpcReduction="20000"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Avresa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från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Sigtuna 13:00,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fredag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17/6</a:t>
            </a:r>
          </a:p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Ankomst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Insjöns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 16:00</a:t>
            </a:r>
          </a:p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Första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matchen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17:15 (Lag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Blå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för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laget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18:00 (Lag Vit)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Blå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match 2 18:45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middag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campingen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ca. 20:00</a:t>
            </a:r>
          </a:p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Installering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stugorna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tyst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22:00-09:00</a:t>
            </a:r>
          </a:p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Väckning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och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frukost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07:00 för Lag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Blå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Väckning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och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frukost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08:00 för Lag Vit</a:t>
            </a:r>
          </a:p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Lördag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match 08:45, Lag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Blå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 Vit 11:45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Lunch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campingen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Lördag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eftermiddag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Sommarland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till 19:00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Middag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campingen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ca. 19:30</a:t>
            </a:r>
          </a:p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Kvällen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och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kanske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äventyrsgolf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tyst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 22:00</a:t>
            </a:r>
          </a:p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Söndag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07:30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väckning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frukost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sedan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städning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Första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match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söndag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09:30,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15:30</a:t>
            </a:r>
          </a:p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Lunchlåda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planerna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matchen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åker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mot Sigtuna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igen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FE51EA2-341F-4F7C-B8F8-A108DC6910C6}"/>
              </a:ext>
            </a:extLst>
          </p:cNvPr>
          <p:cNvSpPr/>
          <p:nvPr/>
        </p:nvSpPr>
        <p:spPr>
          <a:xfrm>
            <a:off x="5117592" y="1757799"/>
            <a:ext cx="978408" cy="484632"/>
          </a:xfrm>
          <a:prstGeom prst="rightArrow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55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8" name="Rectangle 146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074" name="Picture 2" descr="Premium Photo | Crowd many children kids playing football on the grass  field on the stadiums">
            <a:extLst>
              <a:ext uri="{FF2B5EF4-FFF2-40B4-BE49-F238E27FC236}">
                <a16:creationId xmlns:a16="http://schemas.microsoft.com/office/drawing/2014/main" id="{CCA7A499-4294-4202-BB1A-D5F6709CB1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2" b="-1"/>
          <a:stretch/>
        </p:blipFill>
        <p:spPr bwMode="auto">
          <a:xfrm>
            <a:off x="20" y="10"/>
            <a:ext cx="994706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9" name="Freeform: Shape 148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3090" name="Freeform: Shape 150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99F42E-583A-4945-B7D6-735642BA0A85}"/>
              </a:ext>
            </a:extLst>
          </p:cNvPr>
          <p:cNvSpPr txBox="1"/>
          <p:nvPr/>
        </p:nvSpPr>
        <p:spPr>
          <a:xfrm>
            <a:off x="8286855" y="511629"/>
            <a:ext cx="4040801" cy="5834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Stuga</a:t>
            </a:r>
            <a:r>
              <a:rPr lang="en-US" sz="2000" dirty="0"/>
              <a:t> 1, Lag Vit: </a:t>
            </a:r>
            <a:r>
              <a:rPr lang="en-US" sz="2000" dirty="0" err="1"/>
              <a:t>Ledare</a:t>
            </a:r>
            <a:r>
              <a:rPr lang="en-US" sz="2000" dirty="0"/>
              <a:t> Robin och Andreas</a:t>
            </a:r>
            <a:br>
              <a:rPr lang="en-US" sz="2000" dirty="0"/>
            </a:br>
            <a:r>
              <a:rPr lang="en-US" sz="2000" dirty="0"/>
              <a:t>Albin L, Loke, Nils, </a:t>
            </a:r>
            <a:r>
              <a:rPr lang="en-US" sz="2000" dirty="0" err="1"/>
              <a:t>Gurra</a:t>
            </a:r>
            <a:r>
              <a:rPr lang="en-US" sz="2000" dirty="0"/>
              <a:t>, Max F, Noah, Oskar, Soheil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Stuga</a:t>
            </a:r>
            <a:r>
              <a:rPr lang="en-US" sz="2000" dirty="0"/>
              <a:t> 2, Lag </a:t>
            </a:r>
            <a:r>
              <a:rPr lang="en-US" sz="2000" dirty="0" err="1"/>
              <a:t>Blå</a:t>
            </a:r>
            <a:r>
              <a:rPr lang="en-US" sz="2000" dirty="0"/>
              <a:t>: </a:t>
            </a:r>
            <a:r>
              <a:rPr lang="en-US" sz="2000" dirty="0" err="1"/>
              <a:t>Ledare</a:t>
            </a:r>
            <a:r>
              <a:rPr lang="en-US" sz="2000" dirty="0"/>
              <a:t> Johan och Pontus</a:t>
            </a:r>
            <a:br>
              <a:rPr lang="en-US" sz="2000" dirty="0"/>
            </a:br>
            <a:r>
              <a:rPr lang="en-US" sz="2000" dirty="0"/>
              <a:t>Albin S, </a:t>
            </a:r>
            <a:r>
              <a:rPr lang="en-US" sz="2000" dirty="0" err="1"/>
              <a:t>Nateio</a:t>
            </a:r>
            <a:r>
              <a:rPr lang="en-US" sz="2000" dirty="0"/>
              <a:t>, Wilmer, Erik, Rasmus, </a:t>
            </a:r>
            <a:r>
              <a:rPr lang="en-US" sz="2000" dirty="0" err="1"/>
              <a:t>Matteus</a:t>
            </a:r>
            <a:r>
              <a:rPr lang="en-US" sz="2000" dirty="0"/>
              <a:t>, </a:t>
            </a:r>
            <a:r>
              <a:rPr lang="en-US" sz="2000" dirty="0" err="1"/>
              <a:t>Ludde</a:t>
            </a:r>
            <a:r>
              <a:rPr lang="en-US" sz="2000" dirty="0"/>
              <a:t>, Filip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Stuga</a:t>
            </a:r>
            <a:r>
              <a:rPr lang="en-US" sz="2000" dirty="0"/>
              <a:t> 3, Lag </a:t>
            </a:r>
            <a:r>
              <a:rPr lang="en-US" sz="2000" dirty="0" err="1"/>
              <a:t>Blå</a:t>
            </a:r>
            <a:r>
              <a:rPr lang="en-US" sz="2000" dirty="0"/>
              <a:t>: Mattias och Stefan</a:t>
            </a:r>
            <a:br>
              <a:rPr lang="en-US" sz="2000" dirty="0"/>
            </a:br>
            <a:r>
              <a:rPr lang="en-US" sz="2000" dirty="0"/>
              <a:t>Ale, </a:t>
            </a:r>
            <a:r>
              <a:rPr lang="en-US" sz="2000" dirty="0" err="1"/>
              <a:t>Sigge</a:t>
            </a:r>
            <a:r>
              <a:rPr lang="en-US" sz="2000" dirty="0"/>
              <a:t>, Oliver, Tilling, </a:t>
            </a:r>
            <a:r>
              <a:rPr lang="en-US" sz="2000" dirty="0" err="1"/>
              <a:t>Mael</a:t>
            </a:r>
            <a:r>
              <a:rPr lang="en-US" sz="2000" dirty="0"/>
              <a:t>, Elias </a:t>
            </a:r>
            <a:r>
              <a:rPr lang="en-US" sz="2000" dirty="0" err="1"/>
              <a:t>A,Charlie</a:t>
            </a:r>
            <a:r>
              <a:rPr lang="en-US" sz="2000" dirty="0"/>
              <a:t>, Elias 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Stuga</a:t>
            </a:r>
            <a:r>
              <a:rPr lang="en-US" sz="2000" dirty="0"/>
              <a:t> 4, Lag Vit: Jonas och Roland</a:t>
            </a:r>
            <a:br>
              <a:rPr lang="en-US" sz="2000" dirty="0"/>
            </a:br>
            <a:r>
              <a:rPr lang="en-US" sz="2000" dirty="0"/>
              <a:t>Theo, Axel, </a:t>
            </a:r>
            <a:r>
              <a:rPr lang="en-US" sz="2000" dirty="0" err="1"/>
              <a:t>Malkoo</a:t>
            </a:r>
            <a:r>
              <a:rPr lang="en-US" sz="2000" dirty="0"/>
              <a:t>, Max B, Tom, William, </a:t>
            </a:r>
            <a:r>
              <a:rPr lang="en-US" sz="2000" dirty="0" err="1"/>
              <a:t>Hubbe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58AEAF3-9099-48F4-7A64-F2074B63AAA0}"/>
              </a:ext>
            </a:extLst>
          </p:cNvPr>
          <p:cNvSpPr txBox="1"/>
          <p:nvPr/>
        </p:nvSpPr>
        <p:spPr>
          <a:xfrm>
            <a:off x="1803340" y="250371"/>
            <a:ext cx="5344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Stugindelning</a:t>
            </a:r>
          </a:p>
        </p:txBody>
      </p:sp>
    </p:spTree>
    <p:extLst>
      <p:ext uri="{BB962C8B-B14F-4D97-AF65-F5344CB8AC3E}">
        <p14:creationId xmlns:p14="http://schemas.microsoft.com/office/powerpoint/2010/main" val="4100589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15F90-C05A-426F-BBBB-20477F72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US" sz="4800" dirty="0" err="1"/>
              <a:t>Packlista</a:t>
            </a:r>
            <a:endParaRPr lang="en-US" sz="48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02542-3A9F-45C2-9473-22EF059F1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08857"/>
            <a:ext cx="5501834" cy="5239143"/>
          </a:xfrm>
        </p:spPr>
        <p:txBody>
          <a:bodyPr anchor="ctr">
            <a:norm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Fotbollsskor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och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benskydd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Flipflops/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foppatofflor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Badkläder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Toalettartiklar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Laddare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till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telefonen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Fickpengar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Överdragskläder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tröja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jacka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Regnkläder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Sängkläder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FE51EA2-341F-4F7C-B8F8-A108DC6910C6}"/>
              </a:ext>
            </a:extLst>
          </p:cNvPr>
          <p:cNvSpPr/>
          <p:nvPr/>
        </p:nvSpPr>
        <p:spPr>
          <a:xfrm>
            <a:off x="5117592" y="2160999"/>
            <a:ext cx="978408" cy="484632"/>
          </a:xfrm>
          <a:prstGeom prst="rightArrow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69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C7765-0157-430E-9541-156AD6E6D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07" y="169817"/>
            <a:ext cx="10515600" cy="63685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Spelschema</a:t>
            </a:r>
            <a:endParaRPr lang="en-US" dirty="0"/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670922CF-99B4-02FD-0243-E98B310D63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760687"/>
              </p:ext>
            </p:extLst>
          </p:nvPr>
        </p:nvGraphicFramePr>
        <p:xfrm>
          <a:off x="642257" y="1382487"/>
          <a:ext cx="10657114" cy="1839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6491">
                  <a:extLst>
                    <a:ext uri="{9D8B030D-6E8A-4147-A177-3AD203B41FA5}">
                      <a16:colId xmlns:a16="http://schemas.microsoft.com/office/drawing/2014/main" val="3964950100"/>
                    </a:ext>
                  </a:extLst>
                </a:gridCol>
                <a:gridCol w="834183">
                  <a:extLst>
                    <a:ext uri="{9D8B030D-6E8A-4147-A177-3AD203B41FA5}">
                      <a16:colId xmlns:a16="http://schemas.microsoft.com/office/drawing/2014/main" val="530148826"/>
                    </a:ext>
                  </a:extLst>
                </a:gridCol>
                <a:gridCol w="2264210">
                  <a:extLst>
                    <a:ext uri="{9D8B030D-6E8A-4147-A177-3AD203B41FA5}">
                      <a16:colId xmlns:a16="http://schemas.microsoft.com/office/drawing/2014/main" val="251167346"/>
                    </a:ext>
                  </a:extLst>
                </a:gridCol>
                <a:gridCol w="4392230">
                  <a:extLst>
                    <a:ext uri="{9D8B030D-6E8A-4147-A177-3AD203B41FA5}">
                      <a16:colId xmlns:a16="http://schemas.microsoft.com/office/drawing/2014/main" val="4160281468"/>
                    </a:ext>
                  </a:extLst>
                </a:gridCol>
              </a:tblGrid>
              <a:tr h="30486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>
                          <a:effectLst/>
                        </a:rPr>
                        <a:t>Sigtuna IF P11 Vit (Stuga 1 och 4)</a:t>
                      </a:r>
                      <a:endParaRPr lang="sv-SE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920521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u="none" strike="noStrike" dirty="0">
                          <a:effectLst/>
                        </a:rPr>
                        <a:t>Fredag 17/6</a:t>
                      </a:r>
                      <a:endParaRPr lang="sv-SE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18:00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16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Viggbyholm</a:t>
                      </a:r>
                      <a:r>
                        <a:rPr lang="sv-S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u="none" strike="noStrike">
                          <a:effectLst/>
                        </a:rPr>
                        <a:t>Insjön 4</a:t>
                      </a:r>
                      <a:endParaRPr lang="sv-SE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98905309"/>
                  </a:ext>
                </a:extLst>
              </a:tr>
              <a:tr h="304862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u="none" strike="noStrike" dirty="0">
                          <a:effectLst/>
                        </a:rPr>
                        <a:t>Lördag 18/6</a:t>
                      </a:r>
                      <a:endParaRPr lang="sv-SE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11:45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BP 11-17 Svart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u="none" strike="noStrike">
                          <a:effectLst/>
                        </a:rPr>
                        <a:t>Insjön 1</a:t>
                      </a:r>
                      <a:endParaRPr lang="sv-SE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26428678"/>
                  </a:ext>
                </a:extLst>
              </a:tr>
              <a:tr h="304862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u="none" strike="noStrike">
                          <a:effectLst/>
                        </a:rPr>
                        <a:t>Söndag 19/6</a:t>
                      </a:r>
                      <a:endParaRPr lang="sv-SE" sz="1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09:30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Täby FK Blå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u="none" strike="noStrike">
                          <a:effectLst/>
                        </a:rPr>
                        <a:t>Insjön 2</a:t>
                      </a:r>
                      <a:endParaRPr lang="sv-SE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92106311"/>
                  </a:ext>
                </a:extLst>
              </a:tr>
              <a:tr h="304862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u="none" strike="noStrike">
                          <a:effectLst/>
                        </a:rPr>
                        <a:t>Söndag 19/6</a:t>
                      </a:r>
                      <a:endParaRPr lang="sv-SE" sz="1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Sollentuna </a:t>
                      </a:r>
                      <a:r>
                        <a:rPr lang="sv-SE" sz="16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Vaxmora</a:t>
                      </a:r>
                      <a:r>
                        <a:rPr lang="sv-S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u="none" strike="noStrike">
                          <a:effectLst/>
                        </a:rPr>
                        <a:t>Insjön 1</a:t>
                      </a:r>
                      <a:endParaRPr lang="sv-SE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65152223"/>
                  </a:ext>
                </a:extLst>
              </a:tr>
              <a:tr h="315375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u="none" strike="noStrike" dirty="0">
                          <a:effectLst/>
                        </a:rPr>
                        <a:t>Söndag 19/6</a:t>
                      </a:r>
                      <a:endParaRPr lang="sv-SE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15:30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16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Viggbyholm</a:t>
                      </a:r>
                      <a:r>
                        <a:rPr lang="sv-S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Blå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u="none" strike="noStrike" dirty="0">
                          <a:effectLst/>
                        </a:rPr>
                        <a:t>Insjön 2</a:t>
                      </a:r>
                      <a:endParaRPr lang="sv-SE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92575154"/>
                  </a:ext>
                </a:extLst>
              </a:tr>
            </a:tbl>
          </a:graphicData>
        </a:graphic>
      </p:graphicFrame>
      <p:graphicFrame>
        <p:nvGraphicFramePr>
          <p:cNvPr id="20" name="Tabell 19">
            <a:extLst>
              <a:ext uri="{FF2B5EF4-FFF2-40B4-BE49-F238E27FC236}">
                <a16:creationId xmlns:a16="http://schemas.microsoft.com/office/drawing/2014/main" id="{4F016E51-36CE-921C-7E3B-BDCC91B42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353101"/>
              </p:ext>
            </p:extLst>
          </p:nvPr>
        </p:nvGraphicFramePr>
        <p:xfrm>
          <a:off x="642258" y="3722916"/>
          <a:ext cx="10657114" cy="1839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6491">
                  <a:extLst>
                    <a:ext uri="{9D8B030D-6E8A-4147-A177-3AD203B41FA5}">
                      <a16:colId xmlns:a16="http://schemas.microsoft.com/office/drawing/2014/main" val="3964950100"/>
                    </a:ext>
                  </a:extLst>
                </a:gridCol>
                <a:gridCol w="834183">
                  <a:extLst>
                    <a:ext uri="{9D8B030D-6E8A-4147-A177-3AD203B41FA5}">
                      <a16:colId xmlns:a16="http://schemas.microsoft.com/office/drawing/2014/main" val="530148826"/>
                    </a:ext>
                  </a:extLst>
                </a:gridCol>
                <a:gridCol w="2264210">
                  <a:extLst>
                    <a:ext uri="{9D8B030D-6E8A-4147-A177-3AD203B41FA5}">
                      <a16:colId xmlns:a16="http://schemas.microsoft.com/office/drawing/2014/main" val="251167346"/>
                    </a:ext>
                  </a:extLst>
                </a:gridCol>
                <a:gridCol w="4392230">
                  <a:extLst>
                    <a:ext uri="{9D8B030D-6E8A-4147-A177-3AD203B41FA5}">
                      <a16:colId xmlns:a16="http://schemas.microsoft.com/office/drawing/2014/main" val="4160281468"/>
                    </a:ext>
                  </a:extLst>
                </a:gridCol>
              </a:tblGrid>
              <a:tr h="30486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>
                          <a:effectLst/>
                        </a:rPr>
                        <a:t>Sigtuna IF P11 Blå (Stuga 2 och 3)</a:t>
                      </a:r>
                      <a:endParaRPr lang="sv-SE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920521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u="none" strike="noStrike" dirty="0">
                          <a:effectLst/>
                        </a:rPr>
                        <a:t>Fredag 17/6</a:t>
                      </a:r>
                      <a:endParaRPr lang="sv-SE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17:15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16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Viggbyholm</a:t>
                      </a:r>
                      <a:r>
                        <a:rPr lang="sv-S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Blå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u="none" strike="noStrike" dirty="0">
                          <a:effectLst/>
                        </a:rPr>
                        <a:t>Insjön 2</a:t>
                      </a:r>
                      <a:endParaRPr lang="sv-SE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98905309"/>
                  </a:ext>
                </a:extLst>
              </a:tr>
              <a:tr h="304862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u="none" strike="noStrike" dirty="0">
                          <a:effectLst/>
                        </a:rPr>
                        <a:t>Fredag 17/6</a:t>
                      </a:r>
                      <a:endParaRPr lang="sv-SE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18:45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BP 11-17 Svart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u="none" strike="noStrike">
                          <a:effectLst/>
                        </a:rPr>
                        <a:t>Insjön 1</a:t>
                      </a:r>
                      <a:endParaRPr lang="sv-SE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26428678"/>
                  </a:ext>
                </a:extLst>
              </a:tr>
              <a:tr h="304862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Lördag 18/6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08:45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16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Reymersholm</a:t>
                      </a:r>
                      <a:r>
                        <a:rPr lang="sv-S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u="none" strike="noStrike" dirty="0">
                          <a:effectLst/>
                        </a:rPr>
                        <a:t>Insjön 2</a:t>
                      </a:r>
                      <a:endParaRPr lang="sv-SE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92106311"/>
                  </a:ext>
                </a:extLst>
              </a:tr>
              <a:tr h="304862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u="none" strike="noStrike">
                          <a:effectLst/>
                        </a:rPr>
                        <a:t>Söndag 19/6</a:t>
                      </a:r>
                      <a:endParaRPr lang="sv-SE" sz="1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11:45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Forssa BK Svart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u="none" strike="noStrike">
                          <a:effectLst/>
                        </a:rPr>
                        <a:t>Insjön 1</a:t>
                      </a:r>
                      <a:endParaRPr lang="sv-SE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65152223"/>
                  </a:ext>
                </a:extLst>
              </a:tr>
              <a:tr h="315375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u="none" strike="noStrike" dirty="0">
                          <a:effectLst/>
                        </a:rPr>
                        <a:t>Söndag 19/6</a:t>
                      </a:r>
                      <a:endParaRPr lang="sv-SE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14:45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16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Viggbyholm</a:t>
                      </a:r>
                      <a:r>
                        <a:rPr lang="sv-S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u="none" strike="noStrike" dirty="0">
                          <a:effectLst/>
                        </a:rPr>
                        <a:t>Insjön 2</a:t>
                      </a:r>
                      <a:endParaRPr lang="sv-SE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92575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720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15F90-C05A-426F-BBBB-20477F72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US" sz="4800" dirty="0" err="1"/>
              <a:t>Hjälp</a:t>
            </a:r>
            <a:r>
              <a:rPr lang="en-US" sz="4800" dirty="0"/>
              <a:t> </a:t>
            </a:r>
            <a:r>
              <a:rPr lang="en-US" sz="4800" dirty="0" err="1"/>
              <a:t>på</a:t>
            </a:r>
            <a:r>
              <a:rPr lang="en-US" sz="4800" dirty="0"/>
              <a:t> plats</a:t>
            </a:r>
            <a:br>
              <a:rPr lang="en-US" sz="4800" dirty="0"/>
            </a:br>
            <a:r>
              <a:rPr lang="en-US" sz="4800" dirty="0"/>
              <a:t>och </a:t>
            </a:r>
            <a:r>
              <a:rPr lang="en-US" sz="4800" dirty="0" err="1"/>
              <a:t>utestående</a:t>
            </a:r>
            <a:r>
              <a:rPr lang="en-US" sz="4800" dirty="0"/>
              <a:t> </a:t>
            </a:r>
            <a:r>
              <a:rPr lang="en-US" sz="4800" dirty="0" err="1"/>
              <a:t>frågor</a:t>
            </a:r>
            <a:endParaRPr lang="en-US" sz="48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02542-3A9F-45C2-9473-22EF059F1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08857"/>
            <a:ext cx="5501834" cy="5239143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Transporter –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Hämta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lunchlådor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campingen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behöver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hjälp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med.</a:t>
            </a:r>
          </a:p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Leksand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Sommarland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Simkunnighet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Matsäck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fredag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kraftig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matsäck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då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middag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20:00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två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matcher!</a:t>
            </a:r>
          </a:p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Personliga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saker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respektive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husledare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nallar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mm.</a:t>
            </a:r>
          </a:p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Specialkost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allergier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anmält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!?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Nils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fyller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Söndagen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Johan för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billigare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biljetter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för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anhöriga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till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Sommarland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Övrigt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FE51EA2-341F-4F7C-B8F8-A108DC6910C6}"/>
              </a:ext>
            </a:extLst>
          </p:cNvPr>
          <p:cNvSpPr/>
          <p:nvPr/>
        </p:nvSpPr>
        <p:spPr>
          <a:xfrm>
            <a:off x="5117592" y="2564199"/>
            <a:ext cx="978408" cy="484632"/>
          </a:xfrm>
          <a:prstGeom prst="rightArrow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29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15F90-C05A-426F-BBBB-20477F72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US" sz="4800" dirty="0" err="1"/>
              <a:t>Kläder</a:t>
            </a:r>
            <a:r>
              <a:rPr lang="en-US" sz="4800" dirty="0"/>
              <a:t>!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02542-3A9F-45C2-9473-22EF059F1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5146"/>
            <a:ext cx="5501834" cy="6228567"/>
          </a:xfrm>
        </p:spPr>
        <p:txBody>
          <a:bodyPr anchor="ctr"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Nya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Matchtröjor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Från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föreningen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Nya shorts!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Karl Hedin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Lagkassan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innebandy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Dessa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används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även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innebandy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för de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spelar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Nya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Strumpor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Karl Hedin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Lagkassan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innebandy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Dessa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används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även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innebandy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för de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spelar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FE51EA2-341F-4F7C-B8F8-A108DC6910C6}"/>
              </a:ext>
            </a:extLst>
          </p:cNvPr>
          <p:cNvSpPr/>
          <p:nvPr/>
        </p:nvSpPr>
        <p:spPr>
          <a:xfrm>
            <a:off x="5117592" y="1325799"/>
            <a:ext cx="978408" cy="484632"/>
          </a:xfrm>
          <a:prstGeom prst="rightArrow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81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15F90-C05A-426F-BBBB-20477F72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US" sz="4800" dirty="0" err="1"/>
              <a:t>Kläder</a:t>
            </a:r>
            <a:r>
              <a:rPr lang="en-US" sz="4800" dirty="0"/>
              <a:t>!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02542-3A9F-45C2-9473-22EF059F1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7074" y="649214"/>
            <a:ext cx="5501834" cy="17252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Hoodie till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spelare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Tack till: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Karl Hedin, Andreas Hugoson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Sigtuna Arboristgrupp, Pierre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Spiridon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Calais.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FE51EA2-341F-4F7C-B8F8-A108DC6910C6}"/>
              </a:ext>
            </a:extLst>
          </p:cNvPr>
          <p:cNvSpPr/>
          <p:nvPr/>
        </p:nvSpPr>
        <p:spPr>
          <a:xfrm>
            <a:off x="5117592" y="1325799"/>
            <a:ext cx="978408" cy="484632"/>
          </a:xfrm>
          <a:prstGeom prst="rightArrow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B188154-BF9C-087F-25E2-6ED05C63A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529" y="1895578"/>
            <a:ext cx="2893671" cy="3450566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A3AA8502-7204-724D-4A67-6B89D4500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403" y="3512062"/>
            <a:ext cx="2893671" cy="3450566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083DC4BC-6657-31CF-160A-DBAD46CB1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183" y="2019686"/>
            <a:ext cx="2893671" cy="345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00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13350</TotalTime>
  <Words>634</Words>
  <Application>Microsoft Office PowerPoint</Application>
  <PresentationFormat>Bredbild</PresentationFormat>
  <Paragraphs>128</Paragraphs>
  <Slides>13</Slides>
  <Notes>1</Notes>
  <HiddenSlides>0</HiddenSlides>
  <MMClips>1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Meiryo</vt:lpstr>
      <vt:lpstr>Arial</vt:lpstr>
      <vt:lpstr>Calibri</vt:lpstr>
      <vt:lpstr>Calibri Light</vt:lpstr>
      <vt:lpstr>Office-tema</vt:lpstr>
      <vt:lpstr>P11 drar till Leksand </vt:lpstr>
      <vt:lpstr>Boendet  Tallbacken 2</vt:lpstr>
      <vt:lpstr>Planering</vt:lpstr>
      <vt:lpstr>PowerPoint-presentation</vt:lpstr>
      <vt:lpstr>Packlista</vt:lpstr>
      <vt:lpstr>Spelschema</vt:lpstr>
      <vt:lpstr>Hjälp på plats och utestående frågor</vt:lpstr>
      <vt:lpstr>Kläder!</vt:lpstr>
      <vt:lpstr>Kläder!</vt:lpstr>
      <vt:lpstr>Supporter!  Original 450kr Zipped  520kr</vt:lpstr>
      <vt:lpstr>Ord och önskemål från ledarstaben</vt:lpstr>
      <vt:lpstr>Trygg Idrott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Arbetsmtrl Styrelse SIF fotboll</dc:title>
  <dc:creator>Henrik Blom</dc:creator>
  <cp:lastModifiedBy>Robin Lindén</cp:lastModifiedBy>
  <cp:revision>25</cp:revision>
  <dcterms:created xsi:type="dcterms:W3CDTF">2021-01-15T12:36:11Z</dcterms:created>
  <dcterms:modified xsi:type="dcterms:W3CDTF">2022-06-02T20:27:29Z</dcterms:modified>
</cp:coreProperties>
</file>