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-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816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54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848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5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09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66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15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5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119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8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5B733-070C-470E-8FB1-948ED48DEA48}" type="datetimeFigureOut">
              <a:rPr lang="sv-SE" smtClean="0"/>
              <a:t>2023-05-25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6EEEF-3639-4A08-8D47-859BE5A18A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607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dium.se/foreningar/154994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502374"/>
            <a:ext cx="9144000" cy="2387600"/>
          </a:xfrm>
        </p:spPr>
        <p:txBody>
          <a:bodyPr>
            <a:noAutofit/>
          </a:bodyPr>
          <a:lstStyle/>
          <a:p>
            <a:br>
              <a:rPr lang="sv-SE" sz="4000" dirty="0"/>
            </a:br>
            <a:br>
              <a:rPr lang="sv-SE" sz="4000" dirty="0"/>
            </a:br>
            <a:r>
              <a:rPr lang="sv-SE" sz="4000" dirty="0"/>
              <a:t>Föräldramöte Samuelsdals IF P14</a:t>
            </a:r>
            <a:br>
              <a:rPr lang="sv-SE" sz="4000" dirty="0"/>
            </a:br>
            <a:r>
              <a:rPr lang="sv-SE" sz="4000" dirty="0"/>
              <a:t>Fotboll</a:t>
            </a:r>
            <a:br>
              <a:rPr lang="sv-SE" sz="4000" dirty="0"/>
            </a:br>
            <a:endParaRPr lang="sv-SE" sz="40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619" y="660318"/>
            <a:ext cx="23812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89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-121437"/>
            <a:ext cx="10515600" cy="1325563"/>
          </a:xfrm>
        </p:spPr>
        <p:txBody>
          <a:bodyPr/>
          <a:lstStyle/>
          <a:p>
            <a:r>
              <a:rPr lang="sv-SE" dirty="0"/>
              <a:t>Agenda            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754934"/>
            <a:ext cx="10515600" cy="4004723"/>
          </a:xfrm>
        </p:spPr>
        <p:txBody>
          <a:bodyPr>
            <a:normAutofit fontScale="25000" lnSpcReduction="20000"/>
          </a:bodyPr>
          <a:lstStyle/>
          <a:p>
            <a:endParaRPr lang="sv-SE" dirty="0"/>
          </a:p>
          <a:p>
            <a:endParaRPr lang="sv-SE" sz="7200" dirty="0"/>
          </a:p>
          <a:p>
            <a:r>
              <a:rPr lang="sv-SE" sz="7200" dirty="0"/>
              <a:t>Presentation nya ledare, Daniel, Alex pappa är ny ledare för i år, välkommen Daniel</a:t>
            </a:r>
          </a:p>
          <a:p>
            <a:r>
              <a:rPr lang="sv-SE" sz="7200" dirty="0"/>
              <a:t>Hur leder vi laget? Beteende och hur man är mot varandra, </a:t>
            </a:r>
            <a:r>
              <a:rPr lang="sv-SE" sz="7200" dirty="0" err="1"/>
              <a:t>Fairplay</a:t>
            </a:r>
            <a:r>
              <a:rPr lang="sv-SE" sz="7200" dirty="0"/>
              <a:t> är högt prioriterat. </a:t>
            </a:r>
          </a:p>
          <a:p>
            <a:pPr marL="0" indent="0">
              <a:buNone/>
            </a:pPr>
            <a:r>
              <a:rPr lang="sv-SE" sz="7200" dirty="0"/>
              <a:t>     - Vi kommer återkoppla till er föräldrar om något avviker eller vi har sagt till på skarpen.</a:t>
            </a:r>
          </a:p>
          <a:p>
            <a:r>
              <a:rPr lang="sv-SE" sz="7200" dirty="0"/>
              <a:t>Hur är vi vid sidan av planen, publik, ni föräldrar är viktiga</a:t>
            </a:r>
          </a:p>
          <a:p>
            <a:r>
              <a:rPr lang="sv-SE" sz="7200" dirty="0"/>
              <a:t>Träningar, torsdagar 17-18:30 </a:t>
            </a:r>
            <a:r>
              <a:rPr lang="sv-SE" sz="7200" dirty="0" err="1"/>
              <a:t>Samuelsdals</a:t>
            </a:r>
            <a:r>
              <a:rPr lang="sv-SE" sz="7200" dirty="0"/>
              <a:t> IP</a:t>
            </a:r>
          </a:p>
          <a:p>
            <a:pPr marL="0" indent="0">
              <a:buNone/>
            </a:pPr>
            <a:r>
              <a:rPr lang="sv-SE" sz="7200" dirty="0"/>
              <a:t>       - Varför bara en </a:t>
            </a:r>
            <a:r>
              <a:rPr lang="sv-SE" sz="7200" dirty="0" err="1"/>
              <a:t>ggn</a:t>
            </a:r>
            <a:r>
              <a:rPr lang="sv-SE" sz="7200" dirty="0"/>
              <a:t> i veckan?</a:t>
            </a:r>
          </a:p>
          <a:p>
            <a:pPr marL="0" indent="0">
              <a:buNone/>
            </a:pPr>
            <a:r>
              <a:rPr lang="sv-SE" sz="7200" dirty="0"/>
              <a:t>          Enligt SVFF riktlinjer är det en gång i veckan som är förslaget, vi satsar på mer matcher i stället. </a:t>
            </a:r>
          </a:p>
          <a:p>
            <a:r>
              <a:rPr lang="sv-SE" sz="7200" dirty="0"/>
              <a:t>Matcher Tigerligan, det är många matcher i år. </a:t>
            </a:r>
          </a:p>
          <a:p>
            <a:pPr marL="0" indent="0">
              <a:buNone/>
            </a:pPr>
            <a:r>
              <a:rPr lang="sv-SE" sz="7200" dirty="0"/>
              <a:t>     - Vi har i år anmält 2 lag.</a:t>
            </a:r>
          </a:p>
          <a:p>
            <a:pPr marL="0" indent="0">
              <a:buNone/>
            </a:pPr>
            <a:r>
              <a:rPr lang="sv-SE" sz="7200" dirty="0"/>
              <a:t>     - Man blir kallad match per match, helt beroende på hur man tränat och om det blir </a:t>
            </a:r>
            <a:r>
              <a:rPr lang="sv-SE" sz="7200" dirty="0" err="1"/>
              <a:t>ev</a:t>
            </a:r>
            <a:r>
              <a:rPr lang="sv-SE" sz="7200" dirty="0"/>
              <a:t> återbud</a:t>
            </a:r>
          </a:p>
          <a:p>
            <a:pPr marL="0" indent="0">
              <a:buNone/>
            </a:pPr>
            <a:r>
              <a:rPr lang="sv-SE" sz="7200" dirty="0"/>
              <a:t>     - Vi kommer att spela med 8 plus MV varje match, mycket speltid ger framgång.</a:t>
            </a:r>
          </a:p>
          <a:p>
            <a:pPr marL="0" indent="0">
              <a:buNone/>
            </a:pPr>
            <a:r>
              <a:rPr lang="sv-SE" sz="7200" dirty="0"/>
              <a:t>     - Ibland får man spela 2 matcher per helg, ibland står man över. Målet är 1 match per helg</a:t>
            </a:r>
          </a:p>
          <a:p>
            <a:pPr marL="0" indent="0">
              <a:buNone/>
            </a:pPr>
            <a:r>
              <a:rPr lang="sv-SE" sz="7200" dirty="0"/>
              <a:t>      - Hur åker vi till matcherna, samåkning, vänta tills alla är på plats?? Man samlas på respektive plats, har   </a:t>
            </a:r>
          </a:p>
          <a:p>
            <a:pPr marL="0" indent="0">
              <a:buNone/>
            </a:pPr>
            <a:r>
              <a:rPr lang="sv-SE" sz="7200" dirty="0"/>
              <a:t>         man behov av skjuts hör man av sig</a:t>
            </a:r>
          </a:p>
          <a:p>
            <a:r>
              <a:rPr lang="sv-SE" sz="7200" dirty="0"/>
              <a:t>Fikaförsäljning</a:t>
            </a:r>
          </a:p>
          <a:p>
            <a:pPr marL="0" indent="0">
              <a:buNone/>
            </a:pPr>
            <a:r>
              <a:rPr lang="sv-SE" sz="7200" dirty="0"/>
              <a:t>        - Försäljning fika vid våra hemmamatcher</a:t>
            </a:r>
          </a:p>
          <a:p>
            <a:pPr marL="0" indent="0" algn="just">
              <a:buNone/>
            </a:pPr>
            <a:r>
              <a:rPr lang="sv-SE" sz="7200" dirty="0"/>
              <a:t>        - Kioskansvarig, Anna </a:t>
            </a:r>
            <a:r>
              <a:rPr lang="sv-SE" sz="7200" dirty="0" err="1"/>
              <a:t>Islén</a:t>
            </a:r>
            <a:r>
              <a:rPr lang="sv-SE" sz="7200" dirty="0"/>
              <a:t>, mamma till Axel kommer att vara </a:t>
            </a:r>
            <a:r>
              <a:rPr lang="sv-SE" sz="7200" dirty="0" err="1"/>
              <a:t>kioskanvarig</a:t>
            </a:r>
            <a:r>
              <a:rPr lang="sv-SE" sz="7200" dirty="0"/>
              <a:t> från vårat lag. Mer i information</a:t>
            </a:r>
          </a:p>
          <a:p>
            <a:pPr marL="0" indent="0" algn="just">
              <a:buNone/>
            </a:pPr>
            <a:r>
              <a:rPr lang="sv-SE" sz="7200" dirty="0"/>
              <a:t>          om detta kommer separat</a:t>
            </a:r>
          </a:p>
          <a:p>
            <a:pPr marL="0" indent="0" algn="just">
              <a:buNone/>
            </a:pPr>
            <a:endParaRPr lang="sv-SE" sz="7200" dirty="0"/>
          </a:p>
          <a:p>
            <a:pPr marL="0" indent="0">
              <a:buNone/>
            </a:pPr>
            <a:r>
              <a:rPr lang="sv-SE" sz="7200" dirty="0"/>
              <a:t>        </a:t>
            </a:r>
          </a:p>
          <a:p>
            <a:pPr marL="0" indent="0">
              <a:buNone/>
            </a:pPr>
            <a:endParaRPr lang="sv-SE" sz="7200" dirty="0"/>
          </a:p>
          <a:p>
            <a:pPr marL="0" indent="0">
              <a:buNone/>
            </a:pPr>
            <a:endParaRPr lang="sv-SE" sz="7200" dirty="0"/>
          </a:p>
          <a:p>
            <a:pPr marL="0" indent="0">
              <a:buNone/>
            </a:pPr>
            <a:endParaRPr lang="sv-SE" sz="7200" dirty="0"/>
          </a:p>
          <a:p>
            <a:pPr marL="0" indent="0">
              <a:buNone/>
            </a:pPr>
            <a:endParaRPr lang="sv-SE" sz="7200" dirty="0"/>
          </a:p>
          <a:p>
            <a:pPr marL="0" indent="0">
              <a:buNone/>
            </a:pPr>
            <a:endParaRPr lang="sv-SE" sz="7200" dirty="0"/>
          </a:p>
          <a:p>
            <a:pPr marL="0" indent="0">
              <a:buNone/>
            </a:pPr>
            <a:endParaRPr lang="sv-SE" sz="4800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176" y="191573"/>
            <a:ext cx="2012001" cy="112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9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95130-2ECC-430E-B1E2-8101FA484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AF8E46-62AF-4B1D-AE41-66BA8E08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365" y="3293698"/>
            <a:ext cx="10515600" cy="4351338"/>
          </a:xfrm>
        </p:spPr>
        <p:txBody>
          <a:bodyPr/>
          <a:lstStyle/>
          <a:p>
            <a:r>
              <a:rPr lang="sv-SE" sz="1800" dirty="0"/>
              <a:t>Laget </a:t>
            </a:r>
            <a:r>
              <a:rPr lang="sv-SE" sz="1800" dirty="0" err="1"/>
              <a:t>appen</a:t>
            </a:r>
            <a:r>
              <a:rPr lang="sv-SE" sz="1800" dirty="0"/>
              <a:t>, tacksam om ni lägger in telefonnummer om vi behöver nå er på något vis..</a:t>
            </a:r>
          </a:p>
          <a:p>
            <a:r>
              <a:rPr lang="sv-SE" sz="1800" dirty="0"/>
              <a:t>Kallar till träningar och matcher</a:t>
            </a:r>
          </a:p>
          <a:p>
            <a:pPr marL="0" indent="0">
              <a:buNone/>
            </a:pPr>
            <a:r>
              <a:rPr lang="sv-SE" sz="1800" dirty="0"/>
              <a:t>       - Vi kommer att kalla till träningar och matcher, och en obesvarad kallelse till match är lika med ett nej</a:t>
            </a:r>
          </a:p>
          <a:p>
            <a:pPr marL="0" indent="0">
              <a:buNone/>
            </a:pPr>
            <a:r>
              <a:rPr lang="sv-SE" sz="1800" dirty="0"/>
              <a:t>       - Svara gärna på kallelsen så fort som möjligt, så vi i hinner med att kalla någon annan</a:t>
            </a:r>
          </a:p>
          <a:p>
            <a:r>
              <a:rPr lang="sv-SE" sz="1800" dirty="0"/>
              <a:t>Profilkläder </a:t>
            </a:r>
            <a:r>
              <a:rPr lang="sv-SE" sz="1800" dirty="0">
                <a:hlinkClick r:id="rId2"/>
              </a:rPr>
              <a:t>https://www.stadium.se/foreningar/1549945</a:t>
            </a:r>
            <a:endParaRPr lang="sv-SE" sz="1800" dirty="0"/>
          </a:p>
          <a:p>
            <a:r>
              <a:rPr lang="sv-SE" sz="1800" dirty="0"/>
              <a:t>Övriga frågor</a:t>
            </a:r>
          </a:p>
          <a:p>
            <a:pPr marL="0" indent="0">
              <a:buNone/>
            </a:pPr>
            <a:r>
              <a:rPr lang="sv-SE" sz="1800" dirty="0"/>
              <a:t>  - Vi tog upp gällande mellanmål eller mat, att man stoppar i sina barn något både innan träning och match</a:t>
            </a:r>
          </a:p>
          <a:p>
            <a:pPr marL="0" indent="0">
              <a:buNone/>
            </a:pPr>
            <a:r>
              <a:rPr lang="sv-SE" sz="1800" dirty="0"/>
              <a:t>     för att minska bensinstoppen. Även att man tar med så man kan mata i dom i paus.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B70ADAD-A35D-495A-8ADE-E769491AEF40}"/>
              </a:ext>
            </a:extLst>
          </p:cNvPr>
          <p:cNvSpPr/>
          <p:nvPr/>
        </p:nvSpPr>
        <p:spPr>
          <a:xfrm>
            <a:off x="774584" y="1539372"/>
            <a:ext cx="87888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- Vi tänker samma upplägg som förra året, när man blir kallad till match kallas man till kiosktjänst. </a:t>
            </a:r>
          </a:p>
          <a:p>
            <a:r>
              <a:rPr lang="sv-SE" dirty="0"/>
              <a:t>         - Nytt i år är att det finns vatten bredvid kiosken, så enbart fika bröd skall fixas, resten finns redan på plats.</a:t>
            </a:r>
          </a:p>
          <a:p>
            <a:r>
              <a:rPr lang="sv-SE" dirty="0"/>
              <a:t>         - Bjuder motståndarna på fika efter avslutad match.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5697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447</Words>
  <Application>Microsoft Office PowerPoint</Application>
  <PresentationFormat>Bredbild</PresentationFormat>
  <Paragraphs>41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  Föräldramöte Samuelsdals IF P14 Fotboll </vt:lpstr>
      <vt:lpstr>Agenda             </vt:lpstr>
      <vt:lpstr>      </vt:lpstr>
    </vt:vector>
  </TitlesOfParts>
  <Company>Borlänge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Samuelsdals IF P14 innebandy</dc:title>
  <dc:creator>Andreas Kallursén</dc:creator>
  <cp:lastModifiedBy>Andreas Kallursén</cp:lastModifiedBy>
  <cp:revision>12</cp:revision>
  <dcterms:created xsi:type="dcterms:W3CDTF">2022-10-20T09:08:21Z</dcterms:created>
  <dcterms:modified xsi:type="dcterms:W3CDTF">2023-05-25T06:21:41Z</dcterms:modified>
</cp:coreProperties>
</file>