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 id="300" r:id="rId3"/>
    <p:sldId id="258" r:id="rId4"/>
    <p:sldId id="299" r:id="rId5"/>
    <p:sldId id="301" r:id="rId6"/>
    <p:sldId id="302" r:id="rId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0" autoAdjust="0"/>
    <p:restoredTop sz="94660"/>
  </p:normalViewPr>
  <p:slideViewPr>
    <p:cSldViewPr snapToGrid="0">
      <p:cViewPr varScale="1">
        <p:scale>
          <a:sx n="100" d="100"/>
          <a:sy n="100" d="100"/>
        </p:scale>
        <p:origin x="33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9F48A-00DB-46BD-B085-C4DC1D2F1C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473F27-D475-42B9-89BB-C3177EA6A7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C1A3E93-02AE-4A6F-A5B2-CB4ECF2CFD03}"/>
              </a:ext>
            </a:extLst>
          </p:cNvPr>
          <p:cNvSpPr>
            <a:spLocks noGrp="1"/>
          </p:cNvSpPr>
          <p:nvPr>
            <p:ph type="dt" sz="half" idx="10"/>
          </p:nvPr>
        </p:nvSpPr>
        <p:spPr/>
        <p:txBody>
          <a:bodyPr/>
          <a:lstStyle/>
          <a:p>
            <a:fld id="{F816C321-D501-4E4F-B046-FB0FA50C96AB}" type="datetimeFigureOut">
              <a:rPr lang="en-US" smtClean="0"/>
              <a:t>9/27/2022</a:t>
            </a:fld>
            <a:endParaRPr lang="en-US"/>
          </a:p>
        </p:txBody>
      </p:sp>
      <p:sp>
        <p:nvSpPr>
          <p:cNvPr id="5" name="Footer Placeholder 4">
            <a:extLst>
              <a:ext uri="{FF2B5EF4-FFF2-40B4-BE49-F238E27FC236}">
                <a16:creationId xmlns:a16="http://schemas.microsoft.com/office/drawing/2014/main" id="{0872F497-7F4B-4DC2-83B5-E0BAE22333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3D2970-C1B7-4F1B-AEAD-9E7D15887215}"/>
              </a:ext>
            </a:extLst>
          </p:cNvPr>
          <p:cNvSpPr>
            <a:spLocks noGrp="1"/>
          </p:cNvSpPr>
          <p:nvPr>
            <p:ph type="sldNum" sz="quarter" idx="12"/>
          </p:nvPr>
        </p:nvSpPr>
        <p:spPr/>
        <p:txBody>
          <a:bodyPr/>
          <a:lstStyle/>
          <a:p>
            <a:fld id="{6458EE7F-ACFD-4C44-A3FE-86E3377E2A12}" type="slidenum">
              <a:rPr lang="en-US" smtClean="0"/>
              <a:t>‹#›</a:t>
            </a:fld>
            <a:endParaRPr lang="en-US"/>
          </a:p>
        </p:txBody>
      </p:sp>
    </p:spTree>
    <p:extLst>
      <p:ext uri="{BB962C8B-B14F-4D97-AF65-F5344CB8AC3E}">
        <p14:creationId xmlns:p14="http://schemas.microsoft.com/office/powerpoint/2010/main" val="619219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C631E-2556-412E-B407-3A9AFBDCDBB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2FC2B9A-7817-4619-8CFB-18E9A21079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133C2E-B3E3-4C04-8A6E-DDDB39BEB8AD}"/>
              </a:ext>
            </a:extLst>
          </p:cNvPr>
          <p:cNvSpPr>
            <a:spLocks noGrp="1"/>
          </p:cNvSpPr>
          <p:nvPr>
            <p:ph type="dt" sz="half" idx="10"/>
          </p:nvPr>
        </p:nvSpPr>
        <p:spPr/>
        <p:txBody>
          <a:bodyPr/>
          <a:lstStyle/>
          <a:p>
            <a:fld id="{F816C321-D501-4E4F-B046-FB0FA50C96AB}" type="datetimeFigureOut">
              <a:rPr lang="en-US" smtClean="0"/>
              <a:t>9/27/2022</a:t>
            </a:fld>
            <a:endParaRPr lang="en-US"/>
          </a:p>
        </p:txBody>
      </p:sp>
      <p:sp>
        <p:nvSpPr>
          <p:cNvPr id="5" name="Footer Placeholder 4">
            <a:extLst>
              <a:ext uri="{FF2B5EF4-FFF2-40B4-BE49-F238E27FC236}">
                <a16:creationId xmlns:a16="http://schemas.microsoft.com/office/drawing/2014/main" id="{7F2B8B97-A5BB-4F0F-BF33-DEEF386E81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0DE203-4EA0-47A9-869C-72A43A2BCC4A}"/>
              </a:ext>
            </a:extLst>
          </p:cNvPr>
          <p:cNvSpPr>
            <a:spLocks noGrp="1"/>
          </p:cNvSpPr>
          <p:nvPr>
            <p:ph type="sldNum" sz="quarter" idx="12"/>
          </p:nvPr>
        </p:nvSpPr>
        <p:spPr/>
        <p:txBody>
          <a:bodyPr/>
          <a:lstStyle/>
          <a:p>
            <a:fld id="{6458EE7F-ACFD-4C44-A3FE-86E3377E2A12}" type="slidenum">
              <a:rPr lang="en-US" smtClean="0"/>
              <a:t>‹#›</a:t>
            </a:fld>
            <a:endParaRPr lang="en-US"/>
          </a:p>
        </p:txBody>
      </p:sp>
    </p:spTree>
    <p:extLst>
      <p:ext uri="{BB962C8B-B14F-4D97-AF65-F5344CB8AC3E}">
        <p14:creationId xmlns:p14="http://schemas.microsoft.com/office/powerpoint/2010/main" val="2605372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71F444-CB6F-4883-B7AD-3663C4E1AA2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F6F2C93-0B2D-4B7A-B653-830BE5DCD91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FE2C2B-3DD6-4A12-97A3-D82543F1423E}"/>
              </a:ext>
            </a:extLst>
          </p:cNvPr>
          <p:cNvSpPr>
            <a:spLocks noGrp="1"/>
          </p:cNvSpPr>
          <p:nvPr>
            <p:ph type="dt" sz="half" idx="10"/>
          </p:nvPr>
        </p:nvSpPr>
        <p:spPr/>
        <p:txBody>
          <a:bodyPr/>
          <a:lstStyle/>
          <a:p>
            <a:fld id="{F816C321-D501-4E4F-B046-FB0FA50C96AB}" type="datetimeFigureOut">
              <a:rPr lang="en-US" smtClean="0"/>
              <a:t>9/27/2022</a:t>
            </a:fld>
            <a:endParaRPr lang="en-US"/>
          </a:p>
        </p:txBody>
      </p:sp>
      <p:sp>
        <p:nvSpPr>
          <p:cNvPr id="5" name="Footer Placeholder 4">
            <a:extLst>
              <a:ext uri="{FF2B5EF4-FFF2-40B4-BE49-F238E27FC236}">
                <a16:creationId xmlns:a16="http://schemas.microsoft.com/office/drawing/2014/main" id="{C8162E08-74D0-4978-A560-9B9942AC23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BB5C9D-4C57-4DBE-B47A-A9F99CC1739C}"/>
              </a:ext>
            </a:extLst>
          </p:cNvPr>
          <p:cNvSpPr>
            <a:spLocks noGrp="1"/>
          </p:cNvSpPr>
          <p:nvPr>
            <p:ph type="sldNum" sz="quarter" idx="12"/>
          </p:nvPr>
        </p:nvSpPr>
        <p:spPr/>
        <p:txBody>
          <a:bodyPr/>
          <a:lstStyle/>
          <a:p>
            <a:fld id="{6458EE7F-ACFD-4C44-A3FE-86E3377E2A12}" type="slidenum">
              <a:rPr lang="en-US" smtClean="0"/>
              <a:t>‹#›</a:t>
            </a:fld>
            <a:endParaRPr lang="en-US"/>
          </a:p>
        </p:txBody>
      </p:sp>
    </p:spTree>
    <p:extLst>
      <p:ext uri="{BB962C8B-B14F-4D97-AF65-F5344CB8AC3E}">
        <p14:creationId xmlns:p14="http://schemas.microsoft.com/office/powerpoint/2010/main" val="3914042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Slide with Image">
    <p:bg>
      <p:bgPr>
        <a:solidFill>
          <a:schemeClr val="bg1">
            <a:lumMod val="95000"/>
          </a:schemeClr>
        </a:solidFill>
        <a:effectLst/>
      </p:bgPr>
    </p:bg>
    <p:spTree>
      <p:nvGrpSpPr>
        <p:cNvPr id="1" name=""/>
        <p:cNvGrpSpPr/>
        <p:nvPr/>
      </p:nvGrpSpPr>
      <p:grpSpPr>
        <a:xfrm>
          <a:off x="0" y="0"/>
          <a:ext cx="0" cy="0"/>
          <a:chOff x="0" y="0"/>
          <a:chExt cx="0" cy="0"/>
        </a:xfrm>
      </p:grpSpPr>
      <p:sp>
        <p:nvSpPr>
          <p:cNvPr id="41" name="Picture Placeholder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0" y="0"/>
            <a:ext cx="9780588" cy="6804025"/>
          </a:xfrm>
          <a:solidFill>
            <a:schemeClr val="bg1">
              <a:lumMod val="85000"/>
            </a:schemeClr>
          </a:solidFill>
        </p:spPr>
        <p:txBody>
          <a:bodyPr tIns="1728000" anchor="t"/>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and Drop your Photo Here</a:t>
            </a:r>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3200400" y="2811053"/>
            <a:ext cx="8991600" cy="1261295"/>
          </a:xfrm>
          <a:solidFill>
            <a:schemeClr val="bg1"/>
          </a:solidFill>
        </p:spPr>
        <p:txBody>
          <a:bodyPr vert="horz" lIns="180000" tIns="180000" rIns="252000" bIns="180000" rtlCol="0" anchor="t">
            <a:noAutofit/>
          </a:bodyPr>
          <a:lstStyle>
            <a:lvl1pPr algn="r">
              <a:defRPr lang="en-ZA" sz="6000" b="1" spc="-300" dirty="0"/>
            </a:lvl1pPr>
          </a:lstStyle>
          <a:p>
            <a:pPr lvl="0" algn="r"/>
            <a:r>
              <a:rPr lang="en-US" noProof="0"/>
              <a:t>Click to edit presentation title</a:t>
            </a:r>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3200400" y="4061039"/>
            <a:ext cx="6580188" cy="580921"/>
          </a:xfrm>
          <a:solidFill>
            <a:schemeClr val="tx1">
              <a:alpha val="80000"/>
            </a:schemeClr>
          </a:solidFill>
        </p:spPr>
        <p:txBody>
          <a:bodyPr vert="horz" lIns="180000" tIns="180000" rIns="180000" bIns="180000" rtlCol="0">
            <a:noAutofit/>
          </a:bodyPr>
          <a:lstStyle>
            <a:lvl1pPr marL="0" indent="0" algn="r">
              <a:buNone/>
              <a:defRPr lang="en-ZA" dirty="0">
                <a:solidFill>
                  <a:schemeClr val="bg1"/>
                </a:solidFill>
              </a:defRPr>
            </a:lvl1pPr>
          </a:lstStyle>
          <a:p>
            <a:pPr marL="266700" lvl="0" indent="-266700" algn="ctr"/>
            <a:r>
              <a:rPr lang="en-US" noProof="0"/>
              <a:t>Click to edit Master subtitle style</a:t>
            </a:r>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51DD44D8-4A8F-4693-B90A-166855B29D25}"/>
              </a:ext>
            </a:extLst>
          </p:cNvPr>
          <p:cNvSpPr/>
          <p:nvPr userDrawn="1"/>
        </p:nvSpPr>
        <p:spPr>
          <a:xfrm>
            <a:off x="9780588" y="2698612"/>
            <a:ext cx="2411412" cy="1148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924354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72FC0-479B-45E9-9FD5-F2F46DC8DB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FD8FDD-2366-4E4D-A697-16A20D3F6C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290EF2-6FF2-4EBC-BF38-3C19E839256E}"/>
              </a:ext>
            </a:extLst>
          </p:cNvPr>
          <p:cNvSpPr>
            <a:spLocks noGrp="1"/>
          </p:cNvSpPr>
          <p:nvPr>
            <p:ph type="dt" sz="half" idx="10"/>
          </p:nvPr>
        </p:nvSpPr>
        <p:spPr/>
        <p:txBody>
          <a:bodyPr/>
          <a:lstStyle/>
          <a:p>
            <a:fld id="{F816C321-D501-4E4F-B046-FB0FA50C96AB}" type="datetimeFigureOut">
              <a:rPr lang="en-US" smtClean="0"/>
              <a:t>9/27/2022</a:t>
            </a:fld>
            <a:endParaRPr lang="en-US"/>
          </a:p>
        </p:txBody>
      </p:sp>
      <p:sp>
        <p:nvSpPr>
          <p:cNvPr id="5" name="Footer Placeholder 4">
            <a:extLst>
              <a:ext uri="{FF2B5EF4-FFF2-40B4-BE49-F238E27FC236}">
                <a16:creationId xmlns:a16="http://schemas.microsoft.com/office/drawing/2014/main" id="{D20C50D8-0861-4526-AC6F-D724CEF01B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A58FDB-0A8E-4AC8-B335-74FB53563CE6}"/>
              </a:ext>
            </a:extLst>
          </p:cNvPr>
          <p:cNvSpPr>
            <a:spLocks noGrp="1"/>
          </p:cNvSpPr>
          <p:nvPr>
            <p:ph type="sldNum" sz="quarter" idx="12"/>
          </p:nvPr>
        </p:nvSpPr>
        <p:spPr/>
        <p:txBody>
          <a:bodyPr/>
          <a:lstStyle/>
          <a:p>
            <a:fld id="{6458EE7F-ACFD-4C44-A3FE-86E3377E2A12}" type="slidenum">
              <a:rPr lang="en-US" smtClean="0"/>
              <a:t>‹#›</a:t>
            </a:fld>
            <a:endParaRPr lang="en-US"/>
          </a:p>
        </p:txBody>
      </p:sp>
    </p:spTree>
    <p:extLst>
      <p:ext uri="{BB962C8B-B14F-4D97-AF65-F5344CB8AC3E}">
        <p14:creationId xmlns:p14="http://schemas.microsoft.com/office/powerpoint/2010/main" val="2528709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EE8F4-60DA-47AA-9EE7-9445F8E4FE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C4E874-C881-4472-A298-A17418BBA7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73D902-7946-4239-A151-255F4A42C786}"/>
              </a:ext>
            </a:extLst>
          </p:cNvPr>
          <p:cNvSpPr>
            <a:spLocks noGrp="1"/>
          </p:cNvSpPr>
          <p:nvPr>
            <p:ph type="dt" sz="half" idx="10"/>
          </p:nvPr>
        </p:nvSpPr>
        <p:spPr/>
        <p:txBody>
          <a:bodyPr/>
          <a:lstStyle/>
          <a:p>
            <a:fld id="{F816C321-D501-4E4F-B046-FB0FA50C96AB}" type="datetimeFigureOut">
              <a:rPr lang="en-US" smtClean="0"/>
              <a:t>9/27/2022</a:t>
            </a:fld>
            <a:endParaRPr lang="en-US"/>
          </a:p>
        </p:txBody>
      </p:sp>
      <p:sp>
        <p:nvSpPr>
          <p:cNvPr id="5" name="Footer Placeholder 4">
            <a:extLst>
              <a:ext uri="{FF2B5EF4-FFF2-40B4-BE49-F238E27FC236}">
                <a16:creationId xmlns:a16="http://schemas.microsoft.com/office/drawing/2014/main" id="{AAF68804-34AE-4006-8CCF-0D8C0F927D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8F6F66-D8CB-460B-BCB3-24881F8F47BD}"/>
              </a:ext>
            </a:extLst>
          </p:cNvPr>
          <p:cNvSpPr>
            <a:spLocks noGrp="1"/>
          </p:cNvSpPr>
          <p:nvPr>
            <p:ph type="sldNum" sz="quarter" idx="12"/>
          </p:nvPr>
        </p:nvSpPr>
        <p:spPr/>
        <p:txBody>
          <a:bodyPr/>
          <a:lstStyle/>
          <a:p>
            <a:fld id="{6458EE7F-ACFD-4C44-A3FE-86E3377E2A12}" type="slidenum">
              <a:rPr lang="en-US" smtClean="0"/>
              <a:t>‹#›</a:t>
            </a:fld>
            <a:endParaRPr lang="en-US"/>
          </a:p>
        </p:txBody>
      </p:sp>
    </p:spTree>
    <p:extLst>
      <p:ext uri="{BB962C8B-B14F-4D97-AF65-F5344CB8AC3E}">
        <p14:creationId xmlns:p14="http://schemas.microsoft.com/office/powerpoint/2010/main" val="392980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D5419-1ED8-4052-81CD-5BDD47FB2E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D3AD91-D07D-4965-A9B1-2473BC6B56E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F7DF00-2948-4AE4-B156-EDC2266DE85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5FFF23-94A9-41E3-AB57-706FF6281C12}"/>
              </a:ext>
            </a:extLst>
          </p:cNvPr>
          <p:cNvSpPr>
            <a:spLocks noGrp="1"/>
          </p:cNvSpPr>
          <p:nvPr>
            <p:ph type="dt" sz="half" idx="10"/>
          </p:nvPr>
        </p:nvSpPr>
        <p:spPr/>
        <p:txBody>
          <a:bodyPr/>
          <a:lstStyle/>
          <a:p>
            <a:fld id="{F816C321-D501-4E4F-B046-FB0FA50C96AB}" type="datetimeFigureOut">
              <a:rPr lang="en-US" smtClean="0"/>
              <a:t>9/27/2022</a:t>
            </a:fld>
            <a:endParaRPr lang="en-US"/>
          </a:p>
        </p:txBody>
      </p:sp>
      <p:sp>
        <p:nvSpPr>
          <p:cNvPr id="6" name="Footer Placeholder 5">
            <a:extLst>
              <a:ext uri="{FF2B5EF4-FFF2-40B4-BE49-F238E27FC236}">
                <a16:creationId xmlns:a16="http://schemas.microsoft.com/office/drawing/2014/main" id="{6C24304B-C38B-4575-835A-87F54B1BB6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9F4595-14AC-43E6-A3D0-19CA61920395}"/>
              </a:ext>
            </a:extLst>
          </p:cNvPr>
          <p:cNvSpPr>
            <a:spLocks noGrp="1"/>
          </p:cNvSpPr>
          <p:nvPr>
            <p:ph type="sldNum" sz="quarter" idx="12"/>
          </p:nvPr>
        </p:nvSpPr>
        <p:spPr/>
        <p:txBody>
          <a:bodyPr/>
          <a:lstStyle/>
          <a:p>
            <a:fld id="{6458EE7F-ACFD-4C44-A3FE-86E3377E2A12}" type="slidenum">
              <a:rPr lang="en-US" smtClean="0"/>
              <a:t>‹#›</a:t>
            </a:fld>
            <a:endParaRPr lang="en-US"/>
          </a:p>
        </p:txBody>
      </p:sp>
    </p:spTree>
    <p:extLst>
      <p:ext uri="{BB962C8B-B14F-4D97-AF65-F5344CB8AC3E}">
        <p14:creationId xmlns:p14="http://schemas.microsoft.com/office/powerpoint/2010/main" val="3907793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0C83E-520D-42BB-9005-953D7C4DECA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885D02E-6057-4988-9264-F59A3D97C0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A8C7323-BE79-48BB-B558-D8915D0F6C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84FA3C3-BB04-4BA2-8EB0-DA3A3C8D55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A0932B-270B-44C4-BC97-CE7972E807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BAF6A5-1C25-4396-87D9-0CC16FBA2879}"/>
              </a:ext>
            </a:extLst>
          </p:cNvPr>
          <p:cNvSpPr>
            <a:spLocks noGrp="1"/>
          </p:cNvSpPr>
          <p:nvPr>
            <p:ph type="dt" sz="half" idx="10"/>
          </p:nvPr>
        </p:nvSpPr>
        <p:spPr/>
        <p:txBody>
          <a:bodyPr/>
          <a:lstStyle/>
          <a:p>
            <a:fld id="{F816C321-D501-4E4F-B046-FB0FA50C96AB}" type="datetimeFigureOut">
              <a:rPr lang="en-US" smtClean="0"/>
              <a:t>9/27/2022</a:t>
            </a:fld>
            <a:endParaRPr lang="en-US"/>
          </a:p>
        </p:txBody>
      </p:sp>
      <p:sp>
        <p:nvSpPr>
          <p:cNvPr id="8" name="Footer Placeholder 7">
            <a:extLst>
              <a:ext uri="{FF2B5EF4-FFF2-40B4-BE49-F238E27FC236}">
                <a16:creationId xmlns:a16="http://schemas.microsoft.com/office/drawing/2014/main" id="{6CCECD31-2258-4962-9AD8-6BF807A106F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2770489-0A79-4C35-B553-64CE3ECFC41F}"/>
              </a:ext>
            </a:extLst>
          </p:cNvPr>
          <p:cNvSpPr>
            <a:spLocks noGrp="1"/>
          </p:cNvSpPr>
          <p:nvPr>
            <p:ph type="sldNum" sz="quarter" idx="12"/>
          </p:nvPr>
        </p:nvSpPr>
        <p:spPr/>
        <p:txBody>
          <a:bodyPr/>
          <a:lstStyle/>
          <a:p>
            <a:fld id="{6458EE7F-ACFD-4C44-A3FE-86E3377E2A12}" type="slidenum">
              <a:rPr lang="en-US" smtClean="0"/>
              <a:t>‹#›</a:t>
            </a:fld>
            <a:endParaRPr lang="en-US"/>
          </a:p>
        </p:txBody>
      </p:sp>
    </p:spTree>
    <p:extLst>
      <p:ext uri="{BB962C8B-B14F-4D97-AF65-F5344CB8AC3E}">
        <p14:creationId xmlns:p14="http://schemas.microsoft.com/office/powerpoint/2010/main" val="2846417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5B4F8-3F2E-4C5D-A4EA-7E0BF864432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21AF93F-2BC3-400C-B9AB-E6AA238C9688}"/>
              </a:ext>
            </a:extLst>
          </p:cNvPr>
          <p:cNvSpPr>
            <a:spLocks noGrp="1"/>
          </p:cNvSpPr>
          <p:nvPr>
            <p:ph type="dt" sz="half" idx="10"/>
          </p:nvPr>
        </p:nvSpPr>
        <p:spPr/>
        <p:txBody>
          <a:bodyPr/>
          <a:lstStyle/>
          <a:p>
            <a:fld id="{F816C321-D501-4E4F-B046-FB0FA50C96AB}" type="datetimeFigureOut">
              <a:rPr lang="en-US" smtClean="0"/>
              <a:t>9/27/2022</a:t>
            </a:fld>
            <a:endParaRPr lang="en-US"/>
          </a:p>
        </p:txBody>
      </p:sp>
      <p:sp>
        <p:nvSpPr>
          <p:cNvPr id="4" name="Footer Placeholder 3">
            <a:extLst>
              <a:ext uri="{FF2B5EF4-FFF2-40B4-BE49-F238E27FC236}">
                <a16:creationId xmlns:a16="http://schemas.microsoft.com/office/drawing/2014/main" id="{B475254D-D9CD-48DD-ADD7-E707A30115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B83D7C-7998-474A-AE0A-683D33DD02E1}"/>
              </a:ext>
            </a:extLst>
          </p:cNvPr>
          <p:cNvSpPr>
            <a:spLocks noGrp="1"/>
          </p:cNvSpPr>
          <p:nvPr>
            <p:ph type="sldNum" sz="quarter" idx="12"/>
          </p:nvPr>
        </p:nvSpPr>
        <p:spPr/>
        <p:txBody>
          <a:bodyPr/>
          <a:lstStyle/>
          <a:p>
            <a:fld id="{6458EE7F-ACFD-4C44-A3FE-86E3377E2A12}" type="slidenum">
              <a:rPr lang="en-US" smtClean="0"/>
              <a:t>‹#›</a:t>
            </a:fld>
            <a:endParaRPr lang="en-US"/>
          </a:p>
        </p:txBody>
      </p:sp>
    </p:spTree>
    <p:extLst>
      <p:ext uri="{BB962C8B-B14F-4D97-AF65-F5344CB8AC3E}">
        <p14:creationId xmlns:p14="http://schemas.microsoft.com/office/powerpoint/2010/main" val="2503979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0704AB-0B1A-45BB-8478-B2DCA77A6828}"/>
              </a:ext>
            </a:extLst>
          </p:cNvPr>
          <p:cNvSpPr>
            <a:spLocks noGrp="1"/>
          </p:cNvSpPr>
          <p:nvPr>
            <p:ph type="dt" sz="half" idx="10"/>
          </p:nvPr>
        </p:nvSpPr>
        <p:spPr/>
        <p:txBody>
          <a:bodyPr/>
          <a:lstStyle/>
          <a:p>
            <a:fld id="{F816C321-D501-4E4F-B046-FB0FA50C96AB}" type="datetimeFigureOut">
              <a:rPr lang="en-US" smtClean="0"/>
              <a:t>9/27/2022</a:t>
            </a:fld>
            <a:endParaRPr lang="en-US"/>
          </a:p>
        </p:txBody>
      </p:sp>
      <p:sp>
        <p:nvSpPr>
          <p:cNvPr id="3" name="Footer Placeholder 2">
            <a:extLst>
              <a:ext uri="{FF2B5EF4-FFF2-40B4-BE49-F238E27FC236}">
                <a16:creationId xmlns:a16="http://schemas.microsoft.com/office/drawing/2014/main" id="{4A2E62E7-4AE0-40B9-BC43-866B30A6C17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A091143-85C3-45F7-A306-E1317C9576D3}"/>
              </a:ext>
            </a:extLst>
          </p:cNvPr>
          <p:cNvSpPr>
            <a:spLocks noGrp="1"/>
          </p:cNvSpPr>
          <p:nvPr>
            <p:ph type="sldNum" sz="quarter" idx="12"/>
          </p:nvPr>
        </p:nvSpPr>
        <p:spPr/>
        <p:txBody>
          <a:bodyPr/>
          <a:lstStyle/>
          <a:p>
            <a:fld id="{6458EE7F-ACFD-4C44-A3FE-86E3377E2A12}" type="slidenum">
              <a:rPr lang="en-US" smtClean="0"/>
              <a:t>‹#›</a:t>
            </a:fld>
            <a:endParaRPr lang="en-US"/>
          </a:p>
        </p:txBody>
      </p:sp>
    </p:spTree>
    <p:extLst>
      <p:ext uri="{BB962C8B-B14F-4D97-AF65-F5344CB8AC3E}">
        <p14:creationId xmlns:p14="http://schemas.microsoft.com/office/powerpoint/2010/main" val="73783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21A8F-3ECE-40C6-B5D0-CC4D131EE8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30C7F35-742C-4C76-B960-6D44DDDDE3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815FB86-6E70-4A4F-B687-F3910A067F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42D352-A2C8-435C-8EE6-AD028D34B92B}"/>
              </a:ext>
            </a:extLst>
          </p:cNvPr>
          <p:cNvSpPr>
            <a:spLocks noGrp="1"/>
          </p:cNvSpPr>
          <p:nvPr>
            <p:ph type="dt" sz="half" idx="10"/>
          </p:nvPr>
        </p:nvSpPr>
        <p:spPr/>
        <p:txBody>
          <a:bodyPr/>
          <a:lstStyle/>
          <a:p>
            <a:fld id="{F816C321-D501-4E4F-B046-FB0FA50C96AB}" type="datetimeFigureOut">
              <a:rPr lang="en-US" smtClean="0"/>
              <a:t>9/27/2022</a:t>
            </a:fld>
            <a:endParaRPr lang="en-US"/>
          </a:p>
        </p:txBody>
      </p:sp>
      <p:sp>
        <p:nvSpPr>
          <p:cNvPr id="6" name="Footer Placeholder 5">
            <a:extLst>
              <a:ext uri="{FF2B5EF4-FFF2-40B4-BE49-F238E27FC236}">
                <a16:creationId xmlns:a16="http://schemas.microsoft.com/office/drawing/2014/main" id="{9DBDF886-9217-47F3-BC0A-31BE024BAE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60AB6F-8AA1-4C33-85B7-14495DE9A862}"/>
              </a:ext>
            </a:extLst>
          </p:cNvPr>
          <p:cNvSpPr>
            <a:spLocks noGrp="1"/>
          </p:cNvSpPr>
          <p:nvPr>
            <p:ph type="sldNum" sz="quarter" idx="12"/>
          </p:nvPr>
        </p:nvSpPr>
        <p:spPr/>
        <p:txBody>
          <a:bodyPr/>
          <a:lstStyle/>
          <a:p>
            <a:fld id="{6458EE7F-ACFD-4C44-A3FE-86E3377E2A12}" type="slidenum">
              <a:rPr lang="en-US" smtClean="0"/>
              <a:t>‹#›</a:t>
            </a:fld>
            <a:endParaRPr lang="en-US"/>
          </a:p>
        </p:txBody>
      </p:sp>
    </p:spTree>
    <p:extLst>
      <p:ext uri="{BB962C8B-B14F-4D97-AF65-F5344CB8AC3E}">
        <p14:creationId xmlns:p14="http://schemas.microsoft.com/office/powerpoint/2010/main" val="789925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68E5C-7CD2-4D0A-8675-F83A70E5DF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203CDFB-7003-4E57-98AE-5D96878EDF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3309AA-0FD8-42E8-8EBF-B281112F82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111BE4-B1EF-4392-BCB2-85DFA103EA0D}"/>
              </a:ext>
            </a:extLst>
          </p:cNvPr>
          <p:cNvSpPr>
            <a:spLocks noGrp="1"/>
          </p:cNvSpPr>
          <p:nvPr>
            <p:ph type="dt" sz="half" idx="10"/>
          </p:nvPr>
        </p:nvSpPr>
        <p:spPr/>
        <p:txBody>
          <a:bodyPr/>
          <a:lstStyle/>
          <a:p>
            <a:fld id="{F816C321-D501-4E4F-B046-FB0FA50C96AB}" type="datetimeFigureOut">
              <a:rPr lang="en-US" smtClean="0"/>
              <a:t>9/27/2022</a:t>
            </a:fld>
            <a:endParaRPr lang="en-US"/>
          </a:p>
        </p:txBody>
      </p:sp>
      <p:sp>
        <p:nvSpPr>
          <p:cNvPr id="6" name="Footer Placeholder 5">
            <a:extLst>
              <a:ext uri="{FF2B5EF4-FFF2-40B4-BE49-F238E27FC236}">
                <a16:creationId xmlns:a16="http://schemas.microsoft.com/office/drawing/2014/main" id="{2D9BA46E-D681-43F8-9C36-7EFF438AD7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839EF0-A4EB-4520-BB56-CDCD5D7E78CF}"/>
              </a:ext>
            </a:extLst>
          </p:cNvPr>
          <p:cNvSpPr>
            <a:spLocks noGrp="1"/>
          </p:cNvSpPr>
          <p:nvPr>
            <p:ph type="sldNum" sz="quarter" idx="12"/>
          </p:nvPr>
        </p:nvSpPr>
        <p:spPr/>
        <p:txBody>
          <a:bodyPr/>
          <a:lstStyle/>
          <a:p>
            <a:fld id="{6458EE7F-ACFD-4C44-A3FE-86E3377E2A12}" type="slidenum">
              <a:rPr lang="en-US" smtClean="0"/>
              <a:t>‹#›</a:t>
            </a:fld>
            <a:endParaRPr lang="en-US"/>
          </a:p>
        </p:txBody>
      </p:sp>
    </p:spTree>
    <p:extLst>
      <p:ext uri="{BB962C8B-B14F-4D97-AF65-F5344CB8AC3E}">
        <p14:creationId xmlns:p14="http://schemas.microsoft.com/office/powerpoint/2010/main" val="725456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0BBF69-BCBF-47AB-B0F6-7FA39D1C02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D47310-98A6-455B-B2C2-2A328AAA25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861E4A-591E-4D6F-A75A-AC43244321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16C321-D501-4E4F-B046-FB0FA50C96AB}" type="datetimeFigureOut">
              <a:rPr lang="en-US" smtClean="0"/>
              <a:t>9/27/2022</a:t>
            </a:fld>
            <a:endParaRPr lang="en-US"/>
          </a:p>
        </p:txBody>
      </p:sp>
      <p:sp>
        <p:nvSpPr>
          <p:cNvPr id="5" name="Footer Placeholder 4">
            <a:extLst>
              <a:ext uri="{FF2B5EF4-FFF2-40B4-BE49-F238E27FC236}">
                <a16:creationId xmlns:a16="http://schemas.microsoft.com/office/drawing/2014/main" id="{D214BF65-0DD9-435C-8054-A693543813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679D5C2-FD7A-497F-AEAC-5A480469EA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58EE7F-ACFD-4C44-A3FE-86E3377E2A12}" type="slidenum">
              <a:rPr lang="en-US" smtClean="0"/>
              <a:t>‹#›</a:t>
            </a:fld>
            <a:endParaRPr lang="en-US"/>
          </a:p>
        </p:txBody>
      </p:sp>
    </p:spTree>
    <p:extLst>
      <p:ext uri="{BB962C8B-B14F-4D97-AF65-F5344CB8AC3E}">
        <p14:creationId xmlns:p14="http://schemas.microsoft.com/office/powerpoint/2010/main" val="20414129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descr="Hands coming together in circle">
            <a:extLst>
              <a:ext uri="{FF2B5EF4-FFF2-40B4-BE49-F238E27FC236}">
                <a16:creationId xmlns:a16="http://schemas.microsoft.com/office/drawing/2014/main" id="{AA8A1CBA-9BB5-2246-9F4B-98EAD7C90158}"/>
              </a:ext>
            </a:extLst>
          </p:cNvPr>
          <p:cNvPicPr>
            <a:picLocks noGrp="1" noChangeAspect="1"/>
          </p:cNvPicPr>
          <p:nvPr>
            <p:ph type="pic" sz="quarter" idx="10"/>
          </p:nvPr>
        </p:nvPicPr>
        <p:blipFill>
          <a:blip r:embed="rId2" cstate="screen">
            <a:extLst>
              <a:ext uri="{28A0092B-C50C-407E-A947-70E740481C1C}">
                <a14:useLocalDpi xmlns:a14="http://schemas.microsoft.com/office/drawing/2010/main"/>
              </a:ext>
            </a:extLst>
          </a:blip>
          <a:srcRect/>
          <a:stretch>
            <a:fillRect/>
          </a:stretch>
        </p:blipFill>
        <p:spPr/>
      </p:pic>
      <p:sp>
        <p:nvSpPr>
          <p:cNvPr id="3" name="Title 2">
            <a:extLst>
              <a:ext uri="{FF2B5EF4-FFF2-40B4-BE49-F238E27FC236}">
                <a16:creationId xmlns:a16="http://schemas.microsoft.com/office/drawing/2014/main" id="{200B3D2B-613A-41BE-987D-E6A1324B456D}"/>
              </a:ext>
            </a:extLst>
          </p:cNvPr>
          <p:cNvSpPr>
            <a:spLocks noGrp="1"/>
          </p:cNvSpPr>
          <p:nvPr>
            <p:ph type="ctrTitle"/>
          </p:nvPr>
        </p:nvSpPr>
        <p:spPr>
          <a:xfrm>
            <a:off x="3200400" y="2811053"/>
            <a:ext cx="8991600" cy="1261295"/>
          </a:xfrm>
        </p:spPr>
        <p:txBody>
          <a:bodyPr/>
          <a:lstStyle/>
          <a:p>
            <a:r>
              <a:rPr lang="sv-SE" sz="4400" dirty="0"/>
              <a:t>Sammanställning Miniträningslägret 220918 </a:t>
            </a:r>
            <a:endParaRPr lang="en-US" sz="4400" dirty="0"/>
          </a:p>
        </p:txBody>
      </p:sp>
      <p:sp>
        <p:nvSpPr>
          <p:cNvPr id="4" name="Subtitle 3">
            <a:extLst>
              <a:ext uri="{FF2B5EF4-FFF2-40B4-BE49-F238E27FC236}">
                <a16:creationId xmlns:a16="http://schemas.microsoft.com/office/drawing/2014/main" id="{4772945D-CA91-4CFE-8EB7-941C7618C994}"/>
              </a:ext>
            </a:extLst>
          </p:cNvPr>
          <p:cNvSpPr>
            <a:spLocks noGrp="1"/>
          </p:cNvSpPr>
          <p:nvPr>
            <p:ph type="subTitle" idx="1"/>
          </p:nvPr>
        </p:nvSpPr>
        <p:spPr>
          <a:xfrm>
            <a:off x="3200400" y="4061039"/>
            <a:ext cx="6580188" cy="580921"/>
          </a:xfrm>
        </p:spPr>
        <p:txBody>
          <a:bodyPr/>
          <a:lstStyle/>
          <a:p>
            <a:r>
              <a:rPr lang="en-US" sz="1800" dirty="0" err="1"/>
              <a:t>Stenungsunds</a:t>
            </a:r>
            <a:r>
              <a:rPr lang="en-US" sz="1800" dirty="0"/>
              <a:t> IBK Dam D1</a:t>
            </a:r>
            <a:endParaRPr lang="en-US" dirty="0"/>
          </a:p>
        </p:txBody>
      </p:sp>
    </p:spTree>
    <p:extLst>
      <p:ext uri="{BB962C8B-B14F-4D97-AF65-F5344CB8AC3E}">
        <p14:creationId xmlns:p14="http://schemas.microsoft.com/office/powerpoint/2010/main" val="3989923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1">
            <a:extLst>
              <a:ext uri="{FF2B5EF4-FFF2-40B4-BE49-F238E27FC236}">
                <a16:creationId xmlns:a16="http://schemas.microsoft.com/office/drawing/2014/main" id="{47A03032-0AD3-4062-8662-1C8BB5449344}"/>
              </a:ext>
            </a:extLst>
          </p:cNvPr>
          <p:cNvSpPr>
            <a:spLocks noGrp="1"/>
          </p:cNvSpPr>
          <p:nvPr>
            <p:ph type="title"/>
          </p:nvPr>
        </p:nvSpPr>
        <p:spPr>
          <a:xfrm>
            <a:off x="838200" y="365125"/>
            <a:ext cx="10515600" cy="1325563"/>
          </a:xfrm>
        </p:spPr>
        <p:txBody>
          <a:bodyPr vert="horz" lIns="0" tIns="0" rIns="0" bIns="0" rtlCol="0" anchor="t" anchorCtr="0">
            <a:noAutofit/>
          </a:bodyPr>
          <a:lstStyle/>
          <a:p>
            <a:r>
              <a:rPr lang="sv-SE" sz="4000" dirty="0">
                <a:solidFill>
                  <a:schemeClr val="accent1"/>
                </a:solidFill>
              </a:rPr>
              <a:t>Sammanställning av de Regler som spelarna själva tyckte var viktigast</a:t>
            </a:r>
          </a:p>
        </p:txBody>
      </p:sp>
      <p:sp>
        <p:nvSpPr>
          <p:cNvPr id="4" name="Pladsholder til indhold 6">
            <a:extLst>
              <a:ext uri="{FF2B5EF4-FFF2-40B4-BE49-F238E27FC236}">
                <a16:creationId xmlns:a16="http://schemas.microsoft.com/office/drawing/2014/main" id="{94276898-5F7F-44F9-BDF5-913C364DECCA}"/>
              </a:ext>
            </a:extLst>
          </p:cNvPr>
          <p:cNvSpPr txBox="1">
            <a:spLocks/>
          </p:cNvSpPr>
          <p:nvPr/>
        </p:nvSpPr>
        <p:spPr>
          <a:xfrm>
            <a:off x="540000" y="1939925"/>
            <a:ext cx="11529599" cy="3943350"/>
          </a:xfrm>
          <a:prstGeom prst="rect">
            <a:avLst/>
          </a:prstGeom>
        </p:spPr>
        <p:txBody>
          <a:bodyPr vert="horz" lIns="0" tIns="0" rIns="0" bIns="0" rtlCol="0">
            <a:noAutofit/>
          </a:bodyPr>
          <a:lstStyle>
            <a:lvl1pPr marL="342900" indent="-342900">
              <a:lnSpc>
                <a:spcPct val="90000"/>
              </a:lnSpc>
              <a:spcBef>
                <a:spcPts val="600"/>
              </a:spcBef>
              <a:buClr>
                <a:schemeClr val="accent2"/>
              </a:buClr>
              <a:buFont typeface="Arial" panose="020B0604020202020204" pitchFamily="34" charset="0"/>
              <a:buChar char="•"/>
              <a:defRPr sz="2000">
                <a:solidFill>
                  <a:schemeClr val="tx2"/>
                </a:solidFill>
              </a:defRPr>
            </a:lvl1pPr>
            <a:lvl2pPr marL="360000" indent="-180000">
              <a:lnSpc>
                <a:spcPct val="90000"/>
              </a:lnSpc>
              <a:spcBef>
                <a:spcPts val="600"/>
              </a:spcBef>
              <a:buClr>
                <a:schemeClr val="accent2"/>
              </a:buClr>
              <a:buFont typeface="Wingdings" panose="05000000000000000000" pitchFamily="2" charset="2"/>
              <a:buChar char="§"/>
              <a:defRPr baseline="0">
                <a:solidFill>
                  <a:schemeClr val="tx2"/>
                </a:solidFill>
              </a:defRPr>
            </a:lvl2pPr>
            <a:lvl3pPr marL="540000" indent="-180000">
              <a:lnSpc>
                <a:spcPct val="90000"/>
              </a:lnSpc>
              <a:spcBef>
                <a:spcPts val="600"/>
              </a:spcBef>
              <a:buClr>
                <a:schemeClr val="accent2"/>
              </a:buClr>
              <a:buFont typeface="Wingdings" panose="05000000000000000000" pitchFamily="2" charset="2"/>
              <a:buChar char="§"/>
              <a:defRPr sz="1600">
                <a:solidFill>
                  <a:schemeClr val="tx2"/>
                </a:solidFill>
              </a:defRPr>
            </a:lvl3pPr>
            <a:lvl4pPr marL="720000" indent="-180000">
              <a:lnSpc>
                <a:spcPct val="100000"/>
              </a:lnSpc>
              <a:spcBef>
                <a:spcPts val="600"/>
              </a:spcBef>
              <a:spcAft>
                <a:spcPts val="600"/>
              </a:spcAft>
              <a:buClr>
                <a:schemeClr val="accent2"/>
              </a:buClr>
              <a:buFont typeface="Wingdings" panose="05000000000000000000" pitchFamily="2" charset="2"/>
              <a:buChar char="§"/>
              <a:defRPr sz="1400">
                <a:solidFill>
                  <a:schemeClr val="tx2"/>
                </a:solidFill>
              </a:defRPr>
            </a:lvl4pPr>
            <a:lvl5pPr marL="720000" indent="-180000">
              <a:lnSpc>
                <a:spcPct val="90000"/>
              </a:lnSpc>
              <a:spcBef>
                <a:spcPts val="600"/>
              </a:spcBef>
              <a:buClr>
                <a:schemeClr val="accent2"/>
              </a:buClr>
              <a:buFont typeface="Wingdings" panose="05000000000000000000" pitchFamily="2" charset="2"/>
              <a:buChar char="§"/>
              <a:defRPr sz="1400" baseline="0">
                <a:solidFill>
                  <a:schemeClr val="tx2"/>
                </a:solidFill>
              </a:defRPr>
            </a:lvl5pPr>
            <a:lvl6pPr marL="720000" indent="-180000">
              <a:lnSpc>
                <a:spcPct val="90000"/>
              </a:lnSpc>
              <a:spcBef>
                <a:spcPts val="600"/>
              </a:spcBef>
              <a:buClr>
                <a:schemeClr val="accent2"/>
              </a:buClr>
              <a:buFont typeface="Wingdings" panose="05000000000000000000" pitchFamily="2" charset="2"/>
              <a:buChar char="§"/>
              <a:defRPr sz="1400" baseline="0">
                <a:solidFill>
                  <a:schemeClr val="tx2"/>
                </a:solidFill>
              </a:defRPr>
            </a:lvl6pPr>
            <a:lvl7pPr marL="720000" indent="-180000">
              <a:lnSpc>
                <a:spcPct val="90000"/>
              </a:lnSpc>
              <a:spcBef>
                <a:spcPts val="600"/>
              </a:spcBef>
              <a:buClr>
                <a:schemeClr val="accent2"/>
              </a:buClr>
              <a:buFont typeface="Wingdings" panose="05000000000000000000" pitchFamily="2" charset="2"/>
              <a:buChar char="§"/>
              <a:defRPr sz="1400">
                <a:solidFill>
                  <a:schemeClr val="tx2"/>
                </a:solidFill>
              </a:defRPr>
            </a:lvl7pPr>
            <a:lvl8pPr marL="720000" indent="-180000">
              <a:lnSpc>
                <a:spcPct val="90000"/>
              </a:lnSpc>
              <a:spcBef>
                <a:spcPts val="600"/>
              </a:spcBef>
              <a:buClr>
                <a:schemeClr val="accent2"/>
              </a:buClr>
              <a:buFont typeface="Wingdings" panose="05000000000000000000" pitchFamily="2" charset="2"/>
              <a:buChar char="§"/>
              <a:defRPr sz="1400">
                <a:solidFill>
                  <a:schemeClr val="tx2"/>
                </a:solidFill>
              </a:defRPr>
            </a:lvl8pPr>
            <a:lvl9pPr marL="720000" indent="-180000">
              <a:lnSpc>
                <a:spcPct val="90000"/>
              </a:lnSpc>
              <a:spcBef>
                <a:spcPts val="600"/>
              </a:spcBef>
              <a:buClr>
                <a:schemeClr val="accent2"/>
              </a:buClr>
              <a:buFont typeface="Wingdings" panose="05000000000000000000" pitchFamily="2" charset="2"/>
              <a:buChar char="§"/>
              <a:defRPr sz="1400">
                <a:solidFill>
                  <a:schemeClr val="tx2"/>
                </a:solidFill>
              </a:defRPr>
            </a:lvl9pPr>
          </a:lstStyle>
          <a:p>
            <a:r>
              <a:rPr lang="sv-SE" dirty="0"/>
              <a:t>Meddela i tid om man inte kommer på träningar och matcher</a:t>
            </a:r>
          </a:p>
          <a:p>
            <a:r>
              <a:rPr lang="sv-SE" dirty="0"/>
              <a:t>Inga mobiler under träningstid</a:t>
            </a:r>
          </a:p>
          <a:p>
            <a:r>
              <a:rPr lang="sv-SE" dirty="0"/>
              <a:t>Fokus på träning under träningarna</a:t>
            </a:r>
          </a:p>
          <a:p>
            <a:r>
              <a:rPr lang="sv-SE" dirty="0"/>
              <a:t>Hjälpa till med sarg, bollar etc innan man börjar byta om</a:t>
            </a:r>
          </a:p>
          <a:p>
            <a:r>
              <a:rPr lang="sv-SE" dirty="0"/>
              <a:t>Vid uppvärmning av målvakterna så är det viktigt att träffa bröstet och händerna, få målvakterna varma</a:t>
            </a:r>
          </a:p>
          <a:p>
            <a:r>
              <a:rPr lang="sv-SE" dirty="0"/>
              <a:t>Se till att vara i tid till samlingarna, se till att vara ombytt och klar innan träningen börjar så att det blir en effektiv träning.</a:t>
            </a:r>
          </a:p>
          <a:p>
            <a:r>
              <a:rPr lang="sv-SE" dirty="0"/>
              <a:t>Bra attityd mot varandra</a:t>
            </a:r>
          </a:p>
          <a:p>
            <a:r>
              <a:rPr lang="sv-SE" dirty="0"/>
              <a:t>Giltig anledning till frånvaro: Sjukdom, jobb, skada (men då är man där och kör rehabvård)</a:t>
            </a:r>
          </a:p>
          <a:p>
            <a:r>
              <a:rPr lang="sv-SE" dirty="0"/>
              <a:t>Ingen alkohol dagen innan match</a:t>
            </a:r>
          </a:p>
          <a:p>
            <a:r>
              <a:rPr lang="sv-SE" dirty="0"/>
              <a:t>Alla skall vara med ute innan match</a:t>
            </a:r>
          </a:p>
          <a:p>
            <a:endParaRPr lang="sv-SE" dirty="0"/>
          </a:p>
          <a:p>
            <a:endParaRPr lang="sv-SE" dirty="0"/>
          </a:p>
        </p:txBody>
      </p:sp>
    </p:spTree>
    <p:extLst>
      <p:ext uri="{BB962C8B-B14F-4D97-AF65-F5344CB8AC3E}">
        <p14:creationId xmlns:p14="http://schemas.microsoft.com/office/powerpoint/2010/main" val="3747147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327DAE-2BD7-4338-8731-340568E53F66}"/>
              </a:ext>
            </a:extLst>
          </p:cNvPr>
          <p:cNvSpPr>
            <a:spLocks noGrp="1"/>
          </p:cNvSpPr>
          <p:nvPr>
            <p:ph sz="half" idx="1"/>
          </p:nvPr>
        </p:nvSpPr>
        <p:spPr/>
        <p:txBody>
          <a:bodyPr/>
          <a:lstStyle/>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Stötta och Peppa, men ändå ge kritik</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Individuella samtal, det spelaren skall öva mer på (för att sedan hjälpa/visa på träningarna)</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Mer Teori</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Hjälpa till och förklara om man inte förstår</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Reflektera vad som gick bra och dåligt i matchen. Dela med sig till laget.</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Se till att vi får bättre placering i tabellen</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Tydlig spelidé</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Behandla alla likvärdigt</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Vara öppen till nya/andra förslag</a:t>
            </a:r>
          </a:p>
          <a:p>
            <a:pPr marL="0" indent="0">
              <a:buNone/>
            </a:pPr>
            <a:endParaRPr lang="en-US" dirty="0"/>
          </a:p>
        </p:txBody>
      </p:sp>
      <p:sp>
        <p:nvSpPr>
          <p:cNvPr id="5" name="Title 1">
            <a:extLst>
              <a:ext uri="{FF2B5EF4-FFF2-40B4-BE49-F238E27FC236}">
                <a16:creationId xmlns:a16="http://schemas.microsoft.com/office/drawing/2014/main" id="{C014B3DA-511E-4F1F-9774-76CDFD6350E5}"/>
              </a:ext>
            </a:extLst>
          </p:cNvPr>
          <p:cNvSpPr txBox="1">
            <a:spLocks/>
          </p:cNvSpPr>
          <p:nvPr/>
        </p:nvSpPr>
        <p:spPr>
          <a:xfrm>
            <a:off x="463550" y="555625"/>
            <a:ext cx="11285538" cy="617393"/>
          </a:xfrm>
          <a:prstGeom prst="rect">
            <a:avLst/>
          </a:prstGeom>
          <a:solidFill>
            <a:srgbClr val="0077C8">
              <a:lumMod val="20000"/>
              <a:lumOff val="80000"/>
            </a:srgbClr>
          </a:solidFill>
        </p:spPr>
        <p:txBody>
          <a:bodyPr vert="horz" lIns="0" tIns="0" rIns="0" bIns="0" rtlCol="0" anchor="t" anchorCtr="0">
            <a:noAutofit/>
          </a:bodyPr>
          <a:lstStyle>
            <a:lvl1pPr algn="l" defTabSz="914400" rtl="0" eaLnBrk="1" latinLnBrk="0" hangingPunct="1">
              <a:lnSpc>
                <a:spcPct val="90000"/>
              </a:lnSpc>
              <a:spcBef>
                <a:spcPct val="0"/>
              </a:spcBef>
              <a:buNone/>
              <a:defRPr sz="3200" b="0" kern="120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3200" b="0" i="0" u="none" strike="noStrike" kern="1200" cap="none" spc="0" normalizeH="0" baseline="0" noProof="0">
                <a:ln>
                  <a:noFill/>
                </a:ln>
                <a:solidFill>
                  <a:srgbClr val="0077C8"/>
                </a:solidFill>
                <a:effectLst/>
                <a:uLnTx/>
                <a:uFillTx/>
                <a:latin typeface="Arial"/>
                <a:ea typeface="+mj-ea"/>
                <a:cs typeface="+mj-cs"/>
              </a:rPr>
              <a:t>Tränarnas mål (från ett spelar perspektiv)</a:t>
            </a:r>
            <a:endParaRPr kumimoji="0" lang="sv-SE" sz="3200" b="0" i="0" u="none" strike="noStrike" kern="1200" cap="none" spc="0" normalizeH="0" baseline="0" noProof="0" dirty="0">
              <a:ln>
                <a:noFill/>
              </a:ln>
              <a:solidFill>
                <a:srgbClr val="0077C8"/>
              </a:solidFill>
              <a:effectLst/>
              <a:uLnTx/>
              <a:uFillTx/>
              <a:latin typeface="Arial"/>
              <a:ea typeface="+mj-ea"/>
              <a:cs typeface="+mj-cs"/>
            </a:endParaRPr>
          </a:p>
        </p:txBody>
      </p:sp>
      <p:sp>
        <p:nvSpPr>
          <p:cNvPr id="6" name="Content Placeholder 3">
            <a:extLst>
              <a:ext uri="{FF2B5EF4-FFF2-40B4-BE49-F238E27FC236}">
                <a16:creationId xmlns:a16="http://schemas.microsoft.com/office/drawing/2014/main" id="{6E43DE81-F0F5-4621-A809-42922476128C}"/>
              </a:ext>
            </a:extLst>
          </p:cNvPr>
          <p:cNvSpPr txBox="1">
            <a:spLocks/>
          </p:cNvSpPr>
          <p:nvPr/>
        </p:nvSpPr>
        <p:spPr>
          <a:xfrm>
            <a:off x="6240463" y="1825625"/>
            <a:ext cx="5619749" cy="3943350"/>
          </a:xfrm>
          <a:prstGeom prst="rect">
            <a:avLst/>
          </a:prstGeom>
        </p:spPr>
        <p:txBody>
          <a:bodyPr vert="horz" lIns="0" tIns="0" rIns="0" bIns="0" rtlCol="0">
            <a:noAutofit/>
          </a:bodyPr>
          <a:lstStyle>
            <a:lvl1pPr marL="180000" indent="-180000" algn="l" defTabSz="914400" rtl="0" eaLnBrk="1" latinLnBrk="0" hangingPunct="1">
              <a:lnSpc>
                <a:spcPct val="90000"/>
              </a:lnSpc>
              <a:spcBef>
                <a:spcPts val="600"/>
              </a:spcBef>
              <a:buClr>
                <a:schemeClr val="accent2"/>
              </a:buClr>
              <a:buFont typeface="Wingdings" panose="05000000000000000000" pitchFamily="2" charset="2"/>
              <a:buChar char="§"/>
              <a:defRPr sz="2000" kern="1200">
                <a:solidFill>
                  <a:schemeClr val="tx2"/>
                </a:solidFill>
                <a:latin typeface="+mn-lt"/>
                <a:ea typeface="+mn-ea"/>
                <a:cs typeface="+mn-cs"/>
              </a:defRPr>
            </a:lvl1pPr>
            <a:lvl2pPr marL="360000" indent="-180000" algn="l" defTabSz="914400" rtl="0" eaLnBrk="1" latinLnBrk="0" hangingPunct="1">
              <a:lnSpc>
                <a:spcPct val="90000"/>
              </a:lnSpc>
              <a:spcBef>
                <a:spcPts val="600"/>
              </a:spcBef>
              <a:buClr>
                <a:schemeClr val="accent2"/>
              </a:buClr>
              <a:buFont typeface="Wingdings" panose="05000000000000000000" pitchFamily="2" charset="2"/>
              <a:buChar char="§"/>
              <a:defRPr sz="1800" kern="1200" baseline="0">
                <a:solidFill>
                  <a:schemeClr val="tx2"/>
                </a:solidFill>
                <a:latin typeface="+mn-lt"/>
                <a:ea typeface="+mn-ea"/>
                <a:cs typeface="+mn-cs"/>
              </a:defRPr>
            </a:lvl2pPr>
            <a:lvl3pPr marL="540000" indent="-180000" algn="l" defTabSz="914400" rtl="0" eaLnBrk="1" latinLnBrk="0" hangingPunct="1">
              <a:lnSpc>
                <a:spcPct val="90000"/>
              </a:lnSpc>
              <a:spcBef>
                <a:spcPts val="600"/>
              </a:spcBef>
              <a:buClr>
                <a:schemeClr val="accent2"/>
              </a:buClr>
              <a:buFont typeface="Wingdings" panose="05000000000000000000" pitchFamily="2" charset="2"/>
              <a:buChar char="§"/>
              <a:defRPr sz="1600" kern="1200">
                <a:solidFill>
                  <a:schemeClr val="tx2"/>
                </a:solidFill>
                <a:latin typeface="+mn-lt"/>
                <a:ea typeface="+mn-ea"/>
                <a:cs typeface="+mn-cs"/>
              </a:defRPr>
            </a:lvl3pPr>
            <a:lvl4pPr marL="720000" indent="-180000" algn="l" defTabSz="914400" rtl="0" eaLnBrk="1" latinLnBrk="0" hangingPunct="1">
              <a:lnSpc>
                <a:spcPct val="100000"/>
              </a:lnSpc>
              <a:spcBef>
                <a:spcPts val="600"/>
              </a:spcBef>
              <a:spcAft>
                <a:spcPts val="600"/>
              </a:spcAft>
              <a:buClr>
                <a:schemeClr val="accent2"/>
              </a:buClr>
              <a:buFont typeface="Wingdings" panose="05000000000000000000" pitchFamily="2" charset="2"/>
              <a:buChar char="§"/>
              <a:defRPr sz="1400" kern="1200">
                <a:solidFill>
                  <a:schemeClr val="tx2"/>
                </a:solidFill>
                <a:latin typeface="+mn-lt"/>
                <a:ea typeface="+mn-ea"/>
                <a:cs typeface="+mn-cs"/>
              </a:defRPr>
            </a:lvl4pPr>
            <a:lvl5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baseline="0">
                <a:solidFill>
                  <a:schemeClr val="tx2"/>
                </a:solidFill>
                <a:latin typeface="+mn-lt"/>
                <a:ea typeface="+mn-ea"/>
                <a:cs typeface="+mn-cs"/>
              </a:defRPr>
            </a:lvl5pPr>
            <a:lvl6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baseline="0">
                <a:solidFill>
                  <a:schemeClr val="tx2"/>
                </a:solidFill>
                <a:latin typeface="+mn-lt"/>
                <a:ea typeface="+mn-ea"/>
                <a:cs typeface="+mn-cs"/>
              </a:defRPr>
            </a:lvl6pPr>
            <a:lvl7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a:solidFill>
                  <a:schemeClr val="tx2"/>
                </a:solidFill>
                <a:latin typeface="+mn-lt"/>
                <a:ea typeface="+mn-ea"/>
                <a:cs typeface="+mn-cs"/>
              </a:defRPr>
            </a:lvl7pPr>
            <a:lvl8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a:solidFill>
                  <a:schemeClr val="tx2"/>
                </a:solidFill>
                <a:latin typeface="+mn-lt"/>
                <a:ea typeface="+mn-ea"/>
                <a:cs typeface="+mn-cs"/>
              </a:defRPr>
            </a:lvl8pPr>
            <a:lvl9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a:solidFill>
                  <a:schemeClr val="tx2"/>
                </a:solidFill>
                <a:latin typeface="+mn-lt"/>
                <a:ea typeface="+mn-ea"/>
                <a:cs typeface="+mn-cs"/>
              </a:defRPr>
            </a:lvl9pPr>
          </a:lstStyle>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a:ln>
                  <a:noFill/>
                </a:ln>
                <a:solidFill>
                  <a:srgbClr val="53585B"/>
                </a:solidFill>
                <a:effectLst/>
                <a:uLnTx/>
                <a:uFillTx/>
                <a:latin typeface="Arial"/>
                <a:ea typeface="+mn-ea"/>
                <a:cs typeface="+mn-cs"/>
              </a:rPr>
              <a:t>Jobba på att vi alltid har en bra känsla i truppen.</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a:ln>
                  <a:noFill/>
                </a:ln>
                <a:solidFill>
                  <a:srgbClr val="53585B"/>
                </a:solidFill>
                <a:effectLst/>
                <a:uLnTx/>
                <a:uFillTx/>
                <a:latin typeface="Arial"/>
                <a:ea typeface="+mn-ea"/>
                <a:cs typeface="+mn-cs"/>
              </a:rPr>
              <a:t>Om tränarna har en dålig dag så skall det inte gå ut över alla andra. (osäker på om det var så vi skulle tolka detta eller om det var att om någon i laget har en dålig dag)</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a:ln>
                  <a:noFill/>
                </a:ln>
                <a:solidFill>
                  <a:srgbClr val="53585B"/>
                </a:solidFill>
                <a:effectLst/>
                <a:uLnTx/>
                <a:uFillTx/>
                <a:latin typeface="Arial"/>
                <a:ea typeface="+mn-ea"/>
                <a:cs typeface="+mn-cs"/>
              </a:rPr>
              <a:t>Ha träningar ibland baserade på vad spelarna vill bli bättre på. Powerplay eller frislag tex, då tränar vi powerplay, frislag etc.</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a:ln>
                  <a:noFill/>
                </a:ln>
                <a:solidFill>
                  <a:srgbClr val="53585B"/>
                </a:solidFill>
                <a:effectLst/>
                <a:uLnTx/>
                <a:uFillTx/>
                <a:latin typeface="Arial"/>
                <a:ea typeface="+mn-ea"/>
                <a:cs typeface="+mn-cs"/>
              </a:rPr>
              <a:t>Variation på träningarna</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a:ln>
                  <a:noFill/>
                </a:ln>
                <a:solidFill>
                  <a:srgbClr val="53585B"/>
                </a:solidFill>
                <a:effectLst/>
                <a:uLnTx/>
                <a:uFillTx/>
                <a:latin typeface="Arial"/>
                <a:ea typeface="+mn-ea"/>
                <a:cs typeface="+mn-cs"/>
              </a:rPr>
              <a:t>”Röd tråd”, hålla sig till sin kedja så gott det går, frislag, spelsystem så att spelarna känner en trygghet.</a:t>
            </a:r>
          </a:p>
          <a:p>
            <a:pPr marL="0" marR="0" lvl="0" indent="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None/>
              <a:tabLst/>
              <a:defRPr/>
            </a:pPr>
            <a:endParaRPr kumimoji="0" lang="sv-SE" sz="2000" b="0" i="0" u="none" strike="noStrike" kern="1200" cap="none" spc="0" normalizeH="0" baseline="0" noProof="0" dirty="0">
              <a:ln>
                <a:noFill/>
              </a:ln>
              <a:solidFill>
                <a:srgbClr val="53585B"/>
              </a:solidFill>
              <a:effectLst/>
              <a:uLnTx/>
              <a:uFillTx/>
              <a:latin typeface="Arial"/>
              <a:ea typeface="+mn-ea"/>
              <a:cs typeface="+mn-cs"/>
            </a:endParaRPr>
          </a:p>
        </p:txBody>
      </p:sp>
    </p:spTree>
    <p:extLst>
      <p:ext uri="{BB962C8B-B14F-4D97-AF65-F5344CB8AC3E}">
        <p14:creationId xmlns:p14="http://schemas.microsoft.com/office/powerpoint/2010/main" val="3326914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717B1A8-9C98-451A-B34E-09D6355F71A3}"/>
              </a:ext>
            </a:extLst>
          </p:cNvPr>
          <p:cNvSpPr txBox="1">
            <a:spLocks/>
          </p:cNvSpPr>
          <p:nvPr/>
        </p:nvSpPr>
        <p:spPr>
          <a:xfrm>
            <a:off x="463550" y="555625"/>
            <a:ext cx="11285538" cy="617393"/>
          </a:xfrm>
          <a:prstGeom prst="rect">
            <a:avLst/>
          </a:prstGeom>
          <a:solidFill>
            <a:srgbClr val="0077C8">
              <a:lumMod val="20000"/>
              <a:lumOff val="80000"/>
            </a:srgbClr>
          </a:solidFill>
        </p:spPr>
        <p:txBody>
          <a:bodyPr vert="horz" lIns="0" tIns="0" rIns="0" bIns="0" rtlCol="0" anchor="t" anchorCtr="0">
            <a:noAutofit/>
          </a:bodyPr>
          <a:lstStyle>
            <a:lvl1pPr algn="l" defTabSz="914400" rtl="0" eaLnBrk="1" latinLnBrk="0" hangingPunct="1">
              <a:lnSpc>
                <a:spcPct val="90000"/>
              </a:lnSpc>
              <a:spcBef>
                <a:spcPct val="0"/>
              </a:spcBef>
              <a:buNone/>
              <a:defRPr sz="3200" b="0" kern="120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3200" b="0" i="0" u="none" strike="noStrike" kern="1200" cap="none" spc="0" normalizeH="0" baseline="0" noProof="0">
                <a:ln>
                  <a:noFill/>
                </a:ln>
                <a:solidFill>
                  <a:srgbClr val="0077C8"/>
                </a:solidFill>
                <a:effectLst/>
                <a:uLnTx/>
                <a:uFillTx/>
                <a:latin typeface="Arial"/>
                <a:ea typeface="+mj-ea"/>
                <a:cs typeface="+mj-cs"/>
              </a:rPr>
              <a:t>Tränarnas mål (från ett spelar perspektiv) fortsättning…</a:t>
            </a:r>
            <a:endParaRPr kumimoji="0" lang="sv-SE" sz="3200" b="0" i="0" u="none" strike="noStrike" kern="1200" cap="none" spc="0" normalizeH="0" baseline="0" noProof="0" dirty="0">
              <a:ln>
                <a:noFill/>
              </a:ln>
              <a:solidFill>
                <a:srgbClr val="0077C8"/>
              </a:solidFill>
              <a:effectLst/>
              <a:uLnTx/>
              <a:uFillTx/>
              <a:latin typeface="Arial"/>
              <a:ea typeface="+mj-ea"/>
              <a:cs typeface="+mj-cs"/>
            </a:endParaRPr>
          </a:p>
        </p:txBody>
      </p:sp>
      <p:sp>
        <p:nvSpPr>
          <p:cNvPr id="6" name="Content Placeholder 2">
            <a:extLst>
              <a:ext uri="{FF2B5EF4-FFF2-40B4-BE49-F238E27FC236}">
                <a16:creationId xmlns:a16="http://schemas.microsoft.com/office/drawing/2014/main" id="{1B7F73CF-B1FA-4B7D-A461-E6DF9F4B8B84}"/>
              </a:ext>
            </a:extLst>
          </p:cNvPr>
          <p:cNvSpPr txBox="1">
            <a:spLocks/>
          </p:cNvSpPr>
          <p:nvPr/>
        </p:nvSpPr>
        <p:spPr>
          <a:xfrm>
            <a:off x="330201" y="1825625"/>
            <a:ext cx="5621337" cy="3943350"/>
          </a:xfrm>
          <a:prstGeom prst="rect">
            <a:avLst/>
          </a:prstGeom>
        </p:spPr>
        <p:txBody>
          <a:bodyPr vert="horz" lIns="0" tIns="0" rIns="0" bIns="0" rtlCol="0">
            <a:noAutofit/>
          </a:bodyPr>
          <a:lstStyle>
            <a:lvl1pPr marL="180000" indent="-180000" algn="l" defTabSz="914400" rtl="0" eaLnBrk="1" latinLnBrk="0" hangingPunct="1">
              <a:lnSpc>
                <a:spcPct val="90000"/>
              </a:lnSpc>
              <a:spcBef>
                <a:spcPts val="600"/>
              </a:spcBef>
              <a:buClr>
                <a:schemeClr val="accent2"/>
              </a:buClr>
              <a:buFont typeface="Wingdings" panose="05000000000000000000" pitchFamily="2" charset="2"/>
              <a:buChar char="§"/>
              <a:defRPr sz="2000" kern="1200">
                <a:solidFill>
                  <a:schemeClr val="tx2"/>
                </a:solidFill>
                <a:latin typeface="+mn-lt"/>
                <a:ea typeface="+mn-ea"/>
                <a:cs typeface="+mn-cs"/>
              </a:defRPr>
            </a:lvl1pPr>
            <a:lvl2pPr marL="360000" indent="-180000" algn="l" defTabSz="914400" rtl="0" eaLnBrk="1" latinLnBrk="0" hangingPunct="1">
              <a:lnSpc>
                <a:spcPct val="90000"/>
              </a:lnSpc>
              <a:spcBef>
                <a:spcPts val="600"/>
              </a:spcBef>
              <a:buClr>
                <a:schemeClr val="accent2"/>
              </a:buClr>
              <a:buFont typeface="Wingdings" panose="05000000000000000000" pitchFamily="2" charset="2"/>
              <a:buChar char="§"/>
              <a:defRPr sz="1800" kern="1200" baseline="0">
                <a:solidFill>
                  <a:schemeClr val="tx2"/>
                </a:solidFill>
                <a:latin typeface="+mn-lt"/>
                <a:ea typeface="+mn-ea"/>
                <a:cs typeface="+mn-cs"/>
              </a:defRPr>
            </a:lvl2pPr>
            <a:lvl3pPr marL="540000" indent="-180000" algn="l" defTabSz="914400" rtl="0" eaLnBrk="1" latinLnBrk="0" hangingPunct="1">
              <a:lnSpc>
                <a:spcPct val="90000"/>
              </a:lnSpc>
              <a:spcBef>
                <a:spcPts val="600"/>
              </a:spcBef>
              <a:buClr>
                <a:schemeClr val="accent2"/>
              </a:buClr>
              <a:buFont typeface="Wingdings" panose="05000000000000000000" pitchFamily="2" charset="2"/>
              <a:buChar char="§"/>
              <a:defRPr sz="1600" kern="1200">
                <a:solidFill>
                  <a:schemeClr val="tx2"/>
                </a:solidFill>
                <a:latin typeface="+mn-lt"/>
                <a:ea typeface="+mn-ea"/>
                <a:cs typeface="+mn-cs"/>
              </a:defRPr>
            </a:lvl3pPr>
            <a:lvl4pPr marL="720000" indent="-180000" algn="l" defTabSz="914400" rtl="0" eaLnBrk="1" latinLnBrk="0" hangingPunct="1">
              <a:lnSpc>
                <a:spcPct val="100000"/>
              </a:lnSpc>
              <a:spcBef>
                <a:spcPts val="600"/>
              </a:spcBef>
              <a:spcAft>
                <a:spcPts val="600"/>
              </a:spcAft>
              <a:buClr>
                <a:schemeClr val="accent2"/>
              </a:buClr>
              <a:buFont typeface="Wingdings" panose="05000000000000000000" pitchFamily="2" charset="2"/>
              <a:buChar char="§"/>
              <a:defRPr sz="1400" kern="1200">
                <a:solidFill>
                  <a:schemeClr val="tx2"/>
                </a:solidFill>
                <a:latin typeface="+mn-lt"/>
                <a:ea typeface="+mn-ea"/>
                <a:cs typeface="+mn-cs"/>
              </a:defRPr>
            </a:lvl4pPr>
            <a:lvl5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baseline="0">
                <a:solidFill>
                  <a:schemeClr val="tx2"/>
                </a:solidFill>
                <a:latin typeface="+mn-lt"/>
                <a:ea typeface="+mn-ea"/>
                <a:cs typeface="+mn-cs"/>
              </a:defRPr>
            </a:lvl5pPr>
            <a:lvl6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baseline="0">
                <a:solidFill>
                  <a:schemeClr val="tx2"/>
                </a:solidFill>
                <a:latin typeface="+mn-lt"/>
                <a:ea typeface="+mn-ea"/>
                <a:cs typeface="+mn-cs"/>
              </a:defRPr>
            </a:lvl6pPr>
            <a:lvl7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a:solidFill>
                  <a:schemeClr val="tx2"/>
                </a:solidFill>
                <a:latin typeface="+mn-lt"/>
                <a:ea typeface="+mn-ea"/>
                <a:cs typeface="+mn-cs"/>
              </a:defRPr>
            </a:lvl7pPr>
            <a:lvl8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a:solidFill>
                  <a:schemeClr val="tx2"/>
                </a:solidFill>
                <a:latin typeface="+mn-lt"/>
                <a:ea typeface="+mn-ea"/>
                <a:cs typeface="+mn-cs"/>
              </a:defRPr>
            </a:lvl8pPr>
            <a:lvl9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a:solidFill>
                  <a:schemeClr val="tx2"/>
                </a:solidFill>
                <a:latin typeface="+mn-lt"/>
                <a:ea typeface="+mn-ea"/>
                <a:cs typeface="+mn-cs"/>
              </a:defRPr>
            </a:lvl9pPr>
          </a:lstStyle>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Vara mer delaktig under träningarna</a:t>
            </a:r>
          </a:p>
          <a:p>
            <a:pPr marL="360000" marR="0" lvl="1"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1800" b="0" i="0" u="none" strike="noStrike" kern="1200" cap="none" spc="0" normalizeH="0" baseline="0" noProof="0" dirty="0">
                <a:ln>
                  <a:noFill/>
                </a:ln>
                <a:solidFill>
                  <a:srgbClr val="53585B"/>
                </a:solidFill>
                <a:effectLst/>
                <a:uLnTx/>
                <a:uFillTx/>
                <a:latin typeface="Arial"/>
                <a:ea typeface="+mn-ea"/>
                <a:cs typeface="+mn-cs"/>
              </a:rPr>
              <a:t>Döm mer under matchspel</a:t>
            </a:r>
          </a:p>
          <a:p>
            <a:pPr marL="360000" marR="0" lvl="1"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1800" b="0" i="0" u="none" strike="noStrike" kern="1200" cap="none" spc="0" normalizeH="0" baseline="0" noProof="0" dirty="0">
                <a:ln>
                  <a:noFill/>
                </a:ln>
                <a:solidFill>
                  <a:srgbClr val="53585B"/>
                </a:solidFill>
                <a:effectLst/>
                <a:uLnTx/>
                <a:uFillTx/>
                <a:latin typeface="Arial"/>
                <a:ea typeface="+mn-ea"/>
                <a:cs typeface="+mn-cs"/>
              </a:rPr>
              <a:t>Avbryt i situationer och förklara</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Försöka hålla ihop kedjor och backpar så gott det går. Spela så som vi skall spela till nästa match etc.</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Lite längre men färre övningar</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Lite hårdare/petigare under övningarna</a:t>
            </a:r>
          </a:p>
          <a:p>
            <a:pPr marL="360000" marR="0" lvl="1"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1800" b="0" i="0" u="none" strike="noStrike" kern="1200" cap="none" spc="0" normalizeH="0" baseline="0" noProof="0" dirty="0">
                <a:ln>
                  <a:noFill/>
                </a:ln>
                <a:solidFill>
                  <a:srgbClr val="53585B"/>
                </a:solidFill>
                <a:effectLst/>
                <a:uLnTx/>
                <a:uFillTx/>
                <a:latin typeface="Arial"/>
                <a:ea typeface="+mn-ea"/>
                <a:cs typeface="+mn-cs"/>
              </a:rPr>
              <a:t>Säg till vad vi gör fel/vad vi kan göra bättre</a:t>
            </a:r>
          </a:p>
          <a:p>
            <a:pPr marL="360000" marR="0" lvl="1"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1800" b="0" i="0" u="none" strike="noStrike" kern="1200" cap="none" spc="0" normalizeH="0" baseline="0" noProof="0" dirty="0">
                <a:ln>
                  <a:noFill/>
                </a:ln>
                <a:solidFill>
                  <a:srgbClr val="53585B"/>
                </a:solidFill>
                <a:effectLst/>
                <a:uLnTx/>
                <a:uFillTx/>
                <a:latin typeface="Arial"/>
                <a:ea typeface="+mn-ea"/>
                <a:cs typeface="+mn-cs"/>
              </a:rPr>
              <a:t>Beröm för det som görs bra</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endParaRPr kumimoji="0" lang="sv-SE" sz="2000" b="0" i="0" u="none" strike="noStrike" kern="1200" cap="none" spc="0" normalizeH="0" baseline="0" noProof="0" dirty="0">
              <a:ln>
                <a:noFill/>
              </a:ln>
              <a:solidFill>
                <a:srgbClr val="53585B"/>
              </a:solidFill>
              <a:effectLst/>
              <a:uLnTx/>
              <a:uFillTx/>
              <a:latin typeface="Arial"/>
              <a:ea typeface="+mn-ea"/>
              <a:cs typeface="+mn-cs"/>
            </a:endParaRP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endParaRPr kumimoji="0" lang="sv-SE" sz="2000" b="0" i="0" u="none" strike="noStrike" kern="1200" cap="none" spc="0" normalizeH="0" baseline="0" noProof="0" dirty="0">
              <a:ln>
                <a:noFill/>
              </a:ln>
              <a:solidFill>
                <a:srgbClr val="53585B"/>
              </a:solidFill>
              <a:effectLst/>
              <a:uLnTx/>
              <a:uFillTx/>
              <a:latin typeface="Arial"/>
              <a:ea typeface="+mn-ea"/>
              <a:cs typeface="+mn-cs"/>
            </a:endParaRPr>
          </a:p>
        </p:txBody>
      </p:sp>
    </p:spTree>
    <p:extLst>
      <p:ext uri="{BB962C8B-B14F-4D97-AF65-F5344CB8AC3E}">
        <p14:creationId xmlns:p14="http://schemas.microsoft.com/office/powerpoint/2010/main" val="4151152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F9D9943B-4B45-4A72-A3A7-4B0803BB81EF}"/>
              </a:ext>
            </a:extLst>
          </p:cNvPr>
          <p:cNvSpPr txBox="1">
            <a:spLocks/>
          </p:cNvSpPr>
          <p:nvPr/>
        </p:nvSpPr>
        <p:spPr>
          <a:xfrm>
            <a:off x="463550" y="555625"/>
            <a:ext cx="11285538" cy="768350"/>
          </a:xfrm>
          <a:prstGeom prst="rect">
            <a:avLst/>
          </a:prstGeom>
          <a:solidFill>
            <a:srgbClr val="F8A700">
              <a:lumMod val="20000"/>
              <a:lumOff val="80000"/>
            </a:srgbClr>
          </a:solidFill>
        </p:spPr>
        <p:txBody>
          <a:bodyPr vert="horz" lIns="0" tIns="0" rIns="0" bIns="0" rtlCol="0" anchor="t" anchorCtr="0">
            <a:noAutofit/>
          </a:bodyPr>
          <a:lstStyle>
            <a:lvl1pPr algn="l" defTabSz="914400" rtl="0" eaLnBrk="1" latinLnBrk="0" hangingPunct="1">
              <a:lnSpc>
                <a:spcPct val="90000"/>
              </a:lnSpc>
              <a:spcBef>
                <a:spcPct val="0"/>
              </a:spcBef>
              <a:buNone/>
              <a:defRPr sz="3200" b="0" kern="120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3200" b="0" i="0" u="none" strike="noStrike" kern="1200" cap="none" spc="0" normalizeH="0" baseline="0" noProof="0">
                <a:ln>
                  <a:noFill/>
                </a:ln>
                <a:solidFill>
                  <a:srgbClr val="0077C8"/>
                </a:solidFill>
                <a:effectLst/>
                <a:uLnTx/>
                <a:uFillTx/>
                <a:latin typeface="Arial"/>
                <a:ea typeface="+mj-ea"/>
                <a:cs typeface="+mj-cs"/>
              </a:rPr>
              <a:t>Lagets mål (från ett spelar perspektiv)</a:t>
            </a:r>
            <a:endParaRPr kumimoji="0" lang="sv-SE" sz="3200" b="0" i="0" u="none" strike="noStrike" kern="1200" cap="none" spc="0" normalizeH="0" baseline="0" noProof="0" dirty="0">
              <a:ln>
                <a:noFill/>
              </a:ln>
              <a:solidFill>
                <a:srgbClr val="0077C8"/>
              </a:solidFill>
              <a:effectLst/>
              <a:uLnTx/>
              <a:uFillTx/>
              <a:latin typeface="Arial"/>
              <a:ea typeface="+mj-ea"/>
              <a:cs typeface="+mj-cs"/>
            </a:endParaRPr>
          </a:p>
        </p:txBody>
      </p:sp>
      <p:sp>
        <p:nvSpPr>
          <p:cNvPr id="6" name="Content Placeholder 2">
            <a:extLst>
              <a:ext uri="{FF2B5EF4-FFF2-40B4-BE49-F238E27FC236}">
                <a16:creationId xmlns:a16="http://schemas.microsoft.com/office/drawing/2014/main" id="{447D5AE1-42A1-4B23-B841-1B9F6B61B5E9}"/>
              </a:ext>
            </a:extLst>
          </p:cNvPr>
          <p:cNvSpPr txBox="1">
            <a:spLocks/>
          </p:cNvSpPr>
          <p:nvPr/>
        </p:nvSpPr>
        <p:spPr>
          <a:xfrm>
            <a:off x="330201" y="1825625"/>
            <a:ext cx="5621337" cy="3943350"/>
          </a:xfrm>
          <a:prstGeom prst="rect">
            <a:avLst/>
          </a:prstGeom>
        </p:spPr>
        <p:txBody>
          <a:bodyPr vert="horz" lIns="0" tIns="0" rIns="0" bIns="0" rtlCol="0">
            <a:noAutofit/>
          </a:bodyPr>
          <a:lstStyle>
            <a:lvl1pPr marL="180000" indent="-180000" algn="l" defTabSz="914400" rtl="0" eaLnBrk="1" latinLnBrk="0" hangingPunct="1">
              <a:lnSpc>
                <a:spcPct val="90000"/>
              </a:lnSpc>
              <a:spcBef>
                <a:spcPts val="600"/>
              </a:spcBef>
              <a:buClr>
                <a:schemeClr val="accent2"/>
              </a:buClr>
              <a:buFont typeface="Wingdings" panose="05000000000000000000" pitchFamily="2" charset="2"/>
              <a:buChar char="§"/>
              <a:defRPr sz="2000" kern="1200">
                <a:solidFill>
                  <a:schemeClr val="tx2"/>
                </a:solidFill>
                <a:latin typeface="+mn-lt"/>
                <a:ea typeface="+mn-ea"/>
                <a:cs typeface="+mn-cs"/>
              </a:defRPr>
            </a:lvl1pPr>
            <a:lvl2pPr marL="360000" indent="-180000" algn="l" defTabSz="914400" rtl="0" eaLnBrk="1" latinLnBrk="0" hangingPunct="1">
              <a:lnSpc>
                <a:spcPct val="90000"/>
              </a:lnSpc>
              <a:spcBef>
                <a:spcPts val="600"/>
              </a:spcBef>
              <a:buClr>
                <a:schemeClr val="accent2"/>
              </a:buClr>
              <a:buFont typeface="Wingdings" panose="05000000000000000000" pitchFamily="2" charset="2"/>
              <a:buChar char="§"/>
              <a:defRPr sz="1800" kern="1200" baseline="0">
                <a:solidFill>
                  <a:schemeClr val="tx2"/>
                </a:solidFill>
                <a:latin typeface="+mn-lt"/>
                <a:ea typeface="+mn-ea"/>
                <a:cs typeface="+mn-cs"/>
              </a:defRPr>
            </a:lvl2pPr>
            <a:lvl3pPr marL="540000" indent="-180000" algn="l" defTabSz="914400" rtl="0" eaLnBrk="1" latinLnBrk="0" hangingPunct="1">
              <a:lnSpc>
                <a:spcPct val="90000"/>
              </a:lnSpc>
              <a:spcBef>
                <a:spcPts val="600"/>
              </a:spcBef>
              <a:buClr>
                <a:schemeClr val="accent2"/>
              </a:buClr>
              <a:buFont typeface="Wingdings" panose="05000000000000000000" pitchFamily="2" charset="2"/>
              <a:buChar char="§"/>
              <a:defRPr sz="1600" kern="1200">
                <a:solidFill>
                  <a:schemeClr val="tx2"/>
                </a:solidFill>
                <a:latin typeface="+mn-lt"/>
                <a:ea typeface="+mn-ea"/>
                <a:cs typeface="+mn-cs"/>
              </a:defRPr>
            </a:lvl3pPr>
            <a:lvl4pPr marL="720000" indent="-180000" algn="l" defTabSz="914400" rtl="0" eaLnBrk="1" latinLnBrk="0" hangingPunct="1">
              <a:lnSpc>
                <a:spcPct val="100000"/>
              </a:lnSpc>
              <a:spcBef>
                <a:spcPts val="600"/>
              </a:spcBef>
              <a:spcAft>
                <a:spcPts val="600"/>
              </a:spcAft>
              <a:buClr>
                <a:schemeClr val="accent2"/>
              </a:buClr>
              <a:buFont typeface="Wingdings" panose="05000000000000000000" pitchFamily="2" charset="2"/>
              <a:buChar char="§"/>
              <a:defRPr sz="1400" kern="1200">
                <a:solidFill>
                  <a:schemeClr val="tx2"/>
                </a:solidFill>
                <a:latin typeface="+mn-lt"/>
                <a:ea typeface="+mn-ea"/>
                <a:cs typeface="+mn-cs"/>
              </a:defRPr>
            </a:lvl4pPr>
            <a:lvl5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baseline="0">
                <a:solidFill>
                  <a:schemeClr val="tx2"/>
                </a:solidFill>
                <a:latin typeface="+mn-lt"/>
                <a:ea typeface="+mn-ea"/>
                <a:cs typeface="+mn-cs"/>
              </a:defRPr>
            </a:lvl5pPr>
            <a:lvl6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baseline="0">
                <a:solidFill>
                  <a:schemeClr val="tx2"/>
                </a:solidFill>
                <a:latin typeface="+mn-lt"/>
                <a:ea typeface="+mn-ea"/>
                <a:cs typeface="+mn-cs"/>
              </a:defRPr>
            </a:lvl6pPr>
            <a:lvl7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a:solidFill>
                  <a:schemeClr val="tx2"/>
                </a:solidFill>
                <a:latin typeface="+mn-lt"/>
                <a:ea typeface="+mn-ea"/>
                <a:cs typeface="+mn-cs"/>
              </a:defRPr>
            </a:lvl7pPr>
            <a:lvl8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a:solidFill>
                  <a:schemeClr val="tx2"/>
                </a:solidFill>
                <a:latin typeface="+mn-lt"/>
                <a:ea typeface="+mn-ea"/>
                <a:cs typeface="+mn-cs"/>
              </a:defRPr>
            </a:lvl8pPr>
            <a:lvl9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a:solidFill>
                  <a:schemeClr val="tx2"/>
                </a:solidFill>
                <a:latin typeface="+mn-lt"/>
                <a:ea typeface="+mn-ea"/>
                <a:cs typeface="+mn-cs"/>
              </a:defRPr>
            </a:lvl9pPr>
          </a:lstStyle>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Vara i tid</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Positiv inställning</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Inte gå på och av träningarna när man känner för det</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Högt tempo på träningarna</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Bättre träningsnärvaro</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Tänka på lagets bästa</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Släppa in färre mål</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Bättre placering i tabellen än förra året</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Peppa varandra, hjälpa varandra att bli bättre</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Inte ge för mycket kritik till andra spelare utan låta tränarna sköta sånt</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endParaRPr kumimoji="0" lang="sv-SE" sz="2000" b="0" i="0" u="none" strike="noStrike" kern="1200" cap="none" spc="0" normalizeH="0" baseline="0" noProof="0" dirty="0">
              <a:ln>
                <a:noFill/>
              </a:ln>
              <a:solidFill>
                <a:srgbClr val="53585B"/>
              </a:solidFill>
              <a:effectLst/>
              <a:uLnTx/>
              <a:uFillTx/>
              <a:latin typeface="Arial"/>
              <a:ea typeface="+mn-ea"/>
              <a:cs typeface="+mn-cs"/>
            </a:endParaRP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endParaRPr kumimoji="0" lang="sv-SE" sz="2000" b="0" i="0" u="none" strike="noStrike" kern="1200" cap="none" spc="0" normalizeH="0" baseline="0" noProof="0" dirty="0">
              <a:ln>
                <a:noFill/>
              </a:ln>
              <a:solidFill>
                <a:srgbClr val="53585B"/>
              </a:solidFill>
              <a:effectLst/>
              <a:uLnTx/>
              <a:uFillTx/>
              <a:latin typeface="Arial"/>
              <a:ea typeface="+mn-ea"/>
              <a:cs typeface="+mn-cs"/>
            </a:endParaRPr>
          </a:p>
        </p:txBody>
      </p:sp>
      <p:sp>
        <p:nvSpPr>
          <p:cNvPr id="7" name="Content Placeholder 3">
            <a:extLst>
              <a:ext uri="{FF2B5EF4-FFF2-40B4-BE49-F238E27FC236}">
                <a16:creationId xmlns:a16="http://schemas.microsoft.com/office/drawing/2014/main" id="{57AA6BB8-CDB8-4E93-9CEA-E1D79910E5F2}"/>
              </a:ext>
            </a:extLst>
          </p:cNvPr>
          <p:cNvSpPr txBox="1">
            <a:spLocks/>
          </p:cNvSpPr>
          <p:nvPr/>
        </p:nvSpPr>
        <p:spPr>
          <a:xfrm>
            <a:off x="6240463" y="1825625"/>
            <a:ext cx="5619749" cy="3943350"/>
          </a:xfrm>
          <a:prstGeom prst="rect">
            <a:avLst/>
          </a:prstGeom>
        </p:spPr>
        <p:txBody>
          <a:bodyPr vert="horz" lIns="0" tIns="0" rIns="0" bIns="0" rtlCol="0">
            <a:noAutofit/>
          </a:bodyPr>
          <a:lstStyle>
            <a:lvl1pPr marL="180000" indent="-180000" algn="l" defTabSz="914400" rtl="0" eaLnBrk="1" latinLnBrk="0" hangingPunct="1">
              <a:lnSpc>
                <a:spcPct val="90000"/>
              </a:lnSpc>
              <a:spcBef>
                <a:spcPts val="600"/>
              </a:spcBef>
              <a:buClr>
                <a:schemeClr val="accent2"/>
              </a:buClr>
              <a:buFont typeface="Wingdings" panose="05000000000000000000" pitchFamily="2" charset="2"/>
              <a:buChar char="§"/>
              <a:defRPr sz="2000" kern="1200">
                <a:solidFill>
                  <a:schemeClr val="tx2"/>
                </a:solidFill>
                <a:latin typeface="+mn-lt"/>
                <a:ea typeface="+mn-ea"/>
                <a:cs typeface="+mn-cs"/>
              </a:defRPr>
            </a:lvl1pPr>
            <a:lvl2pPr marL="360000" indent="-180000" algn="l" defTabSz="914400" rtl="0" eaLnBrk="1" latinLnBrk="0" hangingPunct="1">
              <a:lnSpc>
                <a:spcPct val="90000"/>
              </a:lnSpc>
              <a:spcBef>
                <a:spcPts val="600"/>
              </a:spcBef>
              <a:buClr>
                <a:schemeClr val="accent2"/>
              </a:buClr>
              <a:buFont typeface="Wingdings" panose="05000000000000000000" pitchFamily="2" charset="2"/>
              <a:buChar char="§"/>
              <a:defRPr sz="1800" kern="1200" baseline="0">
                <a:solidFill>
                  <a:schemeClr val="tx2"/>
                </a:solidFill>
                <a:latin typeface="+mn-lt"/>
                <a:ea typeface="+mn-ea"/>
                <a:cs typeface="+mn-cs"/>
              </a:defRPr>
            </a:lvl2pPr>
            <a:lvl3pPr marL="540000" indent="-180000" algn="l" defTabSz="914400" rtl="0" eaLnBrk="1" latinLnBrk="0" hangingPunct="1">
              <a:lnSpc>
                <a:spcPct val="90000"/>
              </a:lnSpc>
              <a:spcBef>
                <a:spcPts val="600"/>
              </a:spcBef>
              <a:buClr>
                <a:schemeClr val="accent2"/>
              </a:buClr>
              <a:buFont typeface="Wingdings" panose="05000000000000000000" pitchFamily="2" charset="2"/>
              <a:buChar char="§"/>
              <a:defRPr sz="1600" kern="1200">
                <a:solidFill>
                  <a:schemeClr val="tx2"/>
                </a:solidFill>
                <a:latin typeface="+mn-lt"/>
                <a:ea typeface="+mn-ea"/>
                <a:cs typeface="+mn-cs"/>
              </a:defRPr>
            </a:lvl3pPr>
            <a:lvl4pPr marL="720000" indent="-180000" algn="l" defTabSz="914400" rtl="0" eaLnBrk="1" latinLnBrk="0" hangingPunct="1">
              <a:lnSpc>
                <a:spcPct val="100000"/>
              </a:lnSpc>
              <a:spcBef>
                <a:spcPts val="600"/>
              </a:spcBef>
              <a:spcAft>
                <a:spcPts val="600"/>
              </a:spcAft>
              <a:buClr>
                <a:schemeClr val="accent2"/>
              </a:buClr>
              <a:buFont typeface="Wingdings" panose="05000000000000000000" pitchFamily="2" charset="2"/>
              <a:buChar char="§"/>
              <a:defRPr sz="1400" kern="1200">
                <a:solidFill>
                  <a:schemeClr val="tx2"/>
                </a:solidFill>
                <a:latin typeface="+mn-lt"/>
                <a:ea typeface="+mn-ea"/>
                <a:cs typeface="+mn-cs"/>
              </a:defRPr>
            </a:lvl4pPr>
            <a:lvl5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baseline="0">
                <a:solidFill>
                  <a:schemeClr val="tx2"/>
                </a:solidFill>
                <a:latin typeface="+mn-lt"/>
                <a:ea typeface="+mn-ea"/>
                <a:cs typeface="+mn-cs"/>
              </a:defRPr>
            </a:lvl5pPr>
            <a:lvl6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baseline="0">
                <a:solidFill>
                  <a:schemeClr val="tx2"/>
                </a:solidFill>
                <a:latin typeface="+mn-lt"/>
                <a:ea typeface="+mn-ea"/>
                <a:cs typeface="+mn-cs"/>
              </a:defRPr>
            </a:lvl6pPr>
            <a:lvl7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a:solidFill>
                  <a:schemeClr val="tx2"/>
                </a:solidFill>
                <a:latin typeface="+mn-lt"/>
                <a:ea typeface="+mn-ea"/>
                <a:cs typeface="+mn-cs"/>
              </a:defRPr>
            </a:lvl7pPr>
            <a:lvl8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a:solidFill>
                  <a:schemeClr val="tx2"/>
                </a:solidFill>
                <a:latin typeface="+mn-lt"/>
                <a:ea typeface="+mn-ea"/>
                <a:cs typeface="+mn-cs"/>
              </a:defRPr>
            </a:lvl8pPr>
            <a:lvl9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a:solidFill>
                  <a:schemeClr val="tx2"/>
                </a:solidFill>
                <a:latin typeface="+mn-lt"/>
                <a:ea typeface="+mn-ea"/>
                <a:cs typeface="+mn-cs"/>
              </a:defRPr>
            </a:lvl9pPr>
          </a:lstStyle>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Spela ihop oss</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Göra vårat bästa på varje match</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Alla skall ha god ton/attityd</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Individuell utveckling</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Våga misslyckas</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Behandla andra som man själv vill bli behandlad</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Följa de regler som finns</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Prestera så bra man kan på träningarna så att vi får ett högt Tempo.</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dirty="0">
                <a:ln>
                  <a:noFill/>
                </a:ln>
                <a:solidFill>
                  <a:srgbClr val="53585B"/>
                </a:solidFill>
                <a:effectLst/>
                <a:uLnTx/>
                <a:uFillTx/>
                <a:latin typeface="Arial"/>
                <a:ea typeface="+mn-ea"/>
                <a:cs typeface="+mn-cs"/>
              </a:rPr>
              <a:t>Få bättre sammanhållning så att man känner sig trygg att testa ”nya” saker.</a:t>
            </a:r>
          </a:p>
          <a:p>
            <a:pPr marL="360000" marR="0" lvl="1"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1800" b="0" i="0" u="none" strike="noStrike" kern="1200" cap="none" spc="0" normalizeH="0" baseline="0" noProof="0" dirty="0">
                <a:ln>
                  <a:noFill/>
                </a:ln>
                <a:solidFill>
                  <a:srgbClr val="53585B"/>
                </a:solidFill>
                <a:effectLst/>
                <a:uLnTx/>
                <a:uFillTx/>
                <a:latin typeface="Arial"/>
                <a:ea typeface="+mn-ea"/>
                <a:cs typeface="+mn-cs"/>
              </a:rPr>
              <a:t>Göra aktiviteter utanför innebandyn</a:t>
            </a:r>
          </a:p>
        </p:txBody>
      </p:sp>
    </p:spTree>
    <p:extLst>
      <p:ext uri="{BB962C8B-B14F-4D97-AF65-F5344CB8AC3E}">
        <p14:creationId xmlns:p14="http://schemas.microsoft.com/office/powerpoint/2010/main" val="3786129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49ABB70-4E5D-476C-A4E5-BF538C5B1E86}"/>
              </a:ext>
            </a:extLst>
          </p:cNvPr>
          <p:cNvSpPr txBox="1">
            <a:spLocks/>
          </p:cNvSpPr>
          <p:nvPr/>
        </p:nvSpPr>
        <p:spPr>
          <a:xfrm>
            <a:off x="463550" y="555625"/>
            <a:ext cx="11285538" cy="617393"/>
          </a:xfrm>
          <a:prstGeom prst="rect">
            <a:avLst/>
          </a:prstGeom>
          <a:solidFill>
            <a:srgbClr val="F8A700">
              <a:lumMod val="20000"/>
              <a:lumOff val="80000"/>
            </a:srgbClr>
          </a:solidFill>
        </p:spPr>
        <p:txBody>
          <a:bodyPr vert="horz" lIns="0" tIns="0" rIns="0" bIns="0" rtlCol="0" anchor="t" anchorCtr="0">
            <a:noAutofit/>
          </a:bodyPr>
          <a:lstStyle>
            <a:lvl1pPr algn="l" defTabSz="914400" rtl="0" eaLnBrk="1" latinLnBrk="0" hangingPunct="1">
              <a:lnSpc>
                <a:spcPct val="90000"/>
              </a:lnSpc>
              <a:spcBef>
                <a:spcPct val="0"/>
              </a:spcBef>
              <a:buNone/>
              <a:defRPr sz="3200" b="0" kern="120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3200" b="0" i="0" u="none" strike="noStrike" kern="1200" cap="none" spc="0" normalizeH="0" baseline="0" noProof="0">
                <a:ln>
                  <a:noFill/>
                </a:ln>
                <a:solidFill>
                  <a:srgbClr val="0077C8"/>
                </a:solidFill>
                <a:effectLst/>
                <a:uLnTx/>
                <a:uFillTx/>
                <a:latin typeface="Arial"/>
                <a:ea typeface="+mj-ea"/>
                <a:cs typeface="+mj-cs"/>
              </a:rPr>
              <a:t>Lagets mål (från ett spelar perspektiv) Fortsättning…</a:t>
            </a:r>
            <a:endParaRPr kumimoji="0" lang="sv-SE" sz="3200" b="0" i="0" u="none" strike="noStrike" kern="1200" cap="none" spc="0" normalizeH="0" baseline="0" noProof="0" dirty="0">
              <a:ln>
                <a:noFill/>
              </a:ln>
              <a:solidFill>
                <a:srgbClr val="0077C8"/>
              </a:solidFill>
              <a:effectLst/>
              <a:uLnTx/>
              <a:uFillTx/>
              <a:latin typeface="Arial"/>
              <a:ea typeface="+mj-ea"/>
              <a:cs typeface="+mj-cs"/>
            </a:endParaRPr>
          </a:p>
        </p:txBody>
      </p:sp>
      <p:sp>
        <p:nvSpPr>
          <p:cNvPr id="9" name="Content Placeholder 2">
            <a:extLst>
              <a:ext uri="{FF2B5EF4-FFF2-40B4-BE49-F238E27FC236}">
                <a16:creationId xmlns:a16="http://schemas.microsoft.com/office/drawing/2014/main" id="{91387C38-9C3C-4E1D-96F6-0F17D1BED335}"/>
              </a:ext>
            </a:extLst>
          </p:cNvPr>
          <p:cNvSpPr txBox="1">
            <a:spLocks/>
          </p:cNvSpPr>
          <p:nvPr/>
        </p:nvSpPr>
        <p:spPr>
          <a:xfrm>
            <a:off x="330201" y="1825625"/>
            <a:ext cx="5621337" cy="3943350"/>
          </a:xfrm>
          <a:prstGeom prst="rect">
            <a:avLst/>
          </a:prstGeom>
        </p:spPr>
        <p:txBody>
          <a:bodyPr vert="horz" lIns="0" tIns="0" rIns="0" bIns="0" rtlCol="0">
            <a:noAutofit/>
          </a:bodyPr>
          <a:lstStyle>
            <a:lvl1pPr marL="180000" indent="-180000" algn="l" defTabSz="914400" rtl="0" eaLnBrk="1" latinLnBrk="0" hangingPunct="1">
              <a:lnSpc>
                <a:spcPct val="90000"/>
              </a:lnSpc>
              <a:spcBef>
                <a:spcPts val="600"/>
              </a:spcBef>
              <a:buClr>
                <a:schemeClr val="accent2"/>
              </a:buClr>
              <a:buFont typeface="Wingdings" panose="05000000000000000000" pitchFamily="2" charset="2"/>
              <a:buChar char="§"/>
              <a:defRPr sz="2000" kern="1200">
                <a:solidFill>
                  <a:schemeClr val="tx2"/>
                </a:solidFill>
                <a:latin typeface="+mn-lt"/>
                <a:ea typeface="+mn-ea"/>
                <a:cs typeface="+mn-cs"/>
              </a:defRPr>
            </a:lvl1pPr>
            <a:lvl2pPr marL="360000" indent="-180000" algn="l" defTabSz="914400" rtl="0" eaLnBrk="1" latinLnBrk="0" hangingPunct="1">
              <a:lnSpc>
                <a:spcPct val="90000"/>
              </a:lnSpc>
              <a:spcBef>
                <a:spcPts val="600"/>
              </a:spcBef>
              <a:buClr>
                <a:schemeClr val="accent2"/>
              </a:buClr>
              <a:buFont typeface="Wingdings" panose="05000000000000000000" pitchFamily="2" charset="2"/>
              <a:buChar char="§"/>
              <a:defRPr sz="1800" kern="1200" baseline="0">
                <a:solidFill>
                  <a:schemeClr val="tx2"/>
                </a:solidFill>
                <a:latin typeface="+mn-lt"/>
                <a:ea typeface="+mn-ea"/>
                <a:cs typeface="+mn-cs"/>
              </a:defRPr>
            </a:lvl2pPr>
            <a:lvl3pPr marL="540000" indent="-180000" algn="l" defTabSz="914400" rtl="0" eaLnBrk="1" latinLnBrk="0" hangingPunct="1">
              <a:lnSpc>
                <a:spcPct val="90000"/>
              </a:lnSpc>
              <a:spcBef>
                <a:spcPts val="600"/>
              </a:spcBef>
              <a:buClr>
                <a:schemeClr val="accent2"/>
              </a:buClr>
              <a:buFont typeface="Wingdings" panose="05000000000000000000" pitchFamily="2" charset="2"/>
              <a:buChar char="§"/>
              <a:defRPr sz="1600" kern="1200">
                <a:solidFill>
                  <a:schemeClr val="tx2"/>
                </a:solidFill>
                <a:latin typeface="+mn-lt"/>
                <a:ea typeface="+mn-ea"/>
                <a:cs typeface="+mn-cs"/>
              </a:defRPr>
            </a:lvl3pPr>
            <a:lvl4pPr marL="720000" indent="-180000" algn="l" defTabSz="914400" rtl="0" eaLnBrk="1" latinLnBrk="0" hangingPunct="1">
              <a:lnSpc>
                <a:spcPct val="100000"/>
              </a:lnSpc>
              <a:spcBef>
                <a:spcPts val="600"/>
              </a:spcBef>
              <a:spcAft>
                <a:spcPts val="600"/>
              </a:spcAft>
              <a:buClr>
                <a:schemeClr val="accent2"/>
              </a:buClr>
              <a:buFont typeface="Wingdings" panose="05000000000000000000" pitchFamily="2" charset="2"/>
              <a:buChar char="§"/>
              <a:defRPr sz="1400" kern="1200">
                <a:solidFill>
                  <a:schemeClr val="tx2"/>
                </a:solidFill>
                <a:latin typeface="+mn-lt"/>
                <a:ea typeface="+mn-ea"/>
                <a:cs typeface="+mn-cs"/>
              </a:defRPr>
            </a:lvl4pPr>
            <a:lvl5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baseline="0">
                <a:solidFill>
                  <a:schemeClr val="tx2"/>
                </a:solidFill>
                <a:latin typeface="+mn-lt"/>
                <a:ea typeface="+mn-ea"/>
                <a:cs typeface="+mn-cs"/>
              </a:defRPr>
            </a:lvl5pPr>
            <a:lvl6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baseline="0">
                <a:solidFill>
                  <a:schemeClr val="tx2"/>
                </a:solidFill>
                <a:latin typeface="+mn-lt"/>
                <a:ea typeface="+mn-ea"/>
                <a:cs typeface="+mn-cs"/>
              </a:defRPr>
            </a:lvl6pPr>
            <a:lvl7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a:solidFill>
                  <a:schemeClr val="tx2"/>
                </a:solidFill>
                <a:latin typeface="+mn-lt"/>
                <a:ea typeface="+mn-ea"/>
                <a:cs typeface="+mn-cs"/>
              </a:defRPr>
            </a:lvl7pPr>
            <a:lvl8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a:solidFill>
                  <a:schemeClr val="tx2"/>
                </a:solidFill>
                <a:latin typeface="+mn-lt"/>
                <a:ea typeface="+mn-ea"/>
                <a:cs typeface="+mn-cs"/>
              </a:defRPr>
            </a:lvl8pPr>
            <a:lvl9pPr marL="720000" indent="-180000" algn="l" defTabSz="914400" rtl="0" eaLnBrk="1" latinLnBrk="0" hangingPunct="1">
              <a:lnSpc>
                <a:spcPct val="90000"/>
              </a:lnSpc>
              <a:spcBef>
                <a:spcPts val="600"/>
              </a:spcBef>
              <a:buClr>
                <a:schemeClr val="accent2"/>
              </a:buClr>
              <a:buFont typeface="Wingdings" panose="05000000000000000000" pitchFamily="2" charset="2"/>
              <a:buChar char="§"/>
              <a:defRPr sz="1400" kern="1200">
                <a:solidFill>
                  <a:schemeClr val="tx2"/>
                </a:solidFill>
                <a:latin typeface="+mn-lt"/>
                <a:ea typeface="+mn-ea"/>
                <a:cs typeface="+mn-cs"/>
              </a:defRPr>
            </a:lvl9pPr>
          </a:lstStyle>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a:ln>
                  <a:noFill/>
                </a:ln>
                <a:solidFill>
                  <a:srgbClr val="53585B"/>
                </a:solidFill>
                <a:effectLst/>
                <a:uLnTx/>
                <a:uFillTx/>
                <a:latin typeface="Arial"/>
                <a:ea typeface="+mn-ea"/>
                <a:cs typeface="+mn-cs"/>
              </a:rPr>
              <a:t>Aldrig ge upp</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a:ln>
                  <a:noFill/>
                </a:ln>
                <a:solidFill>
                  <a:srgbClr val="53585B"/>
                </a:solidFill>
                <a:effectLst/>
                <a:uLnTx/>
                <a:uFillTx/>
                <a:latin typeface="Arial"/>
                <a:ea typeface="+mn-ea"/>
                <a:cs typeface="+mn-cs"/>
              </a:rPr>
              <a:t>Prioritera träningar lika mycket som matcher</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a:ln>
                  <a:noFill/>
                </a:ln>
                <a:solidFill>
                  <a:srgbClr val="53585B"/>
                </a:solidFill>
                <a:effectLst/>
                <a:uLnTx/>
                <a:uFillTx/>
                <a:latin typeface="Arial"/>
                <a:ea typeface="+mn-ea"/>
                <a:cs typeface="+mn-cs"/>
              </a:rPr>
              <a:t>Alltid göra sitt bästa och ge allt</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a:ln>
                  <a:noFill/>
                </a:ln>
                <a:solidFill>
                  <a:srgbClr val="53585B"/>
                </a:solidFill>
                <a:effectLst/>
                <a:uLnTx/>
                <a:uFillTx/>
                <a:latin typeface="Arial"/>
                <a:ea typeface="+mn-ea"/>
                <a:cs typeface="+mn-cs"/>
              </a:rPr>
              <a:t>Sträva efter att alltid vilja utvecklas och bli bättre</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a:ln>
                  <a:noFill/>
                </a:ln>
                <a:solidFill>
                  <a:srgbClr val="53585B"/>
                </a:solidFill>
                <a:effectLst/>
                <a:uLnTx/>
                <a:uFillTx/>
                <a:latin typeface="Arial"/>
                <a:ea typeface="+mn-ea"/>
                <a:cs typeface="+mn-cs"/>
              </a:rPr>
              <a:t>Vara en lagspelare och höja sina medspelare</a:t>
            </a:r>
          </a:p>
          <a:p>
            <a:pPr marL="180000" marR="0" lvl="0"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2000" b="0" i="0" u="none" strike="noStrike" kern="1200" cap="none" spc="0" normalizeH="0" baseline="0" noProof="0">
                <a:ln>
                  <a:noFill/>
                </a:ln>
                <a:solidFill>
                  <a:srgbClr val="53585B"/>
                </a:solidFill>
                <a:effectLst/>
                <a:uLnTx/>
                <a:uFillTx/>
                <a:latin typeface="Arial"/>
                <a:ea typeface="+mn-ea"/>
                <a:cs typeface="+mn-cs"/>
              </a:rPr>
              <a:t>Bättre respekt</a:t>
            </a:r>
          </a:p>
          <a:p>
            <a:pPr marL="360000" marR="0" lvl="1"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1800" b="0" i="0" u="none" strike="noStrike" kern="1200" cap="none" spc="0" normalizeH="0" baseline="0" noProof="0">
                <a:ln>
                  <a:noFill/>
                </a:ln>
                <a:solidFill>
                  <a:srgbClr val="53585B"/>
                </a:solidFill>
                <a:effectLst/>
                <a:uLnTx/>
                <a:uFillTx/>
                <a:latin typeface="Arial"/>
                <a:ea typeface="+mn-ea"/>
                <a:cs typeface="+mn-cs"/>
              </a:rPr>
              <a:t>Hjälpa till med Sarg, bollar</a:t>
            </a:r>
          </a:p>
          <a:p>
            <a:pPr marL="360000" marR="0" lvl="1" indent="-180000" algn="l" defTabSz="914400" rtl="0" eaLnBrk="1" fontAlgn="auto" latinLnBrk="0" hangingPunct="1">
              <a:lnSpc>
                <a:spcPct val="90000"/>
              </a:lnSpc>
              <a:spcBef>
                <a:spcPts val="600"/>
              </a:spcBef>
              <a:spcAft>
                <a:spcPts val="0"/>
              </a:spcAft>
              <a:buClr>
                <a:srgbClr val="F8A700"/>
              </a:buClr>
              <a:buSzTx/>
              <a:buFont typeface="Wingdings" panose="05000000000000000000" pitchFamily="2" charset="2"/>
              <a:buChar char="§"/>
              <a:tabLst/>
              <a:defRPr/>
            </a:pPr>
            <a:r>
              <a:rPr kumimoji="0" lang="sv-SE" sz="1800" b="0" i="0" u="none" strike="noStrike" kern="1200" cap="none" spc="0" normalizeH="0" baseline="0" noProof="0">
                <a:ln>
                  <a:noFill/>
                </a:ln>
                <a:solidFill>
                  <a:srgbClr val="53585B"/>
                </a:solidFill>
                <a:effectLst/>
                <a:uLnTx/>
                <a:uFillTx/>
                <a:latin typeface="Arial"/>
                <a:ea typeface="+mn-ea"/>
                <a:cs typeface="+mn-cs"/>
              </a:rPr>
              <a:t>Lyssna/Vara tyst när tränarna pratar</a:t>
            </a:r>
            <a:endParaRPr kumimoji="0" lang="sv-SE" sz="1800" b="0" i="0" u="none" strike="noStrike" kern="1200" cap="none" spc="0" normalizeH="0" baseline="0" noProof="0" dirty="0">
              <a:ln>
                <a:noFill/>
              </a:ln>
              <a:solidFill>
                <a:srgbClr val="53585B"/>
              </a:solidFill>
              <a:effectLst/>
              <a:uLnTx/>
              <a:uFillTx/>
              <a:latin typeface="Arial"/>
              <a:ea typeface="+mn-ea"/>
              <a:cs typeface="+mn-cs"/>
            </a:endParaRPr>
          </a:p>
        </p:txBody>
      </p:sp>
    </p:spTree>
    <p:extLst>
      <p:ext uri="{BB962C8B-B14F-4D97-AF65-F5344CB8AC3E}">
        <p14:creationId xmlns:p14="http://schemas.microsoft.com/office/powerpoint/2010/main" val="28265641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582</Words>
  <Application>Microsoft Office PowerPoint</Application>
  <PresentationFormat>Widescreen</PresentationFormat>
  <Paragraphs>67</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Wingdings</vt:lpstr>
      <vt:lpstr>Office Theme</vt:lpstr>
      <vt:lpstr>Sammanställning Miniträningslägret 220918 </vt:lpstr>
      <vt:lpstr>Sammanställning av de Regler som spelarna själva tyckte var viktigast</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Sammanställning Miniträningslägret 220918 </dc:title>
  <dc:creator>Johannisson, Markus</dc:creator>
  <cp:lastModifiedBy>Johannisson, Markus</cp:lastModifiedBy>
  <cp:revision>1</cp:revision>
  <dcterms:created xsi:type="dcterms:W3CDTF">2022-09-27T08:27:42Z</dcterms:created>
  <dcterms:modified xsi:type="dcterms:W3CDTF">2022-09-27T08:36:29Z</dcterms:modified>
</cp:coreProperties>
</file>