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tenström" userId="800422e2-c8e7-4082-975a-0c5de391b0c8" providerId="ADAL" clId="{390290C1-06B0-4C08-ADA8-6D6BB59A748D}"/>
    <pc:docChg chg="undo custSel addSld modSld">
      <pc:chgData name="Johan Stenström" userId="800422e2-c8e7-4082-975a-0c5de391b0c8" providerId="ADAL" clId="{390290C1-06B0-4C08-ADA8-6D6BB59A748D}" dt="2022-07-07T05:38:10.405" v="480" actId="20577"/>
      <pc:docMkLst>
        <pc:docMk/>
      </pc:docMkLst>
      <pc:sldChg chg="modSp mod">
        <pc:chgData name="Johan Stenström" userId="800422e2-c8e7-4082-975a-0c5de391b0c8" providerId="ADAL" clId="{390290C1-06B0-4C08-ADA8-6D6BB59A748D}" dt="2022-07-06T06:27:05.282" v="254" actId="20577"/>
        <pc:sldMkLst>
          <pc:docMk/>
          <pc:sldMk cId="736177298" sldId="256"/>
        </pc:sldMkLst>
        <pc:spChg chg="mod">
          <ac:chgData name="Johan Stenström" userId="800422e2-c8e7-4082-975a-0c5de391b0c8" providerId="ADAL" clId="{390290C1-06B0-4C08-ADA8-6D6BB59A748D}" dt="2022-07-05T06:33:17.983" v="37" actId="20577"/>
          <ac:spMkLst>
            <pc:docMk/>
            <pc:sldMk cId="736177298" sldId="256"/>
            <ac:spMk id="2" creationId="{00000000-0000-0000-0000-000000000000}"/>
          </ac:spMkLst>
        </pc:spChg>
        <pc:spChg chg="mod">
          <ac:chgData name="Johan Stenström" userId="800422e2-c8e7-4082-975a-0c5de391b0c8" providerId="ADAL" clId="{390290C1-06B0-4C08-ADA8-6D6BB59A748D}" dt="2022-07-06T06:27:05.282" v="254" actId="20577"/>
          <ac:spMkLst>
            <pc:docMk/>
            <pc:sldMk cId="736177298" sldId="256"/>
            <ac:spMk id="3" creationId="{00000000-0000-0000-0000-000000000000}"/>
          </ac:spMkLst>
        </pc:spChg>
      </pc:sldChg>
      <pc:sldChg chg="addSp delSp modSp mod">
        <pc:chgData name="Johan Stenström" userId="800422e2-c8e7-4082-975a-0c5de391b0c8" providerId="ADAL" clId="{390290C1-06B0-4C08-ADA8-6D6BB59A748D}" dt="2022-07-07T05:36:26.598" v="432" actId="20577"/>
        <pc:sldMkLst>
          <pc:docMk/>
          <pc:sldMk cId="524727150" sldId="257"/>
        </pc:sldMkLst>
        <pc:spChg chg="mod">
          <ac:chgData name="Johan Stenström" userId="800422e2-c8e7-4082-975a-0c5de391b0c8" providerId="ADAL" clId="{390290C1-06B0-4C08-ADA8-6D6BB59A748D}" dt="2022-07-05T06:36:33.844" v="233"/>
          <ac:spMkLst>
            <pc:docMk/>
            <pc:sldMk cId="524727150" sldId="257"/>
            <ac:spMk id="2" creationId="{E21C0E32-9E9A-42E6-86A9-BC3BBA56DE48}"/>
          </ac:spMkLst>
        </pc:spChg>
        <pc:graphicFrameChg chg="add del mod modGraphic">
          <ac:chgData name="Johan Stenström" userId="800422e2-c8e7-4082-975a-0c5de391b0c8" providerId="ADAL" clId="{390290C1-06B0-4C08-ADA8-6D6BB59A748D}" dt="2022-07-07T05:36:26.598" v="432" actId="20577"/>
          <ac:graphicFrameMkLst>
            <pc:docMk/>
            <pc:sldMk cId="524727150" sldId="257"/>
            <ac:graphicFrameMk id="3" creationId="{123A47F6-49C0-42BC-8936-CB68C7D3F681}"/>
          </ac:graphicFrameMkLst>
        </pc:graphicFrameChg>
      </pc:sldChg>
      <pc:sldChg chg="modSp mod">
        <pc:chgData name="Johan Stenström" userId="800422e2-c8e7-4082-975a-0c5de391b0c8" providerId="ADAL" clId="{390290C1-06B0-4C08-ADA8-6D6BB59A748D}" dt="2022-07-07T05:38:10.405" v="480" actId="20577"/>
        <pc:sldMkLst>
          <pc:docMk/>
          <pc:sldMk cId="3769423226" sldId="260"/>
        </pc:sldMkLst>
        <pc:spChg chg="mod">
          <ac:chgData name="Johan Stenström" userId="800422e2-c8e7-4082-975a-0c5de391b0c8" providerId="ADAL" clId="{390290C1-06B0-4C08-ADA8-6D6BB59A748D}" dt="2022-07-07T05:38:10.405" v="480" actId="20577"/>
          <ac:spMkLst>
            <pc:docMk/>
            <pc:sldMk cId="3769423226" sldId="260"/>
            <ac:spMk id="3" creationId="{F4DD6AFC-4BBA-45E1-8332-EF847CD74768}"/>
          </ac:spMkLst>
        </pc:spChg>
      </pc:sldChg>
      <pc:sldChg chg="new">
        <pc:chgData name="Johan Stenström" userId="800422e2-c8e7-4082-975a-0c5de391b0c8" providerId="ADAL" clId="{390290C1-06B0-4C08-ADA8-6D6BB59A748D}" dt="2022-07-05T06:37:17.389" v="247" actId="680"/>
        <pc:sldMkLst>
          <pc:docMk/>
          <pc:sldMk cId="1205984880" sldId="261"/>
        </pc:sldMkLst>
      </pc:sldChg>
    </pc:docChg>
  </pc:docChgLst>
  <pc:docChgLst>
    <pc:chgData name="Johan Stenström" userId="800422e2-c8e7-4082-975a-0c5de391b0c8" providerId="ADAL" clId="{DCE8B56B-125D-45B4-9129-C6DAECB88900}"/>
    <pc:docChg chg="modSld">
      <pc:chgData name="Johan Stenström" userId="800422e2-c8e7-4082-975a-0c5de391b0c8" providerId="ADAL" clId="{DCE8B56B-125D-45B4-9129-C6DAECB88900}" dt="2022-08-16T06:32:57.422" v="265" actId="20577"/>
      <pc:docMkLst>
        <pc:docMk/>
      </pc:docMkLst>
      <pc:sldChg chg="modSp mod">
        <pc:chgData name="Johan Stenström" userId="800422e2-c8e7-4082-975a-0c5de391b0c8" providerId="ADAL" clId="{DCE8B56B-125D-45B4-9129-C6DAECB88900}" dt="2022-08-15T12:03:45.989" v="103" actId="20577"/>
        <pc:sldMkLst>
          <pc:docMk/>
          <pc:sldMk cId="736177298" sldId="256"/>
        </pc:sldMkLst>
        <pc:spChg chg="mod">
          <ac:chgData name="Johan Stenström" userId="800422e2-c8e7-4082-975a-0c5de391b0c8" providerId="ADAL" clId="{DCE8B56B-125D-45B4-9129-C6DAECB88900}" dt="2022-08-15T12:03:45.989" v="103" actId="20577"/>
          <ac:spMkLst>
            <pc:docMk/>
            <pc:sldMk cId="736177298" sldId="256"/>
            <ac:spMk id="3" creationId="{00000000-0000-0000-0000-000000000000}"/>
          </ac:spMkLst>
        </pc:spChg>
      </pc:sldChg>
      <pc:sldChg chg="modSp mod">
        <pc:chgData name="Johan Stenström" userId="800422e2-c8e7-4082-975a-0c5de391b0c8" providerId="ADAL" clId="{DCE8B56B-125D-45B4-9129-C6DAECB88900}" dt="2022-08-16T06:32:57.422" v="265" actId="20577"/>
        <pc:sldMkLst>
          <pc:docMk/>
          <pc:sldMk cId="3769423226" sldId="260"/>
        </pc:sldMkLst>
        <pc:spChg chg="mod">
          <ac:chgData name="Johan Stenström" userId="800422e2-c8e7-4082-975a-0c5de391b0c8" providerId="ADAL" clId="{DCE8B56B-125D-45B4-9129-C6DAECB88900}" dt="2022-08-16T06:32:57.422" v="265" actId="20577"/>
          <ac:spMkLst>
            <pc:docMk/>
            <pc:sldMk cId="3769423226" sldId="260"/>
            <ac:spMk id="3" creationId="{F4DD6AFC-4BBA-45E1-8332-EF847CD747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89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58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43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33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84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9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002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21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39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2022-08-15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06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794" y="5074508"/>
            <a:ext cx="1626973" cy="162697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1" y="-788565"/>
            <a:ext cx="11189724" cy="884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90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sv-SE" dirty="0"/>
              <a:t>Scandic cup 17-18 september 2022</a:t>
            </a:r>
          </a:p>
        </p:txBody>
      </p:sp>
      <p:sp>
        <p:nvSpPr>
          <p:cNvPr id="3" name="Underrubrik 2"/>
          <p:cNvSpPr>
            <a:spLocks noGrp="1"/>
          </p:cNvSpPr>
          <p:nvPr>
            <p:ph sz="half" idx="2"/>
          </p:nvPr>
        </p:nvSpPr>
        <p:spPr>
          <a:xfrm>
            <a:off x="619125" y="1568450"/>
            <a:ext cx="9296400" cy="4351338"/>
          </a:xfrm>
        </p:spPr>
        <p:txBody>
          <a:bodyPr>
            <a:normAutofit/>
          </a:bodyPr>
          <a:lstStyle/>
          <a:p>
            <a:r>
              <a:rPr lang="sv-SE" dirty="0"/>
              <a:t>Vi är 7 lag anmälda idag </a:t>
            </a:r>
            <a:r>
              <a:rPr lang="sv-SE" sz="1400" dirty="0"/>
              <a:t>(Boo Hockey, Clemensnäs, </a:t>
            </a:r>
            <a:r>
              <a:rPr lang="sv-SE" sz="1400" dirty="0" err="1"/>
              <a:t>Timrå,Kågedalens</a:t>
            </a:r>
            <a:r>
              <a:rPr lang="sv-SE" sz="1400" dirty="0"/>
              <a:t> IF, Huddinge, Strömsbro. Sundsvall)</a:t>
            </a:r>
            <a:r>
              <a:rPr lang="sv-SE" dirty="0"/>
              <a:t>  </a:t>
            </a:r>
          </a:p>
          <a:p>
            <a:r>
              <a:rPr lang="sv-SE" dirty="0"/>
              <a:t>Vi har plats för 8lag</a:t>
            </a:r>
          </a:p>
          <a:p>
            <a:r>
              <a:rPr lang="sv-SE" dirty="0"/>
              <a:t>Vi är 24st i U16/U15 och laget tas ut av tränarna. </a:t>
            </a:r>
          </a:p>
          <a:p>
            <a:r>
              <a:rPr lang="sv-SE" dirty="0"/>
              <a:t>Organisation samma som förra plus några nya ansvariga då vi tappat några och några kommit till.</a:t>
            </a:r>
          </a:p>
          <a:p>
            <a:r>
              <a:rPr lang="sv-SE" dirty="0"/>
              <a:t>Kvar att göra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617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C0E32-9E9A-42E6-86A9-BC3BBA56D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/>
          <a:lstStyle/>
          <a:p>
            <a:r>
              <a:rPr lang="sv-SE" dirty="0"/>
              <a:t>Scandic cup 17-18 september 2022</a:t>
            </a:r>
            <a:endParaRPr lang="en-US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23A47F6-49C0-42BC-8936-CB68C7D3F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55047"/>
              </p:ext>
            </p:extLst>
          </p:nvPr>
        </p:nvGraphicFramePr>
        <p:xfrm>
          <a:off x="314325" y="1914526"/>
          <a:ext cx="4200524" cy="2628439"/>
        </p:xfrm>
        <a:graphic>
          <a:graphicData uri="http://schemas.openxmlformats.org/drawingml/2006/table">
            <a:tbl>
              <a:tblPr firstRow="1" firstCol="1" bandRow="1"/>
              <a:tblGrid>
                <a:gridCol w="2131377">
                  <a:extLst>
                    <a:ext uri="{9D8B030D-6E8A-4147-A177-3AD203B41FA5}">
                      <a16:colId xmlns:a16="http://schemas.microsoft.com/office/drawing/2014/main" val="262716547"/>
                    </a:ext>
                  </a:extLst>
                </a:gridCol>
                <a:gridCol w="2069147">
                  <a:extLst>
                    <a:ext uri="{9D8B030D-6E8A-4147-A177-3AD203B41FA5}">
                      <a16:colId xmlns:a16="http://schemas.microsoft.com/office/drawing/2014/main" val="3512690001"/>
                    </a:ext>
                  </a:extLst>
                </a:gridCol>
              </a:tblGrid>
              <a:tr h="185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Cupgeneral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Johan Stenström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236743"/>
                  </a:ext>
                </a:extLst>
              </a:tr>
              <a:tr h="185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Mat &amp; Mellis</a:t>
                      </a:r>
                      <a:endParaRPr lang="en-US" sz="27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Fia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Randewall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265544"/>
                  </a:ext>
                </a:extLst>
              </a:tr>
              <a:tr h="185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Domare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Stefan H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811539"/>
                  </a:ext>
                </a:extLst>
              </a:tr>
              <a:tr h="185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Sekretariat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Live</a:t>
                      </a:r>
                      <a:r>
                        <a:rPr lang="en-US" sz="1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 Granqvist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01754"/>
                  </a:ext>
                </a:extLst>
              </a:tr>
              <a:tr h="185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Kiosk</a:t>
                      </a:r>
                      <a:endParaRPr lang="en-US" sz="27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Helene Nordsten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453047"/>
                  </a:ext>
                </a:extLst>
              </a:tr>
              <a:tr h="185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Lagvärdar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Pierre Åberg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068397"/>
                  </a:ext>
                </a:extLst>
              </a:tr>
              <a:tr h="24261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Sjukvård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Nina Andersson</a:t>
                      </a: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618798"/>
                  </a:ext>
                </a:extLst>
              </a:tr>
              <a:tr h="185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Sponsring</a:t>
                      </a:r>
                      <a:endParaRPr lang="en-US" sz="27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Jonas Eriksson</a:t>
                      </a: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061192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Sportgruppen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Stefan H, Jon R</a:t>
                      </a:r>
                      <a:endParaRPr lang="en-US" sz="2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393" marR="14393" marT="14393" marB="14393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99187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66A60708-FA26-42A6-93E9-B3B711923950}"/>
              </a:ext>
            </a:extLst>
          </p:cNvPr>
          <p:cNvSpPr txBox="1"/>
          <p:nvPr/>
        </p:nvSpPr>
        <p:spPr>
          <a:xfrm>
            <a:off x="523875" y="140017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52472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5461B-E0AD-45BD-906B-8130A762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Kvar att göra som det ser ut idag.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6AFC-4BBA-45E1-8332-EF847CD74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9225"/>
            <a:ext cx="10620375" cy="5073650"/>
          </a:xfrm>
        </p:spPr>
        <p:txBody>
          <a:bodyPr>
            <a:normAutofit/>
          </a:bodyPr>
          <a:lstStyle/>
          <a:p>
            <a:r>
              <a:rPr lang="sv-SE" sz="2000" dirty="0"/>
              <a:t>Ansvarig på varje post.</a:t>
            </a:r>
          </a:p>
          <a:p>
            <a:r>
              <a:rPr lang="sv-SE" sz="2000" dirty="0"/>
              <a:t>Fördela personal till varje station, Beroende vilka som spelar</a:t>
            </a:r>
          </a:p>
          <a:p>
            <a:r>
              <a:rPr lang="sv-SE" sz="2000" dirty="0"/>
              <a:t>Lunch och mellanmål serveras på mötesplatsen</a:t>
            </a:r>
          </a:p>
          <a:p>
            <a:r>
              <a:rPr lang="sv-SE" sz="2000" dirty="0"/>
              <a:t>Schema för lunch och middag, (matansvarig)</a:t>
            </a:r>
          </a:p>
          <a:p>
            <a:r>
              <a:rPr lang="sv-SE" sz="2000" dirty="0"/>
              <a:t>Göra spelschema</a:t>
            </a:r>
          </a:p>
          <a:p>
            <a:r>
              <a:rPr lang="sv-SE" sz="2000" dirty="0"/>
              <a:t>Lägga in matcherna på </a:t>
            </a:r>
            <a:r>
              <a:rPr lang="sv-SE" sz="2000" dirty="0" err="1"/>
              <a:t>Swehockey</a:t>
            </a:r>
            <a:r>
              <a:rPr lang="sv-SE" sz="2000" dirty="0"/>
              <a:t> för </a:t>
            </a:r>
            <a:r>
              <a:rPr lang="sv-SE" sz="2000" dirty="0" err="1"/>
              <a:t>hockeytv</a:t>
            </a:r>
            <a:r>
              <a:rPr lang="sv-SE" sz="2000" dirty="0"/>
              <a:t>.</a:t>
            </a:r>
          </a:p>
          <a:p>
            <a:r>
              <a:rPr lang="sv-SE" sz="2000" dirty="0"/>
              <a:t>Bemanning städ efter cup dag, kasta överbliven </a:t>
            </a:r>
            <a:r>
              <a:rPr lang="sv-SE" sz="2000" dirty="0" err="1"/>
              <a:t>mellis</a:t>
            </a:r>
            <a:r>
              <a:rPr lang="sv-SE" sz="2000" dirty="0"/>
              <a:t> </a:t>
            </a:r>
            <a:r>
              <a:rPr lang="sv-SE" sz="2000" dirty="0" err="1"/>
              <a:t>etc</a:t>
            </a:r>
            <a:r>
              <a:rPr lang="sv-SE" sz="2000" dirty="0"/>
              <a:t> ”matansvariga”</a:t>
            </a:r>
          </a:p>
          <a:p>
            <a:r>
              <a:rPr lang="sv-SE" sz="2000" dirty="0"/>
              <a:t>Sponsring på </a:t>
            </a:r>
            <a:r>
              <a:rPr lang="sv-SE" sz="2000" dirty="0" err="1"/>
              <a:t>mellis</a:t>
            </a:r>
            <a:r>
              <a:rPr lang="sv-SE" sz="2000" dirty="0"/>
              <a:t>, sponsring överhuvudtaget!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942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984880"/>
      </p:ext>
    </p:extLst>
  </p:cSld>
  <p:clrMapOvr>
    <a:masterClrMapping/>
  </p:clrMapOvr>
</p:sld>
</file>

<file path=ppt/theme/theme1.xml><?xml version="1.0" encoding="utf-8"?>
<a:theme xmlns:a="http://schemas.openxmlformats.org/drawingml/2006/main" name="Sundsvall Hock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dustry">
      <a:majorFont>
        <a:latin typeface="Industry Bold Book"/>
        <a:ea typeface=""/>
        <a:cs typeface=""/>
      </a:majorFont>
      <a:minorFont>
        <a:latin typeface="Industry Book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dsvall Hockey" id="{262246B8-524B-4227-859F-23ADB25BBFBB}" vid="{9EFF0782-C4CB-435F-BB4B-4B8677918B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6699</TotalTime>
  <Words>177</Words>
  <Application>Microsoft Office PowerPoint</Application>
  <PresentationFormat>Bredbild</PresentationFormat>
  <Paragraphs>38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Industry Bold Book</vt:lpstr>
      <vt:lpstr>Industry Book Book</vt:lpstr>
      <vt:lpstr>Sundsvall Hockey</vt:lpstr>
      <vt:lpstr>Scandic cup 17-18 september 2022</vt:lpstr>
      <vt:lpstr>Scandic cup 17-18 september 2022</vt:lpstr>
      <vt:lpstr>Kvar att göra som det ser ut idag.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Scandic cup 12-13/sep</dc:title>
  <dc:creator>Johan Stenström</dc:creator>
  <cp:lastModifiedBy>Johan Stenström</cp:lastModifiedBy>
  <cp:revision>17</cp:revision>
  <dcterms:created xsi:type="dcterms:W3CDTF">2020-08-26T13:16:44Z</dcterms:created>
  <dcterms:modified xsi:type="dcterms:W3CDTF">2022-08-16T06:33:00Z</dcterms:modified>
</cp:coreProperties>
</file>