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8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57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 og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 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 Johnny Appleseed</a:t>
            </a:r>
          </a:p>
        </p:txBody>
      </p:sp>
      <p:sp>
        <p:nvSpPr>
          <p:cNvPr id="94" name="«Skriv et sitat her.»"/>
          <p:cNvSpPr txBox="1">
            <a:spLocks noGrp="1"/>
          </p:cNvSpPr>
          <p:nvPr>
            <p:ph type="body" sz="quarter" idx="22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r>
              <a:t>«Skriv et sitat her.»</a:t>
            </a:r>
          </a:p>
        </p:txBody>
      </p:sp>
      <p:sp>
        <p:nvSpPr>
          <p:cNvPr id="95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"/>
          <p:cNvSpPr>
            <a:spLocks noGrp="1"/>
          </p:cNvSpPr>
          <p:nvPr>
            <p:ph type="pic" idx="21"/>
          </p:nvPr>
        </p:nvSpPr>
        <p:spPr>
          <a:xfrm>
            <a:off x="-812800" y="0"/>
            <a:ext cx="14630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horisont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"/>
          <p:cNvSpPr>
            <a:spLocks noGrp="1"/>
          </p:cNvSpPr>
          <p:nvPr>
            <p:ph type="pic" idx="21"/>
          </p:nvPr>
        </p:nvSpPr>
        <p:spPr>
          <a:xfrm>
            <a:off x="1600200" y="330200"/>
            <a:ext cx="9779001" cy="65193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el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2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3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– sentr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vertik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"/>
          <p:cNvSpPr>
            <a:spLocks noGrp="1"/>
          </p:cNvSpPr>
          <p:nvPr>
            <p:ph type="pic" sz="half" idx="21"/>
          </p:nvPr>
        </p:nvSpPr>
        <p:spPr>
          <a:xfrm>
            <a:off x="6642100" y="762000"/>
            <a:ext cx="5494867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eltext"/>
          <p:cNvSpPr txBox="1">
            <a:spLocks noGrp="1"/>
          </p:cNvSpPr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Titeltext</a:t>
            </a:r>
          </a:p>
        </p:txBody>
      </p:sp>
      <p:sp>
        <p:nvSpPr>
          <p:cNvPr id="40" name="Brödtext nivå ett…"/>
          <p:cNvSpPr txBox="1">
            <a:spLocks noGrp="1"/>
          </p:cNvSpPr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1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– øv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 og 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Brödtext nivå et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5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tel, punkttegn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"/>
          <p:cNvSpPr>
            <a:spLocks noGrp="1"/>
          </p:cNvSpPr>
          <p:nvPr>
            <p:ph type="pic" sz="half" idx="21"/>
          </p:nvPr>
        </p:nvSpPr>
        <p:spPr>
          <a:xfrm>
            <a:off x="6718300" y="1054100"/>
            <a:ext cx="5334000" cy="8001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Brödtext nivå ett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68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76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e – 3 per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"/>
          <p:cNvSpPr>
            <a:spLocks noGrp="1"/>
          </p:cNvSpPr>
          <p:nvPr>
            <p:ph type="pic" sz="quarter" idx="21"/>
          </p:nvPr>
        </p:nvSpPr>
        <p:spPr>
          <a:xfrm>
            <a:off x="6464300" y="5067300"/>
            <a:ext cx="5943600" cy="396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"/>
          <p:cNvSpPr>
            <a:spLocks noGrp="1"/>
          </p:cNvSpPr>
          <p:nvPr>
            <p:ph type="pic" sz="quarter" idx="22"/>
          </p:nvPr>
        </p:nvSpPr>
        <p:spPr>
          <a:xfrm>
            <a:off x="6464300" y="762000"/>
            <a:ext cx="584835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"/>
          <p:cNvSpPr>
            <a:spLocks noGrp="1"/>
          </p:cNvSpPr>
          <p:nvPr>
            <p:ph type="pic" sz="half" idx="23"/>
          </p:nvPr>
        </p:nvSpPr>
        <p:spPr>
          <a:xfrm>
            <a:off x="723900" y="723900"/>
            <a:ext cx="5638801" cy="845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Diabilds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Brödtext nivå ett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" name="Diabildsnumm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hueOff val="10811956"/>
            <a:satOff val="-58544"/>
            <a:lumOff val="-973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NDEN HOCKEY J20 2023/2024"/>
          <p:cNvSpPr txBox="1">
            <a:spLocks noGrp="1"/>
          </p:cNvSpPr>
          <p:nvPr>
            <p:ph type="ctrTitle"/>
          </p:nvPr>
        </p:nvSpPr>
        <p:spPr>
          <a:xfrm>
            <a:off x="1600200" y="597445"/>
            <a:ext cx="10464800" cy="262835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sv-SE" dirty="0"/>
              <a:t>Skogstorp GOIF, F2012</a:t>
            </a:r>
            <a:br>
              <a:rPr lang="sv-SE" dirty="0"/>
            </a:br>
            <a:r>
              <a:rPr sz="4400" dirty="0"/>
              <a:t>2023/2024</a:t>
            </a:r>
          </a:p>
        </p:txBody>
      </p:sp>
      <p:pic>
        <p:nvPicPr>
          <p:cNvPr id="121" name="Bild" descr="Bil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1535" y="3577249"/>
            <a:ext cx="8366922" cy="556780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hueOff val="10811956"/>
            <a:satOff val="-58544"/>
            <a:lumOff val="-973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Vinner matcher…"/>
          <p:cNvSpPr txBox="1"/>
          <p:nvPr/>
        </p:nvSpPr>
        <p:spPr>
          <a:xfrm>
            <a:off x="1116148" y="4134615"/>
            <a:ext cx="7772962" cy="15224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28600" indent="-228600" algn="l" defTabSz="9144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Spela mycket, bra och roliga matcher och träningar</a:t>
            </a:r>
            <a:endParaRPr dirty="0"/>
          </a:p>
          <a:p>
            <a:pPr marL="228600" indent="-228600" algn="l" defTabSz="9144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Utveckla vårt spel och vår individuella teknik.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Utvecklas som grupp (tillsammans är vi starka!)</a:t>
            </a:r>
            <a:endParaRPr dirty="0"/>
          </a:p>
        </p:txBody>
      </p:sp>
      <p:sp>
        <p:nvSpPr>
          <p:cNvPr id="125" name="Säsongen 2023/2024 - Regional/Allettan"/>
          <p:cNvSpPr txBox="1"/>
          <p:nvPr/>
        </p:nvSpPr>
        <p:spPr>
          <a:xfrm>
            <a:off x="744854" y="1436812"/>
            <a:ext cx="9613209" cy="795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868680">
              <a:lnSpc>
                <a:spcPct val="90000"/>
              </a:lnSpc>
              <a:defRPr sz="5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dirty="0" err="1"/>
              <a:t>Säsongen</a:t>
            </a:r>
            <a:r>
              <a:rPr dirty="0"/>
              <a:t> 2023/2024 -</a:t>
            </a:r>
            <a:r>
              <a:rPr lang="sv-SE" dirty="0"/>
              <a:t> Målsättningar</a:t>
            </a:r>
            <a:endParaRPr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AC7C9F6-1B18-A15C-0895-CE32BA841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2307" y="8189199"/>
            <a:ext cx="1865538" cy="137171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hueOff val="10811956"/>
            <a:satOff val="-58544"/>
            <a:lumOff val="-973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EGLER"/>
          <p:cNvSpPr txBox="1"/>
          <p:nvPr/>
        </p:nvSpPr>
        <p:spPr>
          <a:xfrm>
            <a:off x="4994274" y="901700"/>
            <a:ext cx="2584451" cy="876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5000"/>
            </a:lvl1pPr>
          </a:lstStyle>
          <a:p>
            <a:r>
              <a:t>REGLER</a:t>
            </a:r>
          </a:p>
        </p:txBody>
      </p:sp>
      <p:sp>
        <p:nvSpPr>
          <p:cNvPr id="132" name="Var i tid…"/>
          <p:cNvSpPr txBox="1"/>
          <p:nvPr/>
        </p:nvSpPr>
        <p:spPr>
          <a:xfrm>
            <a:off x="198039" y="2589871"/>
            <a:ext cx="13369054" cy="5602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Var i </a:t>
            </a:r>
            <a:r>
              <a:rPr dirty="0" err="1"/>
              <a:t>tid</a:t>
            </a:r>
            <a:endParaRPr dirty="0"/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God </a:t>
            </a:r>
            <a:r>
              <a:rPr dirty="0" err="1"/>
              <a:t>attityd</a:t>
            </a:r>
            <a:r>
              <a:rPr lang="sv-SE" dirty="0"/>
              <a:t> mot varandra (och när vi har SGOIF kläder)</a:t>
            </a:r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Telefoner</a:t>
            </a:r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Omklädningsrum</a:t>
            </a:r>
            <a:endParaRPr dirty="0"/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Dresscode</a:t>
            </a:r>
            <a:r>
              <a:rPr dirty="0"/>
              <a:t> till match</a:t>
            </a:r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Frånvaro</a:t>
            </a:r>
            <a:r>
              <a:rPr dirty="0"/>
              <a:t> </a:t>
            </a:r>
            <a:r>
              <a:rPr dirty="0" err="1"/>
              <a:t>träning</a:t>
            </a:r>
            <a:r>
              <a:rPr dirty="0"/>
              <a:t> </a:t>
            </a:r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Frånvaro</a:t>
            </a:r>
            <a:r>
              <a:rPr dirty="0"/>
              <a:t> Match </a:t>
            </a:r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Vattenflaska</a:t>
            </a:r>
            <a:r>
              <a:rPr lang="sv-SE" dirty="0"/>
              <a:t>, fotbollskor och benskydd</a:t>
            </a:r>
            <a:r>
              <a:rPr dirty="0"/>
              <a:t> till </a:t>
            </a:r>
            <a:r>
              <a:rPr dirty="0" err="1"/>
              <a:t>varje</a:t>
            </a:r>
            <a:r>
              <a:rPr dirty="0"/>
              <a:t> </a:t>
            </a:r>
            <a:r>
              <a:rPr lang="sv-SE" dirty="0"/>
              <a:t>träningspass/match</a:t>
            </a:r>
            <a:endParaRPr dirty="0"/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Mat</a:t>
            </a:r>
            <a:endParaRPr dirty="0"/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Respekt: </a:t>
            </a:r>
            <a:r>
              <a:rPr dirty="0" err="1"/>
              <a:t>När</a:t>
            </a:r>
            <a:r>
              <a:rPr dirty="0"/>
              <a:t> </a:t>
            </a:r>
            <a:r>
              <a:rPr dirty="0" err="1"/>
              <a:t>tränare</a:t>
            </a:r>
            <a:r>
              <a:rPr dirty="0"/>
              <a:t>/</a:t>
            </a:r>
            <a:r>
              <a:rPr dirty="0" err="1"/>
              <a:t>ledare</a:t>
            </a:r>
            <a:r>
              <a:rPr lang="sv-SE" dirty="0"/>
              <a:t>/Spelare</a:t>
            </a:r>
            <a:r>
              <a:rPr dirty="0"/>
              <a:t> </a:t>
            </a:r>
            <a:r>
              <a:rPr dirty="0" err="1"/>
              <a:t>pratar</a:t>
            </a:r>
            <a:r>
              <a:rPr dirty="0"/>
              <a:t> </a:t>
            </a:r>
            <a:r>
              <a:rPr dirty="0" err="1"/>
              <a:t>lyssnar</a:t>
            </a:r>
            <a:r>
              <a:rPr lang="sv-SE" dirty="0"/>
              <a:t> vi</a:t>
            </a:r>
            <a:r>
              <a:rPr dirty="0"/>
              <a:t>.</a:t>
            </a:r>
            <a:endParaRPr lang="sv-SE" dirty="0"/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Blir vi ledsna eller har frågor pratar vi med en tränare.</a:t>
            </a:r>
            <a:endParaRPr dirty="0"/>
          </a:p>
          <a:p>
            <a:pPr marL="141731" indent="-141731" algn="l" defTabSz="566927">
              <a:lnSpc>
                <a:spcPct val="90000"/>
              </a:lnSpc>
              <a:spcBef>
                <a:spcPts val="6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Alla hjälps åt vid avslutad träning.</a:t>
            </a:r>
            <a:endParaRPr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094D832A-6991-E675-ED0B-E457403247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6737" y="8026282"/>
            <a:ext cx="1865538" cy="137171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hueOff val="10811956"/>
            <a:satOff val="-58544"/>
            <a:lumOff val="-973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Fys start i Augusti…"/>
          <p:cNvSpPr txBox="1"/>
          <p:nvPr/>
        </p:nvSpPr>
        <p:spPr>
          <a:xfrm>
            <a:off x="1166204" y="3618578"/>
            <a:ext cx="8073158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228600" indent="-228600" algn="l" defTabSz="9144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Träningar (vad och varför tränar vi?)</a:t>
            </a:r>
            <a:endParaRPr dirty="0"/>
          </a:p>
          <a:p>
            <a:pPr marL="228600" indent="-228600" algn="l" defTabSz="9144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M</a:t>
            </a:r>
            <a:r>
              <a:rPr dirty="0" err="1"/>
              <a:t>atcher</a:t>
            </a:r>
            <a:r>
              <a:rPr lang="sv-SE" dirty="0"/>
              <a:t> (vad och varför spelar vi match?)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Positioner (back, mittfältare, forward, målvakt)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Cuper (vad och varför spelar vi cup)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>
                <a:latin typeface="Calibri"/>
                <a:ea typeface="Calibri"/>
                <a:cs typeface="Calibri"/>
                <a:sym typeface="Calibri"/>
              </a:defRPr>
            </a:pPr>
            <a:r>
              <a:rPr lang="sv-SE" dirty="0"/>
              <a:t>Andra aktiviteter (varför ska vi göra det?)</a:t>
            </a:r>
          </a:p>
        </p:txBody>
      </p:sp>
      <p:sp>
        <p:nvSpPr>
          <p:cNvPr id="136" name="Augusti-säsongslut"/>
          <p:cNvSpPr txBox="1"/>
          <p:nvPr/>
        </p:nvSpPr>
        <p:spPr>
          <a:xfrm>
            <a:off x="3431844" y="1691606"/>
            <a:ext cx="6219651" cy="795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914400">
              <a:lnSpc>
                <a:spcPct val="90000"/>
              </a:lnSpc>
              <a:defRPr sz="50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sv-SE" dirty="0"/>
              <a:t>Säsong samt </a:t>
            </a:r>
            <a:r>
              <a:rPr dirty="0" err="1"/>
              <a:t>säsongslut</a:t>
            </a:r>
            <a:endParaRPr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7B7AAAF4-1A21-82CF-07B3-6BA2B59C7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3302" y="7929222"/>
            <a:ext cx="1865538" cy="137171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76200" dir="18900000" rotWithShape="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blurRad="76200" dir="18900000" rotWithShape="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23998" dir="2700000" rotWithShape="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8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152</Words>
  <Application>Microsoft Office PowerPoint</Application>
  <PresentationFormat>Anpassad</PresentationFormat>
  <Paragraphs>24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Helvetica Light</vt:lpstr>
      <vt:lpstr>Helvetica Neue</vt:lpstr>
      <vt:lpstr>Gradient</vt:lpstr>
      <vt:lpstr>Skogstorp GOIF, F2012 2023/2024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LINDEN HOCKEY J20 2023/2024</dc:title>
  <dc:creator>User</dc:creator>
  <cp:lastModifiedBy>Per-Johan Skoog</cp:lastModifiedBy>
  <cp:revision>4</cp:revision>
  <dcterms:modified xsi:type="dcterms:W3CDTF">2023-05-12T13:09:12Z</dcterms:modified>
</cp:coreProperties>
</file>