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 Johnny Appleseed</a:t>
            </a:r>
          </a:p>
        </p:txBody>
      </p:sp>
      <p:sp>
        <p:nvSpPr>
          <p:cNvPr id="94" name="«Skriv et sitat her.»"/>
          <p:cNvSpPr txBox="1">
            <a:spLocks noGrp="1"/>
          </p:cNvSpPr>
          <p:nvPr>
            <p:ph type="body" sz="quarter" idx="22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«Skriv et sitat her.»</a:t>
            </a:r>
          </a:p>
        </p:txBody>
      </p:sp>
      <p:sp>
        <p:nvSpPr>
          <p:cNvPr id="9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Titeltext</a:t>
            </a:r>
          </a:p>
        </p:txBody>
      </p:sp>
      <p:sp>
        <p:nvSpPr>
          <p:cNvPr id="40" name="Brödtext nivå ett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Brödtext nivå et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Brödtext nivå ett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sz="half" idx="23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10811956"/>
            <a:satOff val="-58544"/>
            <a:lumOff val="-97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DEN HOCKEY J20 2023/2024"/>
          <p:cNvSpPr txBox="1">
            <a:spLocks noGrp="1"/>
          </p:cNvSpPr>
          <p:nvPr>
            <p:ph type="ctrTitle"/>
          </p:nvPr>
        </p:nvSpPr>
        <p:spPr>
          <a:xfrm>
            <a:off x="1600200" y="597445"/>
            <a:ext cx="10464800" cy="262835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sv-SE" dirty="0"/>
              <a:t>Skogstorp GOIF, F2012</a:t>
            </a:r>
            <a:br>
              <a:rPr lang="sv-SE" dirty="0"/>
            </a:br>
            <a:r>
              <a:rPr sz="4400" dirty="0"/>
              <a:t>2023/2024</a:t>
            </a:r>
          </a:p>
        </p:txBody>
      </p:sp>
      <p:pic>
        <p:nvPicPr>
          <p:cNvPr id="121" name="Bild" descr="Bi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535" y="3577249"/>
            <a:ext cx="8366922" cy="55678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10811956"/>
            <a:satOff val="-58544"/>
            <a:lumOff val="-97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Vinner matcher…"/>
          <p:cNvSpPr txBox="1"/>
          <p:nvPr/>
        </p:nvSpPr>
        <p:spPr>
          <a:xfrm>
            <a:off x="1116148" y="4134615"/>
            <a:ext cx="7772962" cy="1522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Spela mycket, bra och roliga matcher och träningar</a:t>
            </a:r>
            <a:endParaRPr dirty="0"/>
          </a:p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Utveckla vårt spel och vår individuella teknik.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Utvecklas som grupp (tillsammans är vi starka!)</a:t>
            </a:r>
            <a:endParaRPr dirty="0"/>
          </a:p>
        </p:txBody>
      </p:sp>
      <p:sp>
        <p:nvSpPr>
          <p:cNvPr id="125" name="Säsongen 2023/2024 - Regional/Allettan"/>
          <p:cNvSpPr txBox="1"/>
          <p:nvPr/>
        </p:nvSpPr>
        <p:spPr>
          <a:xfrm>
            <a:off x="744854" y="1436812"/>
            <a:ext cx="9613209" cy="79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868680">
              <a:lnSpc>
                <a:spcPct val="90000"/>
              </a:lnSpc>
              <a:defRPr sz="5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err="1"/>
              <a:t>Säsongen</a:t>
            </a:r>
            <a:r>
              <a:rPr dirty="0"/>
              <a:t> 2023/2024 -</a:t>
            </a:r>
            <a:r>
              <a:rPr lang="sv-SE" dirty="0"/>
              <a:t> Målsättningar</a:t>
            </a:r>
            <a:endParaRPr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AC7C9F6-1B18-A15C-0895-CE32BA841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2307" y="8189199"/>
            <a:ext cx="1865538" cy="13717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10811956"/>
            <a:satOff val="-58544"/>
            <a:lumOff val="-97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GLER"/>
          <p:cNvSpPr txBox="1"/>
          <p:nvPr/>
        </p:nvSpPr>
        <p:spPr>
          <a:xfrm>
            <a:off x="4994274" y="901700"/>
            <a:ext cx="2584451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r>
              <a:t>REGLER</a:t>
            </a:r>
          </a:p>
        </p:txBody>
      </p:sp>
      <p:sp>
        <p:nvSpPr>
          <p:cNvPr id="132" name="Var i tid…"/>
          <p:cNvSpPr txBox="1"/>
          <p:nvPr/>
        </p:nvSpPr>
        <p:spPr>
          <a:xfrm>
            <a:off x="198039" y="2589871"/>
            <a:ext cx="13369054" cy="56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Var i </a:t>
            </a:r>
            <a:r>
              <a:rPr dirty="0" err="1"/>
              <a:t>tid</a:t>
            </a:r>
            <a:endParaRPr dirty="0"/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God </a:t>
            </a:r>
            <a:r>
              <a:rPr dirty="0" err="1"/>
              <a:t>attityd</a:t>
            </a:r>
            <a:r>
              <a:rPr lang="sv-SE" dirty="0"/>
              <a:t> mot varandra (och när vi har SGOIF kläder)</a:t>
            </a:r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Telefoner</a:t>
            </a:r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Omklädningsrum</a:t>
            </a:r>
            <a:endParaRPr dirty="0"/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Dresscode</a:t>
            </a:r>
            <a:r>
              <a:rPr dirty="0"/>
              <a:t> till match</a:t>
            </a:r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Frånvaro</a:t>
            </a:r>
            <a:r>
              <a:rPr dirty="0"/>
              <a:t> </a:t>
            </a:r>
            <a:r>
              <a:rPr dirty="0" err="1"/>
              <a:t>träning</a:t>
            </a:r>
            <a:r>
              <a:rPr dirty="0"/>
              <a:t> </a:t>
            </a:r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Frånvaro</a:t>
            </a:r>
            <a:r>
              <a:rPr dirty="0"/>
              <a:t> Match </a:t>
            </a:r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Vattenflaska</a:t>
            </a:r>
            <a:r>
              <a:rPr lang="sv-SE" dirty="0"/>
              <a:t>, fotbollskor och benskydd</a:t>
            </a:r>
            <a:r>
              <a:rPr dirty="0"/>
              <a:t> till </a:t>
            </a:r>
            <a:r>
              <a:rPr dirty="0" err="1"/>
              <a:t>varje</a:t>
            </a:r>
            <a:r>
              <a:rPr dirty="0"/>
              <a:t> </a:t>
            </a:r>
            <a:r>
              <a:rPr lang="sv-SE" dirty="0"/>
              <a:t>träningspass/match</a:t>
            </a:r>
            <a:endParaRPr dirty="0"/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Mat</a:t>
            </a:r>
            <a:endParaRPr dirty="0"/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Respekt: </a:t>
            </a:r>
            <a:r>
              <a:rPr dirty="0" err="1"/>
              <a:t>När</a:t>
            </a:r>
            <a:r>
              <a:rPr dirty="0"/>
              <a:t> </a:t>
            </a:r>
            <a:r>
              <a:rPr dirty="0" err="1"/>
              <a:t>tränare</a:t>
            </a:r>
            <a:r>
              <a:rPr dirty="0"/>
              <a:t>/</a:t>
            </a:r>
            <a:r>
              <a:rPr dirty="0" err="1"/>
              <a:t>ledare</a:t>
            </a:r>
            <a:r>
              <a:rPr lang="sv-SE" dirty="0"/>
              <a:t>/Spelare</a:t>
            </a:r>
            <a:r>
              <a:rPr dirty="0"/>
              <a:t> </a:t>
            </a:r>
            <a:r>
              <a:rPr dirty="0" err="1"/>
              <a:t>pratar</a:t>
            </a:r>
            <a:r>
              <a:rPr dirty="0"/>
              <a:t> </a:t>
            </a:r>
            <a:r>
              <a:rPr dirty="0" err="1"/>
              <a:t>lyssnar</a:t>
            </a:r>
            <a:r>
              <a:rPr lang="sv-SE" dirty="0"/>
              <a:t> vi</a:t>
            </a:r>
            <a:r>
              <a:rPr dirty="0"/>
              <a:t>.</a:t>
            </a:r>
            <a:endParaRPr lang="sv-SE" dirty="0"/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Blir vi ledsna eller har frågor pratar vi med en tränare.</a:t>
            </a:r>
            <a:endParaRPr dirty="0"/>
          </a:p>
          <a:p>
            <a:pPr marL="141731" indent="-141731" algn="l" defTabSz="566927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Alla hjälps åt vid avslutad träning.</a:t>
            </a:r>
            <a:endParaRPr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94D832A-6991-E675-ED0B-E45740324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6737" y="8026282"/>
            <a:ext cx="1865538" cy="13717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10811956"/>
            <a:satOff val="-58544"/>
            <a:lumOff val="-973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ys start i Augusti…"/>
          <p:cNvSpPr txBox="1"/>
          <p:nvPr/>
        </p:nvSpPr>
        <p:spPr>
          <a:xfrm>
            <a:off x="1166204" y="3618578"/>
            <a:ext cx="8073158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Träningar (vad och varför tränar vi?)</a:t>
            </a:r>
            <a:endParaRPr dirty="0"/>
          </a:p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M</a:t>
            </a:r>
            <a:r>
              <a:rPr dirty="0" err="1"/>
              <a:t>atcher</a:t>
            </a:r>
            <a:r>
              <a:rPr lang="sv-SE" dirty="0"/>
              <a:t> (vad och varför spelar vi match?)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Positioner (back, mittfältare, forward, målvakt)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Cuper (vad och varför spelar vi cup)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sv-SE" dirty="0"/>
              <a:t>Andra aktiviteter (varför ska vi göra det?)</a:t>
            </a:r>
          </a:p>
        </p:txBody>
      </p:sp>
      <p:sp>
        <p:nvSpPr>
          <p:cNvPr id="136" name="Augusti-säsongslut"/>
          <p:cNvSpPr txBox="1"/>
          <p:nvPr/>
        </p:nvSpPr>
        <p:spPr>
          <a:xfrm>
            <a:off x="3431844" y="1691606"/>
            <a:ext cx="6219651" cy="79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lnSpc>
                <a:spcPct val="90000"/>
              </a:lnSpc>
              <a:defRPr sz="5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sv-SE" dirty="0"/>
              <a:t>Säsong samt </a:t>
            </a:r>
            <a:r>
              <a:rPr dirty="0" err="1"/>
              <a:t>säsongslut</a:t>
            </a:r>
            <a:endParaRPr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B7AAAF4-1A21-82CF-07B3-6BA2B59C7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3302" y="7929222"/>
            <a:ext cx="1865538" cy="137171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152</Words>
  <Application>Microsoft Office PowerPoint</Application>
  <PresentationFormat>Anpassad</PresentationFormat>
  <Paragraphs>24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Light</vt:lpstr>
      <vt:lpstr>Helvetica Neue</vt:lpstr>
      <vt:lpstr>Gradient</vt:lpstr>
      <vt:lpstr>Skogstorp GOIF, F2012 2023/2024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LINDEN HOCKEY J20 2023/2024</dc:title>
  <dc:creator>User</dc:creator>
  <cp:lastModifiedBy>Per-Johan Skoog</cp:lastModifiedBy>
  <cp:revision>4</cp:revision>
  <dcterms:modified xsi:type="dcterms:W3CDTF">2023-05-12T13:09:12Z</dcterms:modified>
</cp:coreProperties>
</file>