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2" r:id="rId5"/>
    <p:sldId id="273" r:id="rId6"/>
    <p:sldId id="274" r:id="rId7"/>
    <p:sldId id="261" r:id="rId8"/>
    <p:sldId id="264" r:id="rId9"/>
    <p:sldId id="275" r:id="rId10"/>
    <p:sldId id="259" r:id="rId11"/>
    <p:sldId id="260" r:id="rId12"/>
    <p:sldId id="266" r:id="rId13"/>
    <p:sldId id="269" r:id="rId14"/>
    <p:sldId id="270" r:id="rId15"/>
    <p:sldId id="267" r:id="rId16"/>
    <p:sldId id="276" r:id="rId17"/>
    <p:sldId id="27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A3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4C8E8B-7212-423C-8FAB-46CC8838DF5E}" v="60" dt="2023-08-25T20:42:19.0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eodor Stenström" userId="77968afa-a3e1-427d-b2ea-235f5f4930ef" providerId="ADAL" clId="{C24C8E8B-7212-423C-8FAB-46CC8838DF5E}"/>
    <pc:docChg chg="undo custSel addSld delSld modSld">
      <pc:chgData name="Theodor Stenström" userId="77968afa-a3e1-427d-b2ea-235f5f4930ef" providerId="ADAL" clId="{C24C8E8B-7212-423C-8FAB-46CC8838DF5E}" dt="2023-08-30T14:24:38.669" v="1362" actId="255"/>
      <pc:docMkLst>
        <pc:docMk/>
      </pc:docMkLst>
      <pc:sldChg chg="modSp mod">
        <pc:chgData name="Theodor Stenström" userId="77968afa-a3e1-427d-b2ea-235f5f4930ef" providerId="ADAL" clId="{C24C8E8B-7212-423C-8FAB-46CC8838DF5E}" dt="2023-07-28T09:40:38.704" v="485" actId="14100"/>
        <pc:sldMkLst>
          <pc:docMk/>
          <pc:sldMk cId="287949497" sldId="256"/>
        </pc:sldMkLst>
        <pc:picChg chg="mod">
          <ac:chgData name="Theodor Stenström" userId="77968afa-a3e1-427d-b2ea-235f5f4930ef" providerId="ADAL" clId="{C24C8E8B-7212-423C-8FAB-46CC8838DF5E}" dt="2023-07-28T09:40:38.704" v="485" actId="14100"/>
          <ac:picMkLst>
            <pc:docMk/>
            <pc:sldMk cId="287949497" sldId="256"/>
            <ac:picMk id="5" creationId="{10C2E70F-B25B-F801-12BC-09BFAAF7BEDA}"/>
          </ac:picMkLst>
        </pc:picChg>
      </pc:sldChg>
      <pc:sldChg chg="modSp mod">
        <pc:chgData name="Theodor Stenström" userId="77968afa-a3e1-427d-b2ea-235f5f4930ef" providerId="ADAL" clId="{C24C8E8B-7212-423C-8FAB-46CC8838DF5E}" dt="2023-07-28T09:30:59.547" v="46" actId="20577"/>
        <pc:sldMkLst>
          <pc:docMk/>
          <pc:sldMk cId="3631424917" sldId="257"/>
        </pc:sldMkLst>
        <pc:spChg chg="mod">
          <ac:chgData name="Theodor Stenström" userId="77968afa-a3e1-427d-b2ea-235f5f4930ef" providerId="ADAL" clId="{C24C8E8B-7212-423C-8FAB-46CC8838DF5E}" dt="2023-07-28T09:30:59.547" v="46" actId="20577"/>
          <ac:spMkLst>
            <pc:docMk/>
            <pc:sldMk cId="3631424917" sldId="257"/>
            <ac:spMk id="3" creationId="{D0C8D6BD-AC1C-FD47-DA59-6E8D1F013F2B}"/>
          </ac:spMkLst>
        </pc:spChg>
      </pc:sldChg>
      <pc:sldChg chg="modSp mod">
        <pc:chgData name="Theodor Stenström" userId="77968afa-a3e1-427d-b2ea-235f5f4930ef" providerId="ADAL" clId="{C24C8E8B-7212-423C-8FAB-46CC8838DF5E}" dt="2023-08-30T14:14:06.038" v="1208" actId="20577"/>
        <pc:sldMkLst>
          <pc:docMk/>
          <pc:sldMk cId="1787316587" sldId="258"/>
        </pc:sldMkLst>
        <pc:spChg chg="mod">
          <ac:chgData name="Theodor Stenström" userId="77968afa-a3e1-427d-b2ea-235f5f4930ef" providerId="ADAL" clId="{C24C8E8B-7212-423C-8FAB-46CC8838DF5E}" dt="2023-08-30T14:14:06.038" v="1208" actId="20577"/>
          <ac:spMkLst>
            <pc:docMk/>
            <pc:sldMk cId="1787316587" sldId="258"/>
            <ac:spMk id="3" creationId="{D0C8D6BD-AC1C-FD47-DA59-6E8D1F013F2B}"/>
          </ac:spMkLst>
        </pc:spChg>
      </pc:sldChg>
      <pc:sldChg chg="modSp mod">
        <pc:chgData name="Theodor Stenström" userId="77968afa-a3e1-427d-b2ea-235f5f4930ef" providerId="ADAL" clId="{C24C8E8B-7212-423C-8FAB-46CC8838DF5E}" dt="2023-08-25T20:41:16.511" v="1187" actId="20577"/>
        <pc:sldMkLst>
          <pc:docMk/>
          <pc:sldMk cId="3689056649" sldId="261"/>
        </pc:sldMkLst>
        <pc:spChg chg="mod">
          <ac:chgData name="Theodor Stenström" userId="77968afa-a3e1-427d-b2ea-235f5f4930ef" providerId="ADAL" clId="{C24C8E8B-7212-423C-8FAB-46CC8838DF5E}" dt="2023-08-25T20:41:16.511" v="1187" actId="20577"/>
          <ac:spMkLst>
            <pc:docMk/>
            <pc:sldMk cId="3689056649" sldId="261"/>
            <ac:spMk id="3" creationId="{D0C8D6BD-AC1C-FD47-DA59-6E8D1F013F2B}"/>
          </ac:spMkLst>
        </pc:spChg>
      </pc:sldChg>
      <pc:sldChg chg="modSp del mod">
        <pc:chgData name="Theodor Stenström" userId="77968afa-a3e1-427d-b2ea-235f5f4930ef" providerId="ADAL" clId="{C24C8E8B-7212-423C-8FAB-46CC8838DF5E}" dt="2023-08-25T20:31:11.882" v="1062" actId="2696"/>
        <pc:sldMkLst>
          <pc:docMk/>
          <pc:sldMk cId="3891786872" sldId="262"/>
        </pc:sldMkLst>
        <pc:spChg chg="mod">
          <ac:chgData name="Theodor Stenström" userId="77968afa-a3e1-427d-b2ea-235f5f4930ef" providerId="ADAL" clId="{C24C8E8B-7212-423C-8FAB-46CC8838DF5E}" dt="2023-08-25T20:30:38.076" v="1058" actId="21"/>
          <ac:spMkLst>
            <pc:docMk/>
            <pc:sldMk cId="3891786872" sldId="262"/>
            <ac:spMk id="3" creationId="{D0C8D6BD-AC1C-FD47-DA59-6E8D1F013F2B}"/>
          </ac:spMkLst>
        </pc:spChg>
      </pc:sldChg>
      <pc:sldChg chg="modSp del mod">
        <pc:chgData name="Theodor Stenström" userId="77968afa-a3e1-427d-b2ea-235f5f4930ef" providerId="ADAL" clId="{C24C8E8B-7212-423C-8FAB-46CC8838DF5E}" dt="2023-08-25T20:31:07.315" v="1061" actId="2696"/>
        <pc:sldMkLst>
          <pc:docMk/>
          <pc:sldMk cId="2446064168" sldId="263"/>
        </pc:sldMkLst>
        <pc:spChg chg="mod">
          <ac:chgData name="Theodor Stenström" userId="77968afa-a3e1-427d-b2ea-235f5f4930ef" providerId="ADAL" clId="{C24C8E8B-7212-423C-8FAB-46CC8838DF5E}" dt="2023-08-25T20:29:58.668" v="1054" actId="20577"/>
          <ac:spMkLst>
            <pc:docMk/>
            <pc:sldMk cId="2446064168" sldId="263"/>
            <ac:spMk id="3" creationId="{D0C8D6BD-AC1C-FD47-DA59-6E8D1F013F2B}"/>
          </ac:spMkLst>
        </pc:spChg>
      </pc:sldChg>
      <pc:sldChg chg="del">
        <pc:chgData name="Theodor Stenström" userId="77968afa-a3e1-427d-b2ea-235f5f4930ef" providerId="ADAL" clId="{C24C8E8B-7212-423C-8FAB-46CC8838DF5E}" dt="2023-08-30T14:16:25.575" v="1247" actId="2696"/>
        <pc:sldMkLst>
          <pc:docMk/>
          <pc:sldMk cId="2771189086" sldId="265"/>
        </pc:sldMkLst>
      </pc:sldChg>
      <pc:sldChg chg="modSp mod">
        <pc:chgData name="Theodor Stenström" userId="77968afa-a3e1-427d-b2ea-235f5f4930ef" providerId="ADAL" clId="{C24C8E8B-7212-423C-8FAB-46CC8838DF5E}" dt="2023-08-30T14:16:09.716" v="1246" actId="20577"/>
        <pc:sldMkLst>
          <pc:docMk/>
          <pc:sldMk cId="1608991907" sldId="266"/>
        </pc:sldMkLst>
        <pc:spChg chg="mod">
          <ac:chgData name="Theodor Stenström" userId="77968afa-a3e1-427d-b2ea-235f5f4930ef" providerId="ADAL" clId="{C24C8E8B-7212-423C-8FAB-46CC8838DF5E}" dt="2023-08-30T14:16:09.716" v="1246" actId="20577"/>
          <ac:spMkLst>
            <pc:docMk/>
            <pc:sldMk cId="1608991907" sldId="266"/>
            <ac:spMk id="3" creationId="{D0C8D6BD-AC1C-FD47-DA59-6E8D1F013F2B}"/>
          </ac:spMkLst>
        </pc:spChg>
      </pc:sldChg>
      <pc:sldChg chg="modSp mod">
        <pc:chgData name="Theodor Stenström" userId="77968afa-a3e1-427d-b2ea-235f5f4930ef" providerId="ADAL" clId="{C24C8E8B-7212-423C-8FAB-46CC8838DF5E}" dt="2023-08-30T14:24:38.669" v="1362" actId="255"/>
        <pc:sldMkLst>
          <pc:docMk/>
          <pc:sldMk cId="619784542" sldId="267"/>
        </pc:sldMkLst>
        <pc:spChg chg="mod">
          <ac:chgData name="Theodor Stenström" userId="77968afa-a3e1-427d-b2ea-235f5f4930ef" providerId="ADAL" clId="{C24C8E8B-7212-423C-8FAB-46CC8838DF5E}" dt="2023-08-30T14:18:02.293" v="1257" actId="20577"/>
          <ac:spMkLst>
            <pc:docMk/>
            <pc:sldMk cId="619784542" sldId="267"/>
            <ac:spMk id="2" creationId="{09ED8278-4AEF-077C-05A8-02247DF49EE5}"/>
          </ac:spMkLst>
        </pc:spChg>
        <pc:spChg chg="mod">
          <ac:chgData name="Theodor Stenström" userId="77968afa-a3e1-427d-b2ea-235f5f4930ef" providerId="ADAL" clId="{C24C8E8B-7212-423C-8FAB-46CC8838DF5E}" dt="2023-08-30T14:24:38.669" v="1362" actId="255"/>
          <ac:spMkLst>
            <pc:docMk/>
            <pc:sldMk cId="619784542" sldId="267"/>
            <ac:spMk id="3" creationId="{D0C8D6BD-AC1C-FD47-DA59-6E8D1F013F2B}"/>
          </ac:spMkLst>
        </pc:spChg>
      </pc:sldChg>
      <pc:sldChg chg="del">
        <pc:chgData name="Theodor Stenström" userId="77968afa-a3e1-427d-b2ea-235f5f4930ef" providerId="ADAL" clId="{C24C8E8B-7212-423C-8FAB-46CC8838DF5E}" dt="2023-08-25T20:07:10.515" v="768" actId="2696"/>
        <pc:sldMkLst>
          <pc:docMk/>
          <pc:sldMk cId="863759271" sldId="268"/>
        </pc:sldMkLst>
      </pc:sldChg>
      <pc:sldChg chg="modSp add mod">
        <pc:chgData name="Theodor Stenström" userId="77968afa-a3e1-427d-b2ea-235f5f4930ef" providerId="ADAL" clId="{C24C8E8B-7212-423C-8FAB-46CC8838DF5E}" dt="2023-08-25T20:08:12.918" v="779" actId="20577"/>
        <pc:sldMkLst>
          <pc:docMk/>
          <pc:sldMk cId="2205232524" sldId="269"/>
        </pc:sldMkLst>
        <pc:spChg chg="mod">
          <ac:chgData name="Theodor Stenström" userId="77968afa-a3e1-427d-b2ea-235f5f4930ef" providerId="ADAL" clId="{C24C8E8B-7212-423C-8FAB-46CC8838DF5E}" dt="2023-07-28T09:31:36.002" v="100" actId="27636"/>
          <ac:spMkLst>
            <pc:docMk/>
            <pc:sldMk cId="2205232524" sldId="269"/>
            <ac:spMk id="2" creationId="{09ED8278-4AEF-077C-05A8-02247DF49EE5}"/>
          </ac:spMkLst>
        </pc:spChg>
        <pc:spChg chg="mod">
          <ac:chgData name="Theodor Stenström" userId="77968afa-a3e1-427d-b2ea-235f5f4930ef" providerId="ADAL" clId="{C24C8E8B-7212-423C-8FAB-46CC8838DF5E}" dt="2023-08-25T20:08:12.918" v="779" actId="20577"/>
          <ac:spMkLst>
            <pc:docMk/>
            <pc:sldMk cId="2205232524" sldId="269"/>
            <ac:spMk id="3" creationId="{D0C8D6BD-AC1C-FD47-DA59-6E8D1F013F2B}"/>
          </ac:spMkLst>
        </pc:spChg>
      </pc:sldChg>
      <pc:sldChg chg="addSp modSp add mod">
        <pc:chgData name="Theodor Stenström" userId="77968afa-a3e1-427d-b2ea-235f5f4930ef" providerId="ADAL" clId="{C24C8E8B-7212-423C-8FAB-46CC8838DF5E}" dt="2023-07-28T09:38:40.449" v="462" actId="20577"/>
        <pc:sldMkLst>
          <pc:docMk/>
          <pc:sldMk cId="410171058" sldId="270"/>
        </pc:sldMkLst>
        <pc:spChg chg="mod">
          <ac:chgData name="Theodor Stenström" userId="77968afa-a3e1-427d-b2ea-235f5f4930ef" providerId="ADAL" clId="{C24C8E8B-7212-423C-8FAB-46CC8838DF5E}" dt="2023-07-28T09:38:40.449" v="462" actId="20577"/>
          <ac:spMkLst>
            <pc:docMk/>
            <pc:sldMk cId="410171058" sldId="270"/>
            <ac:spMk id="2" creationId="{09ED8278-4AEF-077C-05A8-02247DF49EE5}"/>
          </ac:spMkLst>
        </pc:spChg>
        <pc:spChg chg="mod">
          <ac:chgData name="Theodor Stenström" userId="77968afa-a3e1-427d-b2ea-235f5f4930ef" providerId="ADAL" clId="{C24C8E8B-7212-423C-8FAB-46CC8838DF5E}" dt="2023-07-28T09:35:55.672" v="420" actId="5793"/>
          <ac:spMkLst>
            <pc:docMk/>
            <pc:sldMk cId="410171058" sldId="270"/>
            <ac:spMk id="3" creationId="{D0C8D6BD-AC1C-FD47-DA59-6E8D1F013F2B}"/>
          </ac:spMkLst>
        </pc:spChg>
        <pc:picChg chg="add mod">
          <ac:chgData name="Theodor Stenström" userId="77968afa-a3e1-427d-b2ea-235f5f4930ef" providerId="ADAL" clId="{C24C8E8B-7212-423C-8FAB-46CC8838DF5E}" dt="2023-07-28T09:36:17.968" v="427" actId="14100"/>
          <ac:picMkLst>
            <pc:docMk/>
            <pc:sldMk cId="410171058" sldId="270"/>
            <ac:picMk id="5" creationId="{50152D3A-5C6F-C9A0-CB17-129A4B9C0BEE}"/>
          </ac:picMkLst>
        </pc:picChg>
      </pc:sldChg>
      <pc:sldChg chg="addSp delSp modSp add mod">
        <pc:chgData name="Theodor Stenström" userId="77968afa-a3e1-427d-b2ea-235f5f4930ef" providerId="ADAL" clId="{C24C8E8B-7212-423C-8FAB-46CC8838DF5E}" dt="2023-07-28T09:40:12.592" v="481" actId="14100"/>
        <pc:sldMkLst>
          <pc:docMk/>
          <pc:sldMk cId="1855916826" sldId="271"/>
        </pc:sldMkLst>
        <pc:spChg chg="mod">
          <ac:chgData name="Theodor Stenström" userId="77968afa-a3e1-427d-b2ea-235f5f4930ef" providerId="ADAL" clId="{C24C8E8B-7212-423C-8FAB-46CC8838DF5E}" dt="2023-07-28T09:40:08.536" v="480" actId="1076"/>
          <ac:spMkLst>
            <pc:docMk/>
            <pc:sldMk cId="1855916826" sldId="271"/>
            <ac:spMk id="2" creationId="{09ED8278-4AEF-077C-05A8-02247DF49EE5}"/>
          </ac:spMkLst>
        </pc:spChg>
        <pc:spChg chg="del mod">
          <ac:chgData name="Theodor Stenström" userId="77968afa-a3e1-427d-b2ea-235f5f4930ef" providerId="ADAL" clId="{C24C8E8B-7212-423C-8FAB-46CC8838DF5E}" dt="2023-07-28T09:39:23.507" v="465" actId="478"/>
          <ac:spMkLst>
            <pc:docMk/>
            <pc:sldMk cId="1855916826" sldId="271"/>
            <ac:spMk id="3" creationId="{D0C8D6BD-AC1C-FD47-DA59-6E8D1F013F2B}"/>
          </ac:spMkLst>
        </pc:spChg>
        <pc:spChg chg="add del mod">
          <ac:chgData name="Theodor Stenström" userId="77968afa-a3e1-427d-b2ea-235f5f4930ef" providerId="ADAL" clId="{C24C8E8B-7212-423C-8FAB-46CC8838DF5E}" dt="2023-07-28T09:39:26.386" v="466" actId="478"/>
          <ac:spMkLst>
            <pc:docMk/>
            <pc:sldMk cId="1855916826" sldId="271"/>
            <ac:spMk id="5" creationId="{416E111A-AA0F-02AF-43A8-1EF6C9B577B3}"/>
          </ac:spMkLst>
        </pc:spChg>
        <pc:picChg chg="add mod">
          <ac:chgData name="Theodor Stenström" userId="77968afa-a3e1-427d-b2ea-235f5f4930ef" providerId="ADAL" clId="{C24C8E8B-7212-423C-8FAB-46CC8838DF5E}" dt="2023-07-28T09:40:12.592" v="481" actId="14100"/>
          <ac:picMkLst>
            <pc:docMk/>
            <pc:sldMk cId="1855916826" sldId="271"/>
            <ac:picMk id="6" creationId="{C71244E6-8792-97BE-D2C9-3F8735DC2383}"/>
          </ac:picMkLst>
        </pc:picChg>
      </pc:sldChg>
      <pc:sldChg chg="modSp add mod">
        <pc:chgData name="Theodor Stenström" userId="77968afa-a3e1-427d-b2ea-235f5f4930ef" providerId="ADAL" clId="{C24C8E8B-7212-423C-8FAB-46CC8838DF5E}" dt="2023-08-25T20:42:14.620" v="1203" actId="20577"/>
        <pc:sldMkLst>
          <pc:docMk/>
          <pc:sldMk cId="3703493140" sldId="272"/>
        </pc:sldMkLst>
        <pc:spChg chg="mod">
          <ac:chgData name="Theodor Stenström" userId="77968afa-a3e1-427d-b2ea-235f5f4930ef" providerId="ADAL" clId="{C24C8E8B-7212-423C-8FAB-46CC8838DF5E}" dt="2023-08-25T19:56:07.873" v="647" actId="20577"/>
          <ac:spMkLst>
            <pc:docMk/>
            <pc:sldMk cId="3703493140" sldId="272"/>
            <ac:spMk id="2" creationId="{09ED8278-4AEF-077C-05A8-02247DF49EE5}"/>
          </ac:spMkLst>
        </pc:spChg>
        <pc:spChg chg="mod">
          <ac:chgData name="Theodor Stenström" userId="77968afa-a3e1-427d-b2ea-235f5f4930ef" providerId="ADAL" clId="{C24C8E8B-7212-423C-8FAB-46CC8838DF5E}" dt="2023-08-25T20:42:14.620" v="1203" actId="20577"/>
          <ac:spMkLst>
            <pc:docMk/>
            <pc:sldMk cId="3703493140" sldId="272"/>
            <ac:spMk id="3" creationId="{D0C8D6BD-AC1C-FD47-DA59-6E8D1F013F2B}"/>
          </ac:spMkLst>
        </pc:spChg>
      </pc:sldChg>
      <pc:sldChg chg="modSp add mod">
        <pc:chgData name="Theodor Stenström" userId="77968afa-a3e1-427d-b2ea-235f5f4930ef" providerId="ADAL" clId="{C24C8E8B-7212-423C-8FAB-46CC8838DF5E}" dt="2023-08-25T20:00:13.799" v="680" actId="21"/>
        <pc:sldMkLst>
          <pc:docMk/>
          <pc:sldMk cId="446833326" sldId="273"/>
        </pc:sldMkLst>
        <pc:spChg chg="mod">
          <ac:chgData name="Theodor Stenström" userId="77968afa-a3e1-427d-b2ea-235f5f4930ef" providerId="ADAL" clId="{C24C8E8B-7212-423C-8FAB-46CC8838DF5E}" dt="2023-08-25T20:00:13.799" v="680" actId="21"/>
          <ac:spMkLst>
            <pc:docMk/>
            <pc:sldMk cId="446833326" sldId="273"/>
            <ac:spMk id="3" creationId="{D0C8D6BD-AC1C-FD47-DA59-6E8D1F013F2B}"/>
          </ac:spMkLst>
        </pc:spChg>
      </pc:sldChg>
      <pc:sldChg chg="modSp add mod">
        <pc:chgData name="Theodor Stenström" userId="77968afa-a3e1-427d-b2ea-235f5f4930ef" providerId="ADAL" clId="{C24C8E8B-7212-423C-8FAB-46CC8838DF5E}" dt="2023-08-25T20:43:08.575" v="1205"/>
        <pc:sldMkLst>
          <pc:docMk/>
          <pc:sldMk cId="2845275520" sldId="274"/>
        </pc:sldMkLst>
        <pc:spChg chg="mod">
          <ac:chgData name="Theodor Stenström" userId="77968afa-a3e1-427d-b2ea-235f5f4930ef" providerId="ADAL" clId="{C24C8E8B-7212-423C-8FAB-46CC8838DF5E}" dt="2023-08-25T20:43:08.575" v="1205"/>
          <ac:spMkLst>
            <pc:docMk/>
            <pc:sldMk cId="2845275520" sldId="274"/>
            <ac:spMk id="3" creationId="{D0C8D6BD-AC1C-FD47-DA59-6E8D1F013F2B}"/>
          </ac:spMkLst>
        </pc:spChg>
      </pc:sldChg>
      <pc:sldChg chg="modSp add del mod">
        <pc:chgData name="Theodor Stenström" userId="77968afa-a3e1-427d-b2ea-235f5f4930ef" providerId="ADAL" clId="{C24C8E8B-7212-423C-8FAB-46CC8838DF5E}" dt="2023-08-25T20:31:28.645" v="1063" actId="2696"/>
        <pc:sldMkLst>
          <pc:docMk/>
          <pc:sldMk cId="1679826911" sldId="275"/>
        </pc:sldMkLst>
        <pc:spChg chg="mod">
          <ac:chgData name="Theodor Stenström" userId="77968afa-a3e1-427d-b2ea-235f5f4930ef" providerId="ADAL" clId="{C24C8E8B-7212-423C-8FAB-46CC8838DF5E}" dt="2023-08-25T20:01:17.257" v="692" actId="5793"/>
          <ac:spMkLst>
            <pc:docMk/>
            <pc:sldMk cId="1679826911" sldId="275"/>
            <ac:spMk id="3" creationId="{D0C8D6BD-AC1C-FD47-DA59-6E8D1F013F2B}"/>
          </ac:spMkLst>
        </pc:spChg>
      </pc:sldChg>
      <pc:sldChg chg="modSp add mod">
        <pc:chgData name="Theodor Stenström" userId="77968afa-a3e1-427d-b2ea-235f5f4930ef" providerId="ADAL" clId="{C24C8E8B-7212-423C-8FAB-46CC8838DF5E}" dt="2023-08-25T20:46:38.248" v="1206"/>
        <pc:sldMkLst>
          <pc:docMk/>
          <pc:sldMk cId="2156824909" sldId="275"/>
        </pc:sldMkLst>
        <pc:spChg chg="mod">
          <ac:chgData name="Theodor Stenström" userId="77968afa-a3e1-427d-b2ea-235f5f4930ef" providerId="ADAL" clId="{C24C8E8B-7212-423C-8FAB-46CC8838DF5E}" dt="2023-08-25T20:32:07.912" v="1117" actId="14100"/>
          <ac:spMkLst>
            <pc:docMk/>
            <pc:sldMk cId="2156824909" sldId="275"/>
            <ac:spMk id="2" creationId="{09ED8278-4AEF-077C-05A8-02247DF49EE5}"/>
          </ac:spMkLst>
        </pc:spChg>
        <pc:spChg chg="mod">
          <ac:chgData name="Theodor Stenström" userId="77968afa-a3e1-427d-b2ea-235f5f4930ef" providerId="ADAL" clId="{C24C8E8B-7212-423C-8FAB-46CC8838DF5E}" dt="2023-08-25T20:46:38.248" v="1206"/>
          <ac:spMkLst>
            <pc:docMk/>
            <pc:sldMk cId="2156824909" sldId="275"/>
            <ac:spMk id="3" creationId="{D0C8D6BD-AC1C-FD47-DA59-6E8D1F013F2B}"/>
          </ac:spMkLst>
        </pc:spChg>
      </pc:sldChg>
      <pc:sldChg chg="add">
        <pc:chgData name="Theodor Stenström" userId="77968afa-a3e1-427d-b2ea-235f5f4930ef" providerId="ADAL" clId="{C24C8E8B-7212-423C-8FAB-46CC8838DF5E}" dt="2023-08-30T14:17:54.733" v="1250" actId="2890"/>
        <pc:sldMkLst>
          <pc:docMk/>
          <pc:sldMk cId="345228444" sldId="276"/>
        </pc:sldMkLst>
      </pc:sldChg>
      <pc:sldChg chg="new del">
        <pc:chgData name="Theodor Stenström" userId="77968afa-a3e1-427d-b2ea-235f5f4930ef" providerId="ADAL" clId="{C24C8E8B-7212-423C-8FAB-46CC8838DF5E}" dt="2023-08-30T14:17:45.820" v="1249" actId="680"/>
        <pc:sldMkLst>
          <pc:docMk/>
          <pc:sldMk cId="2427303557" sldId="27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sv-SE"/>
              <a:t>Klicka här för att ändra mall för rubrikformat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EC32DBA5-E4A3-4481-AC43-ADD37F08D046}" type="datetimeFigureOut">
              <a:rPr lang="sv-SE" smtClean="0"/>
              <a:t>2023-08-30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85067C7-D3C7-438A-83AB-95A415541779}" type="slidenum">
              <a:rPr lang="sv-SE" smtClean="0"/>
              <a:t>‹#›</a:t>
            </a:fld>
            <a:endParaRPr lang="sv-SE"/>
          </a:p>
        </p:txBody>
      </p:sp>
    </p:spTree>
    <p:extLst>
      <p:ext uri="{BB962C8B-B14F-4D97-AF65-F5344CB8AC3E}">
        <p14:creationId xmlns:p14="http://schemas.microsoft.com/office/powerpoint/2010/main" val="596227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EC32DBA5-E4A3-4481-AC43-ADD37F08D046}" type="datetimeFigureOut">
              <a:rPr lang="sv-SE" smtClean="0"/>
              <a:t>2023-08-30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85067C7-D3C7-438A-83AB-95A415541779}" type="slidenum">
              <a:rPr lang="sv-SE" smtClean="0"/>
              <a:t>‹#›</a:t>
            </a:fld>
            <a:endParaRPr lang="sv-SE"/>
          </a:p>
        </p:txBody>
      </p:sp>
    </p:spTree>
    <p:extLst>
      <p:ext uri="{BB962C8B-B14F-4D97-AF65-F5344CB8AC3E}">
        <p14:creationId xmlns:p14="http://schemas.microsoft.com/office/powerpoint/2010/main" val="3929812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EC32DBA5-E4A3-4481-AC43-ADD37F08D046}" type="datetimeFigureOut">
              <a:rPr lang="sv-SE" smtClean="0"/>
              <a:t>2023-08-30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85067C7-D3C7-438A-83AB-95A415541779}" type="slidenum">
              <a:rPr lang="sv-SE" smtClean="0"/>
              <a:t>‹#›</a:t>
            </a:fld>
            <a:endParaRPr lang="sv-S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874046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EC32DBA5-E4A3-4481-AC43-ADD37F08D046}" type="datetimeFigureOut">
              <a:rPr lang="sv-SE" smtClean="0"/>
              <a:t>2023-08-30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85067C7-D3C7-438A-83AB-95A415541779}" type="slidenum">
              <a:rPr lang="sv-SE" smtClean="0"/>
              <a:t>‹#›</a:t>
            </a:fld>
            <a:endParaRPr lang="sv-SE"/>
          </a:p>
        </p:txBody>
      </p:sp>
    </p:spTree>
    <p:extLst>
      <p:ext uri="{BB962C8B-B14F-4D97-AF65-F5344CB8AC3E}">
        <p14:creationId xmlns:p14="http://schemas.microsoft.com/office/powerpoint/2010/main" val="5831853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för cit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EC32DBA5-E4A3-4481-AC43-ADD37F08D046}" type="datetimeFigureOut">
              <a:rPr lang="sv-SE" smtClean="0"/>
              <a:t>2023-08-30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85067C7-D3C7-438A-83AB-95A415541779}" type="slidenum">
              <a:rPr lang="sv-SE" smtClean="0"/>
              <a:t>‹#›</a:t>
            </a:fld>
            <a:endParaRPr lang="sv-S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038628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t eller falskt">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EC32DBA5-E4A3-4481-AC43-ADD37F08D046}" type="datetimeFigureOut">
              <a:rPr lang="sv-SE" smtClean="0"/>
              <a:t>2023-08-30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85067C7-D3C7-438A-83AB-95A415541779}" type="slidenum">
              <a:rPr lang="sv-SE" smtClean="0"/>
              <a:t>‹#›</a:t>
            </a:fld>
            <a:endParaRPr lang="sv-SE"/>
          </a:p>
        </p:txBody>
      </p:sp>
    </p:spTree>
    <p:extLst>
      <p:ext uri="{BB962C8B-B14F-4D97-AF65-F5344CB8AC3E}">
        <p14:creationId xmlns:p14="http://schemas.microsoft.com/office/powerpoint/2010/main" val="31034743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EC32DBA5-E4A3-4481-AC43-ADD37F08D046}" type="datetimeFigureOut">
              <a:rPr lang="sv-SE" smtClean="0"/>
              <a:t>2023-08-30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85067C7-D3C7-438A-83AB-95A415541779}" type="slidenum">
              <a:rPr lang="sv-SE" smtClean="0"/>
              <a:t>‹#›</a:t>
            </a:fld>
            <a:endParaRPr lang="sv-SE"/>
          </a:p>
        </p:txBody>
      </p:sp>
    </p:spTree>
    <p:extLst>
      <p:ext uri="{BB962C8B-B14F-4D97-AF65-F5344CB8AC3E}">
        <p14:creationId xmlns:p14="http://schemas.microsoft.com/office/powerpoint/2010/main" val="9403145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EC32DBA5-E4A3-4481-AC43-ADD37F08D046}" type="datetimeFigureOut">
              <a:rPr lang="sv-SE" smtClean="0"/>
              <a:t>2023-08-30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85067C7-D3C7-438A-83AB-95A415541779}" type="slidenum">
              <a:rPr lang="sv-SE" smtClean="0"/>
              <a:t>‹#›</a:t>
            </a:fld>
            <a:endParaRPr lang="sv-SE"/>
          </a:p>
        </p:txBody>
      </p:sp>
    </p:spTree>
    <p:extLst>
      <p:ext uri="{BB962C8B-B14F-4D97-AF65-F5344CB8AC3E}">
        <p14:creationId xmlns:p14="http://schemas.microsoft.com/office/powerpoint/2010/main" val="1996037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EC32DBA5-E4A3-4481-AC43-ADD37F08D046}" type="datetimeFigureOut">
              <a:rPr lang="sv-SE" smtClean="0"/>
              <a:t>2023-08-30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85067C7-D3C7-438A-83AB-95A415541779}" type="slidenum">
              <a:rPr lang="sv-SE" smtClean="0"/>
              <a:t>‹#›</a:t>
            </a:fld>
            <a:endParaRPr lang="sv-SE"/>
          </a:p>
        </p:txBody>
      </p:sp>
    </p:spTree>
    <p:extLst>
      <p:ext uri="{BB962C8B-B14F-4D97-AF65-F5344CB8AC3E}">
        <p14:creationId xmlns:p14="http://schemas.microsoft.com/office/powerpoint/2010/main" val="34044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EC32DBA5-E4A3-4481-AC43-ADD37F08D046}" type="datetimeFigureOut">
              <a:rPr lang="sv-SE" smtClean="0"/>
              <a:t>2023-08-30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85067C7-D3C7-438A-83AB-95A415541779}" type="slidenum">
              <a:rPr lang="sv-SE" smtClean="0"/>
              <a:t>‹#›</a:t>
            </a:fld>
            <a:endParaRPr lang="sv-SE"/>
          </a:p>
        </p:txBody>
      </p:sp>
    </p:spTree>
    <p:extLst>
      <p:ext uri="{BB962C8B-B14F-4D97-AF65-F5344CB8AC3E}">
        <p14:creationId xmlns:p14="http://schemas.microsoft.com/office/powerpoint/2010/main" val="2868714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EC32DBA5-E4A3-4481-AC43-ADD37F08D046}" type="datetimeFigureOut">
              <a:rPr lang="sv-SE" smtClean="0"/>
              <a:t>2023-08-30</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D85067C7-D3C7-438A-83AB-95A415541779}" type="slidenum">
              <a:rPr lang="sv-SE" smtClean="0"/>
              <a:t>‹#›</a:t>
            </a:fld>
            <a:endParaRPr lang="sv-SE"/>
          </a:p>
        </p:txBody>
      </p:sp>
    </p:spTree>
    <p:extLst>
      <p:ext uri="{BB962C8B-B14F-4D97-AF65-F5344CB8AC3E}">
        <p14:creationId xmlns:p14="http://schemas.microsoft.com/office/powerpoint/2010/main" val="4198205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mall för rubrikformat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EC32DBA5-E4A3-4481-AC43-ADD37F08D046}" type="datetimeFigureOut">
              <a:rPr lang="sv-SE" smtClean="0"/>
              <a:t>2023-08-30</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D85067C7-D3C7-438A-83AB-95A415541779}" type="slidenum">
              <a:rPr lang="sv-SE" smtClean="0"/>
              <a:t>‹#›</a:t>
            </a:fld>
            <a:endParaRPr lang="sv-SE"/>
          </a:p>
        </p:txBody>
      </p:sp>
    </p:spTree>
    <p:extLst>
      <p:ext uri="{BB962C8B-B14F-4D97-AF65-F5344CB8AC3E}">
        <p14:creationId xmlns:p14="http://schemas.microsoft.com/office/powerpoint/2010/main" val="4246257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EC32DBA5-E4A3-4481-AC43-ADD37F08D046}" type="datetimeFigureOut">
              <a:rPr lang="sv-SE" smtClean="0"/>
              <a:t>2023-08-30</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D85067C7-D3C7-438A-83AB-95A415541779}" type="slidenum">
              <a:rPr lang="sv-SE" smtClean="0"/>
              <a:t>‹#›</a:t>
            </a:fld>
            <a:endParaRPr lang="sv-SE"/>
          </a:p>
        </p:txBody>
      </p:sp>
    </p:spTree>
    <p:extLst>
      <p:ext uri="{BB962C8B-B14F-4D97-AF65-F5344CB8AC3E}">
        <p14:creationId xmlns:p14="http://schemas.microsoft.com/office/powerpoint/2010/main" val="1277394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32DBA5-E4A3-4481-AC43-ADD37F08D046}" type="datetimeFigureOut">
              <a:rPr lang="sv-SE" smtClean="0"/>
              <a:t>2023-08-30</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D85067C7-D3C7-438A-83AB-95A415541779}" type="slidenum">
              <a:rPr lang="sv-SE" smtClean="0"/>
              <a:t>‹#›</a:t>
            </a:fld>
            <a:endParaRPr lang="sv-SE"/>
          </a:p>
        </p:txBody>
      </p:sp>
    </p:spTree>
    <p:extLst>
      <p:ext uri="{BB962C8B-B14F-4D97-AF65-F5344CB8AC3E}">
        <p14:creationId xmlns:p14="http://schemas.microsoft.com/office/powerpoint/2010/main" val="3944208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sv-SE"/>
              <a:t>Klicka här för att ändra mall för rubrikformat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EC32DBA5-E4A3-4481-AC43-ADD37F08D046}" type="datetimeFigureOut">
              <a:rPr lang="sv-SE" smtClean="0"/>
              <a:t>2023-08-30</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D85067C7-D3C7-438A-83AB-95A415541779}" type="slidenum">
              <a:rPr lang="sv-SE" smtClean="0"/>
              <a:t>‹#›</a:t>
            </a:fld>
            <a:endParaRPr lang="sv-SE"/>
          </a:p>
        </p:txBody>
      </p:sp>
    </p:spTree>
    <p:extLst>
      <p:ext uri="{BB962C8B-B14F-4D97-AF65-F5344CB8AC3E}">
        <p14:creationId xmlns:p14="http://schemas.microsoft.com/office/powerpoint/2010/main" val="2526888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EC32DBA5-E4A3-4481-AC43-ADD37F08D046}" type="datetimeFigureOut">
              <a:rPr lang="sv-SE" smtClean="0"/>
              <a:t>2023-08-30</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D85067C7-D3C7-438A-83AB-95A415541779}" type="slidenum">
              <a:rPr lang="sv-SE" smtClean="0"/>
              <a:t>‹#›</a:t>
            </a:fld>
            <a:endParaRPr lang="sv-SE"/>
          </a:p>
        </p:txBody>
      </p:sp>
    </p:spTree>
    <p:extLst>
      <p:ext uri="{BB962C8B-B14F-4D97-AF65-F5344CB8AC3E}">
        <p14:creationId xmlns:p14="http://schemas.microsoft.com/office/powerpoint/2010/main" val="1665455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C32DBA5-E4A3-4481-AC43-ADD37F08D046}" type="datetimeFigureOut">
              <a:rPr lang="sv-SE" smtClean="0"/>
              <a:t>2023-08-30</a:t>
            </a:fld>
            <a:endParaRPr lang="sv-S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85067C7-D3C7-438A-83AB-95A415541779}" type="slidenum">
              <a:rPr lang="sv-SE" smtClean="0"/>
              <a:t>‹#›</a:t>
            </a:fld>
            <a:endParaRPr lang="sv-SE"/>
          </a:p>
        </p:txBody>
      </p:sp>
    </p:spTree>
    <p:extLst>
      <p:ext uri="{BB962C8B-B14F-4D97-AF65-F5344CB8AC3E}">
        <p14:creationId xmlns:p14="http://schemas.microsoft.com/office/powerpoint/2010/main" val="25308163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9DC577-A157-4E73-7B5D-C6382FCB8B5E}"/>
              </a:ext>
            </a:extLst>
          </p:cNvPr>
          <p:cNvSpPr>
            <a:spLocks noGrp="1"/>
          </p:cNvSpPr>
          <p:nvPr>
            <p:ph type="ctrTitle"/>
          </p:nvPr>
        </p:nvSpPr>
        <p:spPr>
          <a:xfrm>
            <a:off x="1507067" y="887117"/>
            <a:ext cx="7766936" cy="1646302"/>
          </a:xfrm>
        </p:spPr>
        <p:txBody>
          <a:bodyPr/>
          <a:lstStyle/>
          <a:p>
            <a:pPr algn="ctr"/>
            <a:r>
              <a:rPr lang="sv-SE" sz="6600" b="1" dirty="0">
                <a:solidFill>
                  <a:srgbClr val="008A3E"/>
                </a:solidFill>
                <a:latin typeface="Arial" panose="020B0604020202020204" pitchFamily="34" charset="0"/>
                <a:cs typeface="Arial" panose="020B0604020202020204" pitchFamily="34" charset="0"/>
              </a:rPr>
              <a:t>Föräldramöte</a:t>
            </a:r>
            <a:br>
              <a:rPr lang="sv-SE" b="1" dirty="0">
                <a:solidFill>
                  <a:srgbClr val="008A3E"/>
                </a:solidFill>
                <a:latin typeface="Arial" panose="020B0604020202020204" pitchFamily="34" charset="0"/>
                <a:cs typeface="Arial" panose="020B0604020202020204" pitchFamily="34" charset="0"/>
              </a:rPr>
            </a:br>
            <a:r>
              <a:rPr lang="sv-SE" b="1" dirty="0">
                <a:solidFill>
                  <a:srgbClr val="008A3E"/>
                </a:solidFill>
                <a:latin typeface="Arial" panose="020B0604020202020204" pitchFamily="34" charset="0"/>
                <a:cs typeface="Arial" panose="020B0604020202020204" pitchFamily="34" charset="0"/>
              </a:rPr>
              <a:t>30 augusti 2023</a:t>
            </a:r>
            <a:r>
              <a:rPr lang="sv-SE" b="1" dirty="0">
                <a:solidFill>
                  <a:srgbClr val="00B050"/>
                </a:solidFill>
                <a:latin typeface="Arial" panose="020B0604020202020204" pitchFamily="34" charset="0"/>
                <a:cs typeface="Arial" panose="020B0604020202020204" pitchFamily="34" charset="0"/>
              </a:rPr>
              <a:t> </a:t>
            </a:r>
          </a:p>
        </p:txBody>
      </p:sp>
      <p:pic>
        <p:nvPicPr>
          <p:cNvPr id="5" name="Bildobjekt 4" descr="En bild som visar logotyp, Teckensnitt, symbol, Grafik&#10;&#10;Automatiskt genererad beskrivning">
            <a:extLst>
              <a:ext uri="{FF2B5EF4-FFF2-40B4-BE49-F238E27FC236}">
                <a16:creationId xmlns:a16="http://schemas.microsoft.com/office/drawing/2014/main" id="{10C2E70F-B25B-F801-12BC-09BFAAF7BE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46783" y="2533419"/>
            <a:ext cx="4585252" cy="4039659"/>
          </a:xfrm>
          <a:prstGeom prst="rect">
            <a:avLst/>
          </a:prstGeom>
        </p:spPr>
      </p:pic>
    </p:spTree>
    <p:extLst>
      <p:ext uri="{BB962C8B-B14F-4D97-AF65-F5344CB8AC3E}">
        <p14:creationId xmlns:p14="http://schemas.microsoft.com/office/powerpoint/2010/main" val="2879494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ED8278-4AEF-077C-05A8-02247DF49EE5}"/>
              </a:ext>
            </a:extLst>
          </p:cNvPr>
          <p:cNvSpPr>
            <a:spLocks noGrp="1"/>
          </p:cNvSpPr>
          <p:nvPr>
            <p:ph type="title"/>
          </p:nvPr>
        </p:nvSpPr>
        <p:spPr/>
        <p:txBody>
          <a:bodyPr>
            <a:normAutofit/>
          </a:bodyPr>
          <a:lstStyle/>
          <a:p>
            <a:r>
              <a:rPr lang="sv-SE" sz="5400" b="1" dirty="0">
                <a:solidFill>
                  <a:srgbClr val="008A3E"/>
                </a:solidFill>
                <a:latin typeface="Arial" panose="020B0604020202020204" pitchFamily="34" charset="0"/>
                <a:cs typeface="Arial" panose="020B0604020202020204" pitchFamily="34" charset="0"/>
              </a:rPr>
              <a:t>Matchupplägg</a:t>
            </a:r>
          </a:p>
        </p:txBody>
      </p:sp>
      <p:sp>
        <p:nvSpPr>
          <p:cNvPr id="3" name="Platshållare för innehåll 2">
            <a:extLst>
              <a:ext uri="{FF2B5EF4-FFF2-40B4-BE49-F238E27FC236}">
                <a16:creationId xmlns:a16="http://schemas.microsoft.com/office/drawing/2014/main" id="{D0C8D6BD-AC1C-FD47-DA59-6E8D1F013F2B}"/>
              </a:ext>
            </a:extLst>
          </p:cNvPr>
          <p:cNvSpPr>
            <a:spLocks noGrp="1"/>
          </p:cNvSpPr>
          <p:nvPr>
            <p:ph idx="1"/>
          </p:nvPr>
        </p:nvSpPr>
        <p:spPr>
          <a:xfrm>
            <a:off x="351693" y="1833271"/>
            <a:ext cx="9973993" cy="5024729"/>
          </a:xfrm>
        </p:spPr>
        <p:txBody>
          <a:bodyPr>
            <a:noAutofit/>
          </a:bodyPr>
          <a:lstStyle/>
          <a:p>
            <a:r>
              <a:rPr lang="sv-SE" sz="3600" dirty="0">
                <a:solidFill>
                  <a:srgbClr val="313B53"/>
                </a:solidFill>
                <a:latin typeface="Arial" panose="020B0604020202020204" pitchFamily="34" charset="0"/>
                <a:cs typeface="Arial" panose="020B0604020202020204" pitchFamily="34" charset="0"/>
              </a:rPr>
              <a:t>Mellan 7 till 9 år spelar man 5 mot 5 på liten plan. Matcherna sker i sammandragform.</a:t>
            </a:r>
          </a:p>
          <a:p>
            <a:r>
              <a:rPr lang="sv-SE" sz="3600" dirty="0">
                <a:solidFill>
                  <a:srgbClr val="313B53"/>
                </a:solidFill>
                <a:latin typeface="Arial" panose="020B0604020202020204" pitchFamily="34" charset="0"/>
                <a:cs typeface="Arial" panose="020B0604020202020204" pitchFamily="34" charset="0"/>
              </a:rPr>
              <a:t>Mellan 10 till 12 år spelare man 7 mot 7 på stor plan med sänkt ribba. Matcherna sker i sammandragsform.</a:t>
            </a:r>
          </a:p>
          <a:p>
            <a:r>
              <a:rPr lang="sv-SE" sz="3600" dirty="0">
                <a:solidFill>
                  <a:srgbClr val="313B53"/>
                </a:solidFill>
                <a:latin typeface="Arial" panose="020B0604020202020204" pitchFamily="34" charset="0"/>
                <a:cs typeface="Arial" panose="020B0604020202020204" pitchFamily="34" charset="0"/>
              </a:rPr>
              <a:t>Från 13 år spelar man matcher mot lag från Sundsvall och upp till Kiruna </a:t>
            </a:r>
          </a:p>
        </p:txBody>
      </p:sp>
    </p:spTree>
    <p:extLst>
      <p:ext uri="{BB962C8B-B14F-4D97-AF65-F5344CB8AC3E}">
        <p14:creationId xmlns:p14="http://schemas.microsoft.com/office/powerpoint/2010/main" val="21387335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ED8278-4AEF-077C-05A8-02247DF49EE5}"/>
              </a:ext>
            </a:extLst>
          </p:cNvPr>
          <p:cNvSpPr>
            <a:spLocks noGrp="1"/>
          </p:cNvSpPr>
          <p:nvPr>
            <p:ph type="title"/>
          </p:nvPr>
        </p:nvSpPr>
        <p:spPr>
          <a:xfrm>
            <a:off x="199033" y="344658"/>
            <a:ext cx="8596668" cy="1320800"/>
          </a:xfrm>
        </p:spPr>
        <p:txBody>
          <a:bodyPr>
            <a:normAutofit/>
          </a:bodyPr>
          <a:lstStyle/>
          <a:p>
            <a:r>
              <a:rPr lang="sv-SE" sz="5400" b="1" dirty="0">
                <a:solidFill>
                  <a:srgbClr val="008A3E"/>
                </a:solidFill>
                <a:latin typeface="Arial" panose="020B0604020202020204" pitchFamily="34" charset="0"/>
                <a:cs typeface="Arial" panose="020B0604020202020204" pitchFamily="34" charset="0"/>
              </a:rPr>
              <a:t>Avgifter </a:t>
            </a:r>
          </a:p>
        </p:txBody>
      </p:sp>
      <p:sp>
        <p:nvSpPr>
          <p:cNvPr id="3" name="Platshållare för innehåll 2">
            <a:extLst>
              <a:ext uri="{FF2B5EF4-FFF2-40B4-BE49-F238E27FC236}">
                <a16:creationId xmlns:a16="http://schemas.microsoft.com/office/drawing/2014/main" id="{D0C8D6BD-AC1C-FD47-DA59-6E8D1F013F2B}"/>
              </a:ext>
            </a:extLst>
          </p:cNvPr>
          <p:cNvSpPr>
            <a:spLocks noGrp="1"/>
          </p:cNvSpPr>
          <p:nvPr>
            <p:ph idx="1"/>
          </p:nvPr>
        </p:nvSpPr>
        <p:spPr>
          <a:xfrm>
            <a:off x="98474" y="1291665"/>
            <a:ext cx="9973993" cy="5334218"/>
          </a:xfrm>
        </p:spPr>
        <p:txBody>
          <a:bodyPr>
            <a:noAutofit/>
          </a:bodyPr>
          <a:lstStyle/>
          <a:p>
            <a:r>
              <a:rPr lang="sv-SE" sz="3600" b="0" i="0" dirty="0">
                <a:solidFill>
                  <a:srgbClr val="000000"/>
                </a:solidFill>
                <a:effectLst/>
                <a:latin typeface="ProximaNova"/>
              </a:rPr>
              <a:t>Man får provträna 3 gånger innan man bestämmer sig om man vill fortsätta.</a:t>
            </a:r>
          </a:p>
          <a:p>
            <a:r>
              <a:rPr lang="sv-SE" sz="3600" b="0" i="0" dirty="0">
                <a:solidFill>
                  <a:srgbClr val="000000"/>
                </a:solidFill>
                <a:effectLst/>
                <a:latin typeface="ProximaNova"/>
              </a:rPr>
              <a:t>Fortsätter man därefter ska barn och föräldrar registreras på laget.se och medlemsavgiften ska betalas in till Sgif. </a:t>
            </a:r>
          </a:p>
          <a:p>
            <a:r>
              <a:rPr lang="sv-SE" sz="3600" b="0" i="0" dirty="0">
                <a:solidFill>
                  <a:srgbClr val="000000"/>
                </a:solidFill>
                <a:effectLst/>
                <a:latin typeface="ProximaNova"/>
              </a:rPr>
              <a:t>Medlemsavgiften är viktig eftersom man, om den är obetald, inte är försäkrad via Sgif om något skada skulle inträffa. Om medlemsavgift inte är betald får man inte vara med och spela matcher.</a:t>
            </a:r>
            <a:endParaRPr lang="sv-SE" sz="3600" dirty="0">
              <a:solidFill>
                <a:srgbClr val="313B5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88558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ED8278-4AEF-077C-05A8-02247DF49EE5}"/>
              </a:ext>
            </a:extLst>
          </p:cNvPr>
          <p:cNvSpPr>
            <a:spLocks noGrp="1"/>
          </p:cNvSpPr>
          <p:nvPr>
            <p:ph type="title"/>
          </p:nvPr>
        </p:nvSpPr>
        <p:spPr>
          <a:xfrm>
            <a:off x="199033" y="344658"/>
            <a:ext cx="8596668" cy="1320800"/>
          </a:xfrm>
        </p:spPr>
        <p:txBody>
          <a:bodyPr>
            <a:normAutofit/>
          </a:bodyPr>
          <a:lstStyle/>
          <a:p>
            <a:r>
              <a:rPr lang="sv-SE" sz="5400" b="1" dirty="0">
                <a:solidFill>
                  <a:srgbClr val="008A3E"/>
                </a:solidFill>
                <a:latin typeface="Arial" panose="020B0604020202020204" pitchFamily="34" charset="0"/>
                <a:cs typeface="Arial" panose="020B0604020202020204" pitchFamily="34" charset="0"/>
              </a:rPr>
              <a:t>Sälj- och arbetsuppdrag</a:t>
            </a:r>
          </a:p>
        </p:txBody>
      </p:sp>
      <p:sp>
        <p:nvSpPr>
          <p:cNvPr id="3" name="Platshållare för innehåll 2">
            <a:extLst>
              <a:ext uri="{FF2B5EF4-FFF2-40B4-BE49-F238E27FC236}">
                <a16:creationId xmlns:a16="http://schemas.microsoft.com/office/drawing/2014/main" id="{D0C8D6BD-AC1C-FD47-DA59-6E8D1F013F2B}"/>
              </a:ext>
            </a:extLst>
          </p:cNvPr>
          <p:cNvSpPr>
            <a:spLocks noGrp="1"/>
          </p:cNvSpPr>
          <p:nvPr>
            <p:ph idx="1"/>
          </p:nvPr>
        </p:nvSpPr>
        <p:spPr>
          <a:xfrm>
            <a:off x="98474" y="1291665"/>
            <a:ext cx="9973993" cy="5334218"/>
          </a:xfrm>
        </p:spPr>
        <p:txBody>
          <a:bodyPr>
            <a:noAutofit/>
          </a:bodyPr>
          <a:lstStyle/>
          <a:p>
            <a:r>
              <a:rPr lang="sv-SE" sz="3600" b="1" dirty="0">
                <a:solidFill>
                  <a:srgbClr val="000000"/>
                </a:solidFill>
                <a:latin typeface="ProximaNova"/>
              </a:rPr>
              <a:t>Säljuppdrag:</a:t>
            </a:r>
          </a:p>
          <a:p>
            <a:pPr marL="0" indent="0">
              <a:buNone/>
            </a:pPr>
            <a:r>
              <a:rPr lang="sv-SE" sz="3600" dirty="0">
                <a:solidFill>
                  <a:srgbClr val="000000"/>
                </a:solidFill>
                <a:latin typeface="ProximaNova"/>
              </a:rPr>
              <a:t>	1. NewBody: Säljstart nu.</a:t>
            </a:r>
          </a:p>
          <a:p>
            <a:pPr marL="0" indent="0">
              <a:buNone/>
            </a:pPr>
            <a:r>
              <a:rPr lang="sv-SE" sz="3600" dirty="0">
                <a:solidFill>
                  <a:srgbClr val="000000"/>
                </a:solidFill>
                <a:latin typeface="ProximaNova"/>
              </a:rPr>
              <a:t>	2. Bingolotter: Säljstart i november.</a:t>
            </a:r>
          </a:p>
          <a:p>
            <a:r>
              <a:rPr lang="sv-SE" sz="3600" b="1" dirty="0">
                <a:solidFill>
                  <a:srgbClr val="000000"/>
                </a:solidFill>
                <a:latin typeface="ProximaNova"/>
              </a:rPr>
              <a:t>Arbetsuppdrag:</a:t>
            </a:r>
          </a:p>
          <a:p>
            <a:pPr marL="0" indent="0">
              <a:buNone/>
            </a:pPr>
            <a:r>
              <a:rPr lang="sv-SE" sz="3600" b="0" i="0" dirty="0">
                <a:solidFill>
                  <a:srgbClr val="000000"/>
                </a:solidFill>
                <a:effectLst/>
                <a:latin typeface="ProximaNova"/>
              </a:rPr>
              <a:t>	1. De år Noliamässan är i Piteå brukar föreningen </a:t>
            </a:r>
            <a:endParaRPr lang="sv-SE" sz="3600" dirty="0">
              <a:solidFill>
                <a:srgbClr val="000000"/>
              </a:solidFill>
              <a:latin typeface="ProximaNova"/>
            </a:endParaRPr>
          </a:p>
          <a:p>
            <a:pPr marL="0" indent="0">
              <a:buNone/>
            </a:pPr>
            <a:r>
              <a:rPr lang="sv-SE" sz="3600" b="0" i="0" dirty="0">
                <a:solidFill>
                  <a:srgbClr val="000000"/>
                </a:solidFill>
                <a:effectLst/>
                <a:latin typeface="ProximaNova"/>
              </a:rPr>
              <a:t>		ha städuppdrag.</a:t>
            </a:r>
          </a:p>
          <a:p>
            <a:pPr marL="0" indent="0">
              <a:buNone/>
            </a:pPr>
            <a:endParaRPr lang="sv-SE" sz="3600" b="0" i="0" dirty="0">
              <a:solidFill>
                <a:srgbClr val="000000"/>
              </a:solidFill>
              <a:effectLst/>
              <a:latin typeface="ProximaNova"/>
            </a:endParaRPr>
          </a:p>
        </p:txBody>
      </p:sp>
    </p:spTree>
    <p:extLst>
      <p:ext uri="{BB962C8B-B14F-4D97-AF65-F5344CB8AC3E}">
        <p14:creationId xmlns:p14="http://schemas.microsoft.com/office/powerpoint/2010/main" val="1608991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ED8278-4AEF-077C-05A8-02247DF49EE5}"/>
              </a:ext>
            </a:extLst>
          </p:cNvPr>
          <p:cNvSpPr>
            <a:spLocks noGrp="1"/>
          </p:cNvSpPr>
          <p:nvPr>
            <p:ph type="title"/>
          </p:nvPr>
        </p:nvSpPr>
        <p:spPr>
          <a:xfrm>
            <a:off x="199032" y="344658"/>
            <a:ext cx="9408793" cy="1320800"/>
          </a:xfrm>
        </p:spPr>
        <p:txBody>
          <a:bodyPr>
            <a:normAutofit/>
          </a:bodyPr>
          <a:lstStyle/>
          <a:p>
            <a:r>
              <a:rPr lang="sv-SE" sz="5400" b="1" dirty="0">
                <a:solidFill>
                  <a:srgbClr val="008A3E"/>
                </a:solidFill>
                <a:latin typeface="Arial" panose="020B0604020202020204" pitchFamily="34" charset="0"/>
                <a:cs typeface="Arial" panose="020B0604020202020204" pitchFamily="34" charset="0"/>
              </a:rPr>
              <a:t>Klubbvecka på Sportringen</a:t>
            </a:r>
          </a:p>
        </p:txBody>
      </p:sp>
      <p:sp>
        <p:nvSpPr>
          <p:cNvPr id="3" name="Platshållare för innehåll 2">
            <a:extLst>
              <a:ext uri="{FF2B5EF4-FFF2-40B4-BE49-F238E27FC236}">
                <a16:creationId xmlns:a16="http://schemas.microsoft.com/office/drawing/2014/main" id="{D0C8D6BD-AC1C-FD47-DA59-6E8D1F013F2B}"/>
              </a:ext>
            </a:extLst>
          </p:cNvPr>
          <p:cNvSpPr>
            <a:spLocks noGrp="1"/>
          </p:cNvSpPr>
          <p:nvPr>
            <p:ph idx="1"/>
          </p:nvPr>
        </p:nvSpPr>
        <p:spPr>
          <a:xfrm>
            <a:off x="98474" y="1291665"/>
            <a:ext cx="9973993" cy="5334218"/>
          </a:xfrm>
        </p:spPr>
        <p:txBody>
          <a:bodyPr>
            <a:noAutofit/>
          </a:bodyPr>
          <a:lstStyle/>
          <a:p>
            <a:r>
              <a:rPr lang="sv-SE" sz="3600" dirty="0">
                <a:solidFill>
                  <a:srgbClr val="000000"/>
                </a:solidFill>
                <a:latin typeface="ProximaNova"/>
              </a:rPr>
              <a:t>Vecka 38 för alla barn- och ungdomslag där man vid behov kan köpa träningskläder och andra artiklar till reducerat pris.</a:t>
            </a:r>
          </a:p>
          <a:p>
            <a:r>
              <a:rPr lang="sv-SE" sz="3600" dirty="0">
                <a:solidFill>
                  <a:srgbClr val="000000"/>
                </a:solidFill>
                <a:latin typeface="ProximaNova"/>
              </a:rPr>
              <a:t>Inget köptvång, det viktiga är att era barn tycker att det är kul att spela handboll.  </a:t>
            </a:r>
          </a:p>
        </p:txBody>
      </p:sp>
    </p:spTree>
    <p:extLst>
      <p:ext uri="{BB962C8B-B14F-4D97-AF65-F5344CB8AC3E}">
        <p14:creationId xmlns:p14="http://schemas.microsoft.com/office/powerpoint/2010/main" val="22052325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ED8278-4AEF-077C-05A8-02247DF49EE5}"/>
              </a:ext>
            </a:extLst>
          </p:cNvPr>
          <p:cNvSpPr>
            <a:spLocks noGrp="1"/>
          </p:cNvSpPr>
          <p:nvPr>
            <p:ph type="title"/>
          </p:nvPr>
        </p:nvSpPr>
        <p:spPr>
          <a:xfrm>
            <a:off x="199032" y="344658"/>
            <a:ext cx="9408793" cy="1320800"/>
          </a:xfrm>
        </p:spPr>
        <p:txBody>
          <a:bodyPr>
            <a:normAutofit/>
          </a:bodyPr>
          <a:lstStyle/>
          <a:p>
            <a:r>
              <a:rPr lang="sv-SE" sz="5400" b="1" dirty="0">
                <a:solidFill>
                  <a:srgbClr val="008A3E"/>
                </a:solidFill>
                <a:latin typeface="Arial" panose="020B0604020202020204" pitchFamily="34" charset="0"/>
                <a:cs typeface="Arial" panose="020B0604020202020204" pitchFamily="34" charset="0"/>
              </a:rPr>
              <a:t>Klubbsidan</a:t>
            </a:r>
          </a:p>
        </p:txBody>
      </p:sp>
      <p:sp>
        <p:nvSpPr>
          <p:cNvPr id="3" name="Platshållare för innehåll 2">
            <a:extLst>
              <a:ext uri="{FF2B5EF4-FFF2-40B4-BE49-F238E27FC236}">
                <a16:creationId xmlns:a16="http://schemas.microsoft.com/office/drawing/2014/main" id="{D0C8D6BD-AC1C-FD47-DA59-6E8D1F013F2B}"/>
              </a:ext>
            </a:extLst>
          </p:cNvPr>
          <p:cNvSpPr>
            <a:spLocks noGrp="1"/>
          </p:cNvSpPr>
          <p:nvPr>
            <p:ph idx="1"/>
          </p:nvPr>
        </p:nvSpPr>
        <p:spPr>
          <a:xfrm>
            <a:off x="98474" y="1291665"/>
            <a:ext cx="9973993" cy="5334218"/>
          </a:xfrm>
        </p:spPr>
        <p:txBody>
          <a:bodyPr>
            <a:noAutofit/>
          </a:bodyPr>
          <a:lstStyle/>
          <a:p>
            <a:r>
              <a:rPr lang="sv-SE" sz="3600" dirty="0">
                <a:solidFill>
                  <a:srgbClr val="000000"/>
                </a:solidFill>
                <a:latin typeface="ProximaNova"/>
              </a:rPr>
              <a:t>Övrig information hittas lättast på klubbens </a:t>
            </a:r>
            <a:r>
              <a:rPr lang="sv-SE" sz="3600" dirty="0" err="1">
                <a:solidFill>
                  <a:srgbClr val="000000"/>
                </a:solidFill>
                <a:latin typeface="ProximaNova"/>
              </a:rPr>
              <a:t>lagsida</a:t>
            </a:r>
            <a:r>
              <a:rPr lang="sv-SE" sz="3600" dirty="0">
                <a:solidFill>
                  <a:srgbClr val="000000"/>
                </a:solidFill>
                <a:latin typeface="ProximaNova"/>
              </a:rPr>
              <a:t>. </a:t>
            </a:r>
          </a:p>
          <a:p>
            <a:pPr marL="0" indent="0">
              <a:buNone/>
            </a:pPr>
            <a:endParaRPr lang="sv-SE" sz="3600" dirty="0">
              <a:solidFill>
                <a:srgbClr val="000000"/>
              </a:solidFill>
              <a:latin typeface="ProximaNova"/>
            </a:endParaRPr>
          </a:p>
        </p:txBody>
      </p:sp>
      <p:pic>
        <p:nvPicPr>
          <p:cNvPr id="5" name="Bildobjekt 4" descr="En bild som visar text, skärmbild, programvara, Webbsida&#10;&#10;Automatiskt genererad beskrivning">
            <a:extLst>
              <a:ext uri="{FF2B5EF4-FFF2-40B4-BE49-F238E27FC236}">
                <a16:creationId xmlns:a16="http://schemas.microsoft.com/office/drawing/2014/main" id="{50152D3A-5C6F-C9A0-CB17-129A4B9C0B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9816" y="2425148"/>
            <a:ext cx="7427223" cy="4293704"/>
          </a:xfrm>
          <a:prstGeom prst="rect">
            <a:avLst/>
          </a:prstGeom>
        </p:spPr>
      </p:pic>
    </p:spTree>
    <p:extLst>
      <p:ext uri="{BB962C8B-B14F-4D97-AF65-F5344CB8AC3E}">
        <p14:creationId xmlns:p14="http://schemas.microsoft.com/office/powerpoint/2010/main" val="4101710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ED8278-4AEF-077C-05A8-02247DF49EE5}"/>
              </a:ext>
            </a:extLst>
          </p:cNvPr>
          <p:cNvSpPr>
            <a:spLocks noGrp="1"/>
          </p:cNvSpPr>
          <p:nvPr>
            <p:ph type="title"/>
          </p:nvPr>
        </p:nvSpPr>
        <p:spPr>
          <a:xfrm>
            <a:off x="199033" y="344658"/>
            <a:ext cx="8596668" cy="1320800"/>
          </a:xfrm>
        </p:spPr>
        <p:txBody>
          <a:bodyPr>
            <a:normAutofit/>
          </a:bodyPr>
          <a:lstStyle/>
          <a:p>
            <a:r>
              <a:rPr lang="sv-SE" sz="5400" b="1" dirty="0">
                <a:solidFill>
                  <a:srgbClr val="008A3E"/>
                </a:solidFill>
                <a:latin typeface="Arial" panose="020B0604020202020204" pitchFamily="34" charset="0"/>
                <a:cs typeface="Arial" panose="020B0604020202020204" pitchFamily="34" charset="0"/>
              </a:rPr>
              <a:t>Årsmöte</a:t>
            </a:r>
          </a:p>
        </p:txBody>
      </p:sp>
      <p:sp>
        <p:nvSpPr>
          <p:cNvPr id="3" name="Platshållare för innehåll 2">
            <a:extLst>
              <a:ext uri="{FF2B5EF4-FFF2-40B4-BE49-F238E27FC236}">
                <a16:creationId xmlns:a16="http://schemas.microsoft.com/office/drawing/2014/main" id="{D0C8D6BD-AC1C-FD47-DA59-6E8D1F013F2B}"/>
              </a:ext>
            </a:extLst>
          </p:cNvPr>
          <p:cNvSpPr>
            <a:spLocks noGrp="1"/>
          </p:cNvSpPr>
          <p:nvPr>
            <p:ph idx="1"/>
          </p:nvPr>
        </p:nvSpPr>
        <p:spPr>
          <a:xfrm>
            <a:off x="98474" y="1291664"/>
            <a:ext cx="9973993" cy="5566335"/>
          </a:xfrm>
        </p:spPr>
        <p:txBody>
          <a:bodyPr>
            <a:noAutofit/>
          </a:bodyPr>
          <a:lstStyle/>
          <a:p>
            <a:r>
              <a:rPr lang="sv-SE" sz="6000" dirty="0">
                <a:solidFill>
                  <a:srgbClr val="000000"/>
                </a:solidFill>
                <a:latin typeface="ProximaNova"/>
              </a:rPr>
              <a:t>Kommer att hållas i Pitholms sporthall söndagen den 24 september klockan 18:00.</a:t>
            </a:r>
          </a:p>
          <a:p>
            <a:r>
              <a:rPr lang="sv-SE" sz="6000" dirty="0">
                <a:solidFill>
                  <a:srgbClr val="000000"/>
                </a:solidFill>
                <a:latin typeface="ProximaNova"/>
              </a:rPr>
              <a:t>Varmt välkomna!</a:t>
            </a:r>
          </a:p>
          <a:p>
            <a:pPr marL="0" indent="0">
              <a:buNone/>
            </a:pPr>
            <a:endParaRPr lang="sv-SE" sz="3600" dirty="0">
              <a:solidFill>
                <a:srgbClr val="000000"/>
              </a:solidFill>
              <a:latin typeface="ProximaNova"/>
            </a:endParaRPr>
          </a:p>
        </p:txBody>
      </p:sp>
    </p:spTree>
    <p:extLst>
      <p:ext uri="{BB962C8B-B14F-4D97-AF65-F5344CB8AC3E}">
        <p14:creationId xmlns:p14="http://schemas.microsoft.com/office/powerpoint/2010/main" val="6197845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ED8278-4AEF-077C-05A8-02247DF49EE5}"/>
              </a:ext>
            </a:extLst>
          </p:cNvPr>
          <p:cNvSpPr>
            <a:spLocks noGrp="1"/>
          </p:cNvSpPr>
          <p:nvPr>
            <p:ph type="title"/>
          </p:nvPr>
        </p:nvSpPr>
        <p:spPr>
          <a:xfrm>
            <a:off x="199033" y="344658"/>
            <a:ext cx="8596668" cy="1320800"/>
          </a:xfrm>
        </p:spPr>
        <p:txBody>
          <a:bodyPr>
            <a:normAutofit/>
          </a:bodyPr>
          <a:lstStyle/>
          <a:p>
            <a:r>
              <a:rPr lang="sv-SE" sz="5400" b="1" dirty="0">
                <a:solidFill>
                  <a:srgbClr val="008A3E"/>
                </a:solidFill>
                <a:latin typeface="Arial" panose="020B0604020202020204" pitchFamily="34" charset="0"/>
                <a:cs typeface="Arial" panose="020B0604020202020204" pitchFamily="34" charset="0"/>
              </a:rPr>
              <a:t>Sommarhandbollskola</a:t>
            </a:r>
          </a:p>
        </p:txBody>
      </p:sp>
      <p:sp>
        <p:nvSpPr>
          <p:cNvPr id="3" name="Platshållare för innehåll 2">
            <a:extLst>
              <a:ext uri="{FF2B5EF4-FFF2-40B4-BE49-F238E27FC236}">
                <a16:creationId xmlns:a16="http://schemas.microsoft.com/office/drawing/2014/main" id="{D0C8D6BD-AC1C-FD47-DA59-6E8D1F013F2B}"/>
              </a:ext>
            </a:extLst>
          </p:cNvPr>
          <p:cNvSpPr>
            <a:spLocks noGrp="1"/>
          </p:cNvSpPr>
          <p:nvPr>
            <p:ph idx="1"/>
          </p:nvPr>
        </p:nvSpPr>
        <p:spPr>
          <a:xfrm>
            <a:off x="98474" y="1291664"/>
            <a:ext cx="9973993" cy="5566335"/>
          </a:xfrm>
        </p:spPr>
        <p:txBody>
          <a:bodyPr>
            <a:noAutofit/>
          </a:bodyPr>
          <a:lstStyle/>
          <a:p>
            <a:r>
              <a:rPr lang="sv-SE" sz="3600" dirty="0">
                <a:solidFill>
                  <a:srgbClr val="000000"/>
                </a:solidFill>
                <a:latin typeface="ProximaNova"/>
              </a:rPr>
              <a:t>SGIF har sedan början av 00-talet haft ett läger (sommarhandbollskola) för åldrarna 12 till 15 år. </a:t>
            </a:r>
          </a:p>
          <a:p>
            <a:r>
              <a:rPr lang="sv-SE" sz="3600" dirty="0">
                <a:solidFill>
                  <a:srgbClr val="000000"/>
                </a:solidFill>
                <a:latin typeface="ProximaNova"/>
              </a:rPr>
              <a:t>Historiskt har detta legat 1 vecka efter PSG, söndag till torsdag. </a:t>
            </a:r>
          </a:p>
          <a:p>
            <a:r>
              <a:rPr lang="sv-SE" sz="3600" dirty="0">
                <a:solidFill>
                  <a:srgbClr val="000000"/>
                </a:solidFill>
                <a:latin typeface="ProximaNova"/>
              </a:rPr>
              <a:t>Mellan 100 och 120 spelare brukar anmäla sig. </a:t>
            </a:r>
          </a:p>
          <a:p>
            <a:r>
              <a:rPr lang="sv-SE" sz="3600" dirty="0">
                <a:solidFill>
                  <a:srgbClr val="000000"/>
                </a:solidFill>
                <a:latin typeface="ProximaNova"/>
              </a:rPr>
              <a:t>Uppehåll under COVID men planerad uppstart igen sommaren 2024. </a:t>
            </a:r>
          </a:p>
          <a:p>
            <a:r>
              <a:rPr lang="sv-SE" sz="3600" dirty="0">
                <a:solidFill>
                  <a:srgbClr val="000000"/>
                </a:solidFill>
                <a:latin typeface="ProximaNova"/>
              </a:rPr>
              <a:t>Styrelsen håller på att planera för upplägget kring lägret.  </a:t>
            </a:r>
          </a:p>
          <a:p>
            <a:pPr marL="0" indent="0">
              <a:buNone/>
            </a:pPr>
            <a:endParaRPr lang="sv-SE" sz="3600" dirty="0">
              <a:solidFill>
                <a:srgbClr val="000000"/>
              </a:solidFill>
              <a:latin typeface="ProximaNova"/>
            </a:endParaRPr>
          </a:p>
          <a:p>
            <a:pPr marL="0" indent="0">
              <a:buNone/>
            </a:pPr>
            <a:endParaRPr lang="sv-SE" sz="3600" dirty="0">
              <a:solidFill>
                <a:srgbClr val="000000"/>
              </a:solidFill>
              <a:latin typeface="ProximaNova"/>
            </a:endParaRPr>
          </a:p>
        </p:txBody>
      </p:sp>
    </p:spTree>
    <p:extLst>
      <p:ext uri="{BB962C8B-B14F-4D97-AF65-F5344CB8AC3E}">
        <p14:creationId xmlns:p14="http://schemas.microsoft.com/office/powerpoint/2010/main" val="3452284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ED8278-4AEF-077C-05A8-02247DF49EE5}"/>
              </a:ext>
            </a:extLst>
          </p:cNvPr>
          <p:cNvSpPr>
            <a:spLocks noGrp="1"/>
          </p:cNvSpPr>
          <p:nvPr>
            <p:ph type="title"/>
          </p:nvPr>
        </p:nvSpPr>
        <p:spPr>
          <a:xfrm>
            <a:off x="583347" y="742223"/>
            <a:ext cx="8596668" cy="1320800"/>
          </a:xfrm>
        </p:spPr>
        <p:txBody>
          <a:bodyPr>
            <a:noAutofit/>
          </a:bodyPr>
          <a:lstStyle/>
          <a:p>
            <a:pPr algn="ctr"/>
            <a:r>
              <a:rPr lang="sv-SE" sz="8800" b="1" dirty="0">
                <a:solidFill>
                  <a:srgbClr val="008A3E"/>
                </a:solidFill>
                <a:latin typeface="Arial" panose="020B0604020202020204" pitchFamily="34" charset="0"/>
                <a:cs typeface="Arial" panose="020B0604020202020204" pitchFamily="34" charset="0"/>
              </a:rPr>
              <a:t>TACK!</a:t>
            </a:r>
          </a:p>
        </p:txBody>
      </p:sp>
      <p:pic>
        <p:nvPicPr>
          <p:cNvPr id="6" name="Bildobjekt 5" descr="En bild som visar logotyp, Teckensnitt, symbol, Grafik&#10;&#10;Automatiskt genererad beskrivning">
            <a:extLst>
              <a:ext uri="{FF2B5EF4-FFF2-40B4-BE49-F238E27FC236}">
                <a16:creationId xmlns:a16="http://schemas.microsoft.com/office/drawing/2014/main" id="{C71244E6-8792-97BE-D2C9-3F8735DC23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88974" y="2199861"/>
            <a:ext cx="4359965" cy="4313481"/>
          </a:xfrm>
          <a:prstGeom prst="rect">
            <a:avLst/>
          </a:prstGeom>
        </p:spPr>
      </p:pic>
    </p:spTree>
    <p:extLst>
      <p:ext uri="{BB962C8B-B14F-4D97-AF65-F5344CB8AC3E}">
        <p14:creationId xmlns:p14="http://schemas.microsoft.com/office/powerpoint/2010/main" val="1855916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ED8278-4AEF-077C-05A8-02247DF49EE5}"/>
              </a:ext>
            </a:extLst>
          </p:cNvPr>
          <p:cNvSpPr>
            <a:spLocks noGrp="1"/>
          </p:cNvSpPr>
          <p:nvPr>
            <p:ph type="title"/>
          </p:nvPr>
        </p:nvSpPr>
        <p:spPr>
          <a:xfrm>
            <a:off x="677334" y="167813"/>
            <a:ext cx="8596668" cy="1320800"/>
          </a:xfrm>
        </p:spPr>
        <p:txBody>
          <a:bodyPr>
            <a:normAutofit/>
          </a:bodyPr>
          <a:lstStyle/>
          <a:p>
            <a:r>
              <a:rPr lang="sv-SE" sz="5400" b="1" dirty="0">
                <a:solidFill>
                  <a:srgbClr val="008A3E"/>
                </a:solidFill>
                <a:latin typeface="Arial" panose="020B0604020202020204" pitchFamily="34" charset="0"/>
                <a:cs typeface="Arial" panose="020B0604020202020204" pitchFamily="34" charset="0"/>
              </a:rPr>
              <a:t>Historik</a:t>
            </a:r>
          </a:p>
        </p:txBody>
      </p:sp>
      <p:sp>
        <p:nvSpPr>
          <p:cNvPr id="3" name="Platshållare för innehåll 2">
            <a:extLst>
              <a:ext uri="{FF2B5EF4-FFF2-40B4-BE49-F238E27FC236}">
                <a16:creationId xmlns:a16="http://schemas.microsoft.com/office/drawing/2014/main" id="{D0C8D6BD-AC1C-FD47-DA59-6E8D1F013F2B}"/>
              </a:ext>
            </a:extLst>
          </p:cNvPr>
          <p:cNvSpPr>
            <a:spLocks noGrp="1"/>
          </p:cNvSpPr>
          <p:nvPr>
            <p:ph idx="1"/>
          </p:nvPr>
        </p:nvSpPr>
        <p:spPr>
          <a:xfrm>
            <a:off x="677334" y="1108785"/>
            <a:ext cx="8596668" cy="5460827"/>
          </a:xfrm>
        </p:spPr>
        <p:txBody>
          <a:bodyPr>
            <a:noAutofit/>
          </a:bodyPr>
          <a:lstStyle/>
          <a:p>
            <a:r>
              <a:rPr lang="sv-SE" sz="3200" b="0" i="0" dirty="0">
                <a:solidFill>
                  <a:srgbClr val="313B53"/>
                </a:solidFill>
                <a:effectLst/>
                <a:latin typeface="Arial" panose="020B0604020202020204" pitchFamily="34" charset="0"/>
                <a:cs typeface="Arial" panose="020B0604020202020204" pitchFamily="34" charset="0"/>
              </a:rPr>
              <a:t>Bildades 1961 som en sektion inom Strömnäs SGU och kallades då Strömnäs godtemplares idrottsförening. </a:t>
            </a:r>
          </a:p>
          <a:p>
            <a:r>
              <a:rPr lang="sv-SE" sz="3200" b="0" i="0" dirty="0">
                <a:solidFill>
                  <a:srgbClr val="313B53"/>
                </a:solidFill>
                <a:effectLst/>
                <a:latin typeface="Arial" panose="020B0604020202020204" pitchFamily="34" charset="0"/>
                <a:cs typeface="Arial" panose="020B0604020202020204" pitchFamily="34" charset="0"/>
              </a:rPr>
              <a:t>1967 blev föreningen självständig och antog namnet Strömnäs GIF. </a:t>
            </a:r>
          </a:p>
          <a:p>
            <a:r>
              <a:rPr lang="sv-SE" sz="3200" b="0" i="0" dirty="0">
                <a:solidFill>
                  <a:srgbClr val="313B53"/>
                </a:solidFill>
                <a:effectLst/>
                <a:latin typeface="Arial" panose="020B0604020202020204" pitchFamily="34" charset="0"/>
                <a:cs typeface="Arial" panose="020B0604020202020204" pitchFamily="34" charset="0"/>
              </a:rPr>
              <a:t>Verksamheterna bestod till att börja med av skidor, bordtennis och handboll. 1969 tillkom även basketboll</a:t>
            </a:r>
            <a:r>
              <a:rPr lang="sv-SE" sz="3600" b="0" i="0" dirty="0">
                <a:solidFill>
                  <a:srgbClr val="313B53"/>
                </a:solidFill>
                <a:effectLst/>
                <a:latin typeface="Arial" panose="020B0604020202020204" pitchFamily="34" charset="0"/>
                <a:cs typeface="Arial" panose="020B0604020202020204" pitchFamily="34" charset="0"/>
              </a:rPr>
              <a:t>.</a:t>
            </a:r>
          </a:p>
          <a:p>
            <a:r>
              <a:rPr lang="sv-SE" sz="3200" dirty="0">
                <a:solidFill>
                  <a:srgbClr val="313B53"/>
                </a:solidFill>
                <a:latin typeface="Arial" panose="020B0604020202020204" pitchFamily="34" charset="0"/>
                <a:cs typeface="Arial" panose="020B0604020202020204" pitchFamily="34" charset="0"/>
              </a:rPr>
              <a:t>2019 skildes skidorna och handbollen åt och Strömnäs GIF HK bildades.</a:t>
            </a:r>
            <a:endParaRPr lang="sv-SE" sz="3200" b="0" i="0" dirty="0">
              <a:solidFill>
                <a:srgbClr val="313B53"/>
              </a:solidFill>
              <a:effectLst/>
              <a:latin typeface="Arial" panose="020B0604020202020204" pitchFamily="34" charset="0"/>
              <a:cs typeface="Arial" panose="020B0604020202020204" pitchFamily="34" charset="0"/>
            </a:endParaRPr>
          </a:p>
          <a:p>
            <a:endParaRPr lang="sv-SE"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1424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ED8278-4AEF-077C-05A8-02247DF49EE5}"/>
              </a:ext>
            </a:extLst>
          </p:cNvPr>
          <p:cNvSpPr>
            <a:spLocks noGrp="1"/>
          </p:cNvSpPr>
          <p:nvPr>
            <p:ph type="title"/>
          </p:nvPr>
        </p:nvSpPr>
        <p:spPr/>
        <p:txBody>
          <a:bodyPr>
            <a:normAutofit/>
          </a:bodyPr>
          <a:lstStyle/>
          <a:p>
            <a:r>
              <a:rPr lang="sv-SE" sz="5400" b="1" dirty="0">
                <a:solidFill>
                  <a:srgbClr val="008A3E"/>
                </a:solidFill>
                <a:latin typeface="Arial" panose="020B0604020202020204" pitchFamily="34" charset="0"/>
                <a:cs typeface="Arial" panose="020B0604020202020204" pitchFamily="34" charset="0"/>
              </a:rPr>
              <a:t>Idag</a:t>
            </a:r>
          </a:p>
        </p:txBody>
      </p:sp>
      <p:sp>
        <p:nvSpPr>
          <p:cNvPr id="3" name="Platshållare för innehåll 2">
            <a:extLst>
              <a:ext uri="{FF2B5EF4-FFF2-40B4-BE49-F238E27FC236}">
                <a16:creationId xmlns:a16="http://schemas.microsoft.com/office/drawing/2014/main" id="{D0C8D6BD-AC1C-FD47-DA59-6E8D1F013F2B}"/>
              </a:ext>
            </a:extLst>
          </p:cNvPr>
          <p:cNvSpPr>
            <a:spLocks noGrp="1"/>
          </p:cNvSpPr>
          <p:nvPr>
            <p:ph idx="1"/>
          </p:nvPr>
        </p:nvSpPr>
        <p:spPr>
          <a:xfrm>
            <a:off x="677334" y="1488613"/>
            <a:ext cx="8596668" cy="5024729"/>
          </a:xfrm>
        </p:spPr>
        <p:txBody>
          <a:bodyPr>
            <a:noAutofit/>
          </a:bodyPr>
          <a:lstStyle/>
          <a:p>
            <a:r>
              <a:rPr lang="sv-SE" sz="3600" dirty="0">
                <a:solidFill>
                  <a:srgbClr val="313B53"/>
                </a:solidFill>
                <a:latin typeface="Arial" panose="020B0604020202020204" pitchFamily="34" charset="0"/>
                <a:cs typeface="Arial" panose="020B0604020202020204" pitchFamily="34" charset="0"/>
              </a:rPr>
              <a:t>Strömnäs GIF HK bildades 2019.</a:t>
            </a:r>
          </a:p>
          <a:p>
            <a:r>
              <a:rPr lang="sv-SE" sz="3600" dirty="0">
                <a:solidFill>
                  <a:srgbClr val="313B53"/>
                </a:solidFill>
                <a:latin typeface="Arial" panose="020B0604020202020204" pitchFamily="34" charset="0"/>
                <a:cs typeface="Arial" panose="020B0604020202020204" pitchFamily="34" charset="0"/>
              </a:rPr>
              <a:t>Damlaget spelar i Division 2 Norra. </a:t>
            </a:r>
          </a:p>
          <a:p>
            <a:r>
              <a:rPr lang="sv-SE" sz="3600" dirty="0">
                <a:solidFill>
                  <a:srgbClr val="313B53"/>
                </a:solidFill>
                <a:latin typeface="Arial" panose="020B0604020202020204" pitchFamily="34" charset="0"/>
                <a:cs typeface="Arial" panose="020B0604020202020204" pitchFamily="34" charset="0"/>
              </a:rPr>
              <a:t>Föreningen har ca 150 aktiva spelare och 24 ledare/tränare. </a:t>
            </a:r>
          </a:p>
          <a:p>
            <a:r>
              <a:rPr lang="sv-SE" sz="3600" dirty="0">
                <a:solidFill>
                  <a:srgbClr val="313B53"/>
                </a:solidFill>
                <a:latin typeface="Arial" panose="020B0604020202020204" pitchFamily="34" charset="0"/>
                <a:cs typeface="Arial" panose="020B0604020202020204" pitchFamily="34" charset="0"/>
              </a:rPr>
              <a:t> Föreningen ha 6 stycken barn- och ungdomslag från åldrarna 8 till 16 år.</a:t>
            </a:r>
          </a:p>
          <a:p>
            <a:r>
              <a:rPr lang="sv-SE" sz="3600" dirty="0">
                <a:solidFill>
                  <a:srgbClr val="313B53"/>
                </a:solidFill>
                <a:latin typeface="Arial" panose="020B0604020202020204" pitchFamily="34" charset="0"/>
                <a:cs typeface="Arial" panose="020B0604020202020204" pitchFamily="34" charset="0"/>
              </a:rPr>
              <a:t>Handbollsskola för åldrarna 6 till 7 år.  </a:t>
            </a:r>
            <a:endParaRPr lang="sv-SE"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7316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ED8278-4AEF-077C-05A8-02247DF49EE5}"/>
              </a:ext>
            </a:extLst>
          </p:cNvPr>
          <p:cNvSpPr>
            <a:spLocks noGrp="1"/>
          </p:cNvSpPr>
          <p:nvPr>
            <p:ph type="title"/>
          </p:nvPr>
        </p:nvSpPr>
        <p:spPr/>
        <p:txBody>
          <a:bodyPr>
            <a:normAutofit/>
          </a:bodyPr>
          <a:lstStyle/>
          <a:p>
            <a:r>
              <a:rPr lang="sv-SE" sz="5400" b="1" dirty="0">
                <a:solidFill>
                  <a:srgbClr val="008A3E"/>
                </a:solidFill>
                <a:latin typeface="Arial" panose="020B0604020202020204" pitchFamily="34" charset="0"/>
                <a:cs typeface="Arial" panose="020B0604020202020204" pitchFamily="34" charset="0"/>
              </a:rPr>
              <a:t>Du som förälder</a:t>
            </a:r>
          </a:p>
        </p:txBody>
      </p:sp>
      <p:sp>
        <p:nvSpPr>
          <p:cNvPr id="3" name="Platshållare för innehåll 2">
            <a:extLst>
              <a:ext uri="{FF2B5EF4-FFF2-40B4-BE49-F238E27FC236}">
                <a16:creationId xmlns:a16="http://schemas.microsoft.com/office/drawing/2014/main" id="{D0C8D6BD-AC1C-FD47-DA59-6E8D1F013F2B}"/>
              </a:ext>
            </a:extLst>
          </p:cNvPr>
          <p:cNvSpPr>
            <a:spLocks noGrp="1"/>
          </p:cNvSpPr>
          <p:nvPr>
            <p:ph idx="1"/>
          </p:nvPr>
        </p:nvSpPr>
        <p:spPr>
          <a:xfrm>
            <a:off x="677334" y="1488613"/>
            <a:ext cx="8596668" cy="5024729"/>
          </a:xfrm>
        </p:spPr>
        <p:txBody>
          <a:bodyPr>
            <a:noAutofit/>
          </a:bodyPr>
          <a:lstStyle/>
          <a:p>
            <a:pPr>
              <a:lnSpc>
                <a:spcPct val="107000"/>
              </a:lnSpc>
              <a:spcAft>
                <a:spcPts val="800"/>
              </a:spcAft>
            </a:pPr>
            <a:r>
              <a:rPr lang="en-US" sz="3600" dirty="0">
                <a:effectLst/>
                <a:latin typeface="Arial" panose="020B0604020202020204" pitchFamily="34" charset="0"/>
                <a:ea typeface="Calibri" panose="020F0502020204030204" pitchFamily="34" charset="0"/>
                <a:cs typeface="Times New Roman" panose="02020603050405020304" pitchFamily="18" charset="0"/>
              </a:rPr>
              <a:t>Föräldrar ska delta på föräldramöten. </a:t>
            </a:r>
            <a:endParaRPr lang="sv-SE" sz="3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3600" dirty="0">
                <a:effectLst/>
                <a:latin typeface="Arial" panose="020B0604020202020204" pitchFamily="34" charset="0"/>
                <a:ea typeface="Calibri" panose="020F0502020204030204" pitchFamily="34" charset="0"/>
                <a:cs typeface="Times New Roman" panose="02020603050405020304" pitchFamily="18" charset="0"/>
              </a:rPr>
              <a:t>Ta del av ledarnas och föreningens information. </a:t>
            </a:r>
          </a:p>
          <a:p>
            <a:pPr>
              <a:lnSpc>
                <a:spcPct val="107000"/>
              </a:lnSpc>
              <a:spcAft>
                <a:spcPts val="800"/>
              </a:spcAft>
            </a:pPr>
            <a:r>
              <a:rPr lang="en-US" sz="3600" dirty="0">
                <a:effectLst/>
                <a:latin typeface="Arial" panose="020B0604020202020204" pitchFamily="34" charset="0"/>
                <a:ea typeface="Calibri" panose="020F0502020204030204" pitchFamily="34" charset="0"/>
                <a:cs typeface="Times New Roman" panose="02020603050405020304" pitchFamily="18" charset="0"/>
              </a:rPr>
              <a:t>Ta ansvar att höra av dig om ditt barn inte kan delta på träning/match eller annat som är viktigt att ledare ska veta. </a:t>
            </a:r>
            <a:endParaRPr lang="sv-SE" sz="3600" dirty="0">
              <a:effectLst/>
              <a:latin typeface="Calibri" panose="020F0502020204030204" pitchFamily="34" charset="0"/>
              <a:ea typeface="Calibri" panose="020F0502020204030204" pitchFamily="34" charset="0"/>
              <a:cs typeface="Times New Roman" panose="02020603050405020304" pitchFamily="18" charset="0"/>
            </a:endParaRPr>
          </a:p>
          <a:p>
            <a:endParaRPr lang="sv-SE"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3493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ED8278-4AEF-077C-05A8-02247DF49EE5}"/>
              </a:ext>
            </a:extLst>
          </p:cNvPr>
          <p:cNvSpPr>
            <a:spLocks noGrp="1"/>
          </p:cNvSpPr>
          <p:nvPr>
            <p:ph type="title"/>
          </p:nvPr>
        </p:nvSpPr>
        <p:spPr/>
        <p:txBody>
          <a:bodyPr>
            <a:normAutofit/>
          </a:bodyPr>
          <a:lstStyle/>
          <a:p>
            <a:r>
              <a:rPr lang="sv-SE" sz="5400" b="1" dirty="0">
                <a:solidFill>
                  <a:srgbClr val="008A3E"/>
                </a:solidFill>
                <a:latin typeface="Arial" panose="020B0604020202020204" pitchFamily="34" charset="0"/>
                <a:cs typeface="Arial" panose="020B0604020202020204" pitchFamily="34" charset="0"/>
              </a:rPr>
              <a:t>Du som förälder</a:t>
            </a:r>
          </a:p>
        </p:txBody>
      </p:sp>
      <p:sp>
        <p:nvSpPr>
          <p:cNvPr id="3" name="Platshållare för innehåll 2">
            <a:extLst>
              <a:ext uri="{FF2B5EF4-FFF2-40B4-BE49-F238E27FC236}">
                <a16:creationId xmlns:a16="http://schemas.microsoft.com/office/drawing/2014/main" id="{D0C8D6BD-AC1C-FD47-DA59-6E8D1F013F2B}"/>
              </a:ext>
            </a:extLst>
          </p:cNvPr>
          <p:cNvSpPr>
            <a:spLocks noGrp="1"/>
          </p:cNvSpPr>
          <p:nvPr>
            <p:ph idx="1"/>
          </p:nvPr>
        </p:nvSpPr>
        <p:spPr>
          <a:xfrm>
            <a:off x="677334" y="1488613"/>
            <a:ext cx="8596668" cy="5024729"/>
          </a:xfrm>
        </p:spPr>
        <p:txBody>
          <a:bodyPr>
            <a:noAutofit/>
          </a:bodyPr>
          <a:lstStyle/>
          <a:p>
            <a:pPr>
              <a:lnSpc>
                <a:spcPct val="107000"/>
              </a:lnSpc>
              <a:spcAft>
                <a:spcPts val="800"/>
              </a:spcAft>
            </a:pPr>
            <a:r>
              <a:rPr lang="en-US" sz="3600" dirty="0">
                <a:effectLst/>
                <a:latin typeface="Arial" panose="020B0604020202020204" pitchFamily="34" charset="0"/>
                <a:ea typeface="Calibri" panose="020F0502020204030204" pitchFamily="34" charset="0"/>
                <a:cs typeface="Times New Roman" panose="02020603050405020304" pitchFamily="18" charset="0"/>
              </a:rPr>
              <a:t>Hjälpa till på föreningens arrangemang, säljuppdrag eller annat som styrelsens beslutar ska genomföras inom föreningen. </a:t>
            </a:r>
            <a:endParaRPr lang="sv-SE" sz="3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3600" dirty="0">
                <a:effectLst/>
                <a:latin typeface="Arial" panose="020B0604020202020204" pitchFamily="34" charset="0"/>
                <a:ea typeface="Calibri" panose="020F0502020204030204" pitchFamily="34" charset="0"/>
                <a:cs typeface="Times New Roman" panose="02020603050405020304" pitchFamily="18" charset="0"/>
              </a:rPr>
              <a:t>Hjälpa till med lagets uppgifter som föräldragrupp presenterar. </a:t>
            </a:r>
            <a:endParaRPr lang="sv-SE" sz="3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sv-SE"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6833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ED8278-4AEF-077C-05A8-02247DF49EE5}"/>
              </a:ext>
            </a:extLst>
          </p:cNvPr>
          <p:cNvSpPr>
            <a:spLocks noGrp="1"/>
          </p:cNvSpPr>
          <p:nvPr>
            <p:ph type="title"/>
          </p:nvPr>
        </p:nvSpPr>
        <p:spPr/>
        <p:txBody>
          <a:bodyPr>
            <a:normAutofit/>
          </a:bodyPr>
          <a:lstStyle/>
          <a:p>
            <a:r>
              <a:rPr lang="sv-SE" sz="5400" b="1" dirty="0">
                <a:solidFill>
                  <a:srgbClr val="008A3E"/>
                </a:solidFill>
                <a:latin typeface="Arial" panose="020B0604020202020204" pitchFamily="34" charset="0"/>
                <a:cs typeface="Arial" panose="020B0604020202020204" pitchFamily="34" charset="0"/>
              </a:rPr>
              <a:t>Du som förälder</a:t>
            </a:r>
          </a:p>
        </p:txBody>
      </p:sp>
      <p:sp>
        <p:nvSpPr>
          <p:cNvPr id="3" name="Platshållare för innehåll 2">
            <a:extLst>
              <a:ext uri="{FF2B5EF4-FFF2-40B4-BE49-F238E27FC236}">
                <a16:creationId xmlns:a16="http://schemas.microsoft.com/office/drawing/2014/main" id="{D0C8D6BD-AC1C-FD47-DA59-6E8D1F013F2B}"/>
              </a:ext>
            </a:extLst>
          </p:cNvPr>
          <p:cNvSpPr>
            <a:spLocks noGrp="1"/>
          </p:cNvSpPr>
          <p:nvPr>
            <p:ph idx="1"/>
          </p:nvPr>
        </p:nvSpPr>
        <p:spPr>
          <a:xfrm>
            <a:off x="677334" y="1488613"/>
            <a:ext cx="8596668" cy="5024729"/>
          </a:xfrm>
        </p:spPr>
        <p:txBody>
          <a:bodyPr>
            <a:noAutofit/>
          </a:bodyPr>
          <a:lstStyle/>
          <a:p>
            <a:pPr>
              <a:lnSpc>
                <a:spcPct val="107000"/>
              </a:lnSpc>
              <a:spcAft>
                <a:spcPts val="800"/>
              </a:spcAft>
            </a:pPr>
            <a:r>
              <a:rPr lang="en-US" sz="3600" dirty="0">
                <a:effectLst/>
                <a:latin typeface="Arial" panose="020B0604020202020204" pitchFamily="34" charset="0"/>
                <a:ea typeface="Calibri" panose="020F0502020204030204" pitchFamily="34" charset="0"/>
                <a:cs typeface="Times New Roman" panose="02020603050405020304" pitchFamily="18" charset="0"/>
              </a:rPr>
              <a:t>Se till att barnen kommer i tid med rätt utrustning vid träning och match. </a:t>
            </a:r>
            <a:endParaRPr lang="sv-SE" sz="3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3600" dirty="0">
                <a:effectLst/>
                <a:latin typeface="Arial" panose="020B0604020202020204" pitchFamily="34" charset="0"/>
                <a:ea typeface="Calibri" panose="020F0502020204030204" pitchFamily="34" charset="0"/>
                <a:cs typeface="Times New Roman" panose="02020603050405020304" pitchFamily="18" charset="0"/>
              </a:rPr>
              <a:t>Synpunkter på verksamheten lämnas i första hand till ledarna i laget eller föräldragruppen. Om det uppstår frågor eller problem som inte går att lösa så ska ledare eller föräldragrupp kontakta styrelsen. </a:t>
            </a:r>
            <a:endParaRPr lang="sv-SE" sz="3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sv-SE"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5275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ED8278-4AEF-077C-05A8-02247DF49EE5}"/>
              </a:ext>
            </a:extLst>
          </p:cNvPr>
          <p:cNvSpPr>
            <a:spLocks noGrp="1"/>
          </p:cNvSpPr>
          <p:nvPr>
            <p:ph type="title"/>
          </p:nvPr>
        </p:nvSpPr>
        <p:spPr>
          <a:xfrm>
            <a:off x="677334" y="167813"/>
            <a:ext cx="8596668" cy="1320800"/>
          </a:xfrm>
        </p:spPr>
        <p:txBody>
          <a:bodyPr>
            <a:normAutofit/>
          </a:bodyPr>
          <a:lstStyle/>
          <a:p>
            <a:r>
              <a:rPr lang="sv-SE" sz="5400" b="1" dirty="0">
                <a:solidFill>
                  <a:srgbClr val="008A3E"/>
                </a:solidFill>
                <a:latin typeface="Arial" panose="020B0604020202020204" pitchFamily="34" charset="0"/>
                <a:cs typeface="Arial" panose="020B0604020202020204" pitchFamily="34" charset="0"/>
              </a:rPr>
              <a:t>Värdegrund</a:t>
            </a:r>
          </a:p>
        </p:txBody>
      </p:sp>
      <p:sp>
        <p:nvSpPr>
          <p:cNvPr id="3" name="Platshållare för innehåll 2">
            <a:extLst>
              <a:ext uri="{FF2B5EF4-FFF2-40B4-BE49-F238E27FC236}">
                <a16:creationId xmlns:a16="http://schemas.microsoft.com/office/drawing/2014/main" id="{D0C8D6BD-AC1C-FD47-DA59-6E8D1F013F2B}"/>
              </a:ext>
            </a:extLst>
          </p:cNvPr>
          <p:cNvSpPr>
            <a:spLocks noGrp="1"/>
          </p:cNvSpPr>
          <p:nvPr>
            <p:ph idx="1"/>
          </p:nvPr>
        </p:nvSpPr>
        <p:spPr>
          <a:xfrm>
            <a:off x="677334" y="1108786"/>
            <a:ext cx="8596668" cy="5581401"/>
          </a:xfrm>
        </p:spPr>
        <p:txBody>
          <a:bodyPr>
            <a:noAutofit/>
          </a:bodyPr>
          <a:lstStyle/>
          <a:p>
            <a:r>
              <a:rPr lang="sv-SE" sz="3600" dirty="0"/>
              <a:t>Alla bidrar på bästa sätt efter sina förutsättningar.  </a:t>
            </a:r>
          </a:p>
          <a:p>
            <a:r>
              <a:rPr lang="sv-SE" sz="3600" dirty="0"/>
              <a:t>Vi respekterar varandra och vi visar hänsyn.  </a:t>
            </a:r>
          </a:p>
          <a:p>
            <a:r>
              <a:rPr lang="sv-SE" sz="3600" dirty="0"/>
              <a:t>Vi utgår ifrån allas lika värde oavsett bakgrund och förutsättningar. </a:t>
            </a:r>
          </a:p>
          <a:p>
            <a:r>
              <a:rPr kumimoji="0" lang="sv-SE" sz="36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Vi skiljer på prestation och person. </a:t>
            </a:r>
          </a:p>
          <a:p>
            <a:r>
              <a:rPr kumimoji="0" lang="sv-SE" sz="36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Alla ska känna delaktighet, trygghet och glädje i gruppen. </a:t>
            </a:r>
            <a:endParaRPr lang="sv-SE" sz="3600" dirty="0"/>
          </a:p>
          <a:p>
            <a:endParaRPr kumimoji="0" lang="sv-SE" sz="36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endParaRPr lang="sv-SE"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9056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ED8278-4AEF-077C-05A8-02247DF49EE5}"/>
              </a:ext>
            </a:extLst>
          </p:cNvPr>
          <p:cNvSpPr>
            <a:spLocks noGrp="1"/>
          </p:cNvSpPr>
          <p:nvPr>
            <p:ph type="title"/>
          </p:nvPr>
        </p:nvSpPr>
        <p:spPr>
          <a:xfrm>
            <a:off x="114625" y="167813"/>
            <a:ext cx="8596668" cy="1320800"/>
          </a:xfrm>
        </p:spPr>
        <p:txBody>
          <a:bodyPr>
            <a:normAutofit/>
          </a:bodyPr>
          <a:lstStyle/>
          <a:p>
            <a:r>
              <a:rPr lang="sv-SE" sz="5400" b="1" dirty="0">
                <a:solidFill>
                  <a:srgbClr val="008A3E"/>
                </a:solidFill>
                <a:latin typeface="Arial" panose="020B0604020202020204" pitchFamily="34" charset="0"/>
                <a:cs typeface="Arial" panose="020B0604020202020204" pitchFamily="34" charset="0"/>
              </a:rPr>
              <a:t>Trygg och säker förening</a:t>
            </a:r>
          </a:p>
        </p:txBody>
      </p:sp>
      <p:sp>
        <p:nvSpPr>
          <p:cNvPr id="3" name="Platshållare för innehåll 2">
            <a:extLst>
              <a:ext uri="{FF2B5EF4-FFF2-40B4-BE49-F238E27FC236}">
                <a16:creationId xmlns:a16="http://schemas.microsoft.com/office/drawing/2014/main" id="{D0C8D6BD-AC1C-FD47-DA59-6E8D1F013F2B}"/>
              </a:ext>
            </a:extLst>
          </p:cNvPr>
          <p:cNvSpPr>
            <a:spLocks noGrp="1"/>
          </p:cNvSpPr>
          <p:nvPr>
            <p:ph idx="1"/>
          </p:nvPr>
        </p:nvSpPr>
        <p:spPr>
          <a:xfrm>
            <a:off x="114625" y="1108786"/>
            <a:ext cx="10126655" cy="5581401"/>
          </a:xfrm>
        </p:spPr>
        <p:txBody>
          <a:bodyPr>
            <a:noAutofit/>
          </a:bodyPr>
          <a:lstStyle/>
          <a:p>
            <a:r>
              <a:rPr lang="sv-SE" sz="3600" b="0" i="0" dirty="0">
                <a:solidFill>
                  <a:srgbClr val="000000"/>
                </a:solidFill>
                <a:effectLst/>
                <a:latin typeface="ProximaNova"/>
              </a:rPr>
              <a:t>Alla ledare inom Sgif måste inför varje säsong göra ett aktuellt utdrag från belastningsregistret.</a:t>
            </a:r>
          </a:p>
          <a:p>
            <a:r>
              <a:rPr lang="sv-SE" sz="3600" b="0" i="0" dirty="0">
                <a:solidFill>
                  <a:srgbClr val="000000"/>
                </a:solidFill>
                <a:effectLst/>
                <a:latin typeface="ProximaNova"/>
              </a:rPr>
              <a:t>Nya Ledare som tillkommer under säsongen måste visa upp utdraget från belastningsregistret innan de får vara delaktiga i föreningens verksamhet.</a:t>
            </a:r>
          </a:p>
          <a:p>
            <a:r>
              <a:rPr lang="sv-SE" sz="3600" b="0" i="0" dirty="0">
                <a:solidFill>
                  <a:srgbClr val="000000"/>
                </a:solidFill>
                <a:effectLst/>
                <a:latin typeface="ProximaNova"/>
              </a:rPr>
              <a:t>Föräldrar eller annan vuxen som deltar i lagets/föreningens verksamhet, som tex övernattning på läger eller cup, måste också göra ett aktuellt utdrag från belastningsregistret. </a:t>
            </a:r>
            <a:endParaRPr lang="sv-SE" sz="3600" dirty="0"/>
          </a:p>
        </p:txBody>
      </p:sp>
    </p:spTree>
    <p:extLst>
      <p:ext uri="{BB962C8B-B14F-4D97-AF65-F5344CB8AC3E}">
        <p14:creationId xmlns:p14="http://schemas.microsoft.com/office/powerpoint/2010/main" val="2933096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ED8278-4AEF-077C-05A8-02247DF49EE5}"/>
              </a:ext>
            </a:extLst>
          </p:cNvPr>
          <p:cNvSpPr>
            <a:spLocks noGrp="1"/>
          </p:cNvSpPr>
          <p:nvPr>
            <p:ph type="title"/>
          </p:nvPr>
        </p:nvSpPr>
        <p:spPr>
          <a:xfrm>
            <a:off x="114624" y="167813"/>
            <a:ext cx="9360680" cy="1320800"/>
          </a:xfrm>
        </p:spPr>
        <p:txBody>
          <a:bodyPr>
            <a:normAutofit/>
          </a:bodyPr>
          <a:lstStyle/>
          <a:p>
            <a:r>
              <a:rPr lang="sv-SE" sz="5400" b="1" dirty="0">
                <a:solidFill>
                  <a:srgbClr val="008A3E"/>
                </a:solidFill>
                <a:latin typeface="Arial" panose="020B0604020202020204" pitchFamily="34" charset="0"/>
                <a:cs typeface="Arial" panose="020B0604020202020204" pitchFamily="34" charset="0"/>
              </a:rPr>
              <a:t>Ta chansen och bli ledare!</a:t>
            </a:r>
          </a:p>
        </p:txBody>
      </p:sp>
      <p:sp>
        <p:nvSpPr>
          <p:cNvPr id="3" name="Platshållare för innehåll 2">
            <a:extLst>
              <a:ext uri="{FF2B5EF4-FFF2-40B4-BE49-F238E27FC236}">
                <a16:creationId xmlns:a16="http://schemas.microsoft.com/office/drawing/2014/main" id="{D0C8D6BD-AC1C-FD47-DA59-6E8D1F013F2B}"/>
              </a:ext>
            </a:extLst>
          </p:cNvPr>
          <p:cNvSpPr>
            <a:spLocks noGrp="1"/>
          </p:cNvSpPr>
          <p:nvPr>
            <p:ph idx="1"/>
          </p:nvPr>
        </p:nvSpPr>
        <p:spPr>
          <a:xfrm>
            <a:off x="114625" y="1108786"/>
            <a:ext cx="10126655" cy="5581401"/>
          </a:xfrm>
        </p:spPr>
        <p:txBody>
          <a:bodyPr>
            <a:noAutofit/>
          </a:bodyPr>
          <a:lstStyle/>
          <a:p>
            <a:r>
              <a:rPr lang="sv-SE" sz="3600" b="0" i="0" dirty="0">
                <a:solidFill>
                  <a:srgbClr val="000000"/>
                </a:solidFill>
                <a:effectLst/>
                <a:latin typeface="ProximaNova"/>
              </a:rPr>
              <a:t>För att ett lag ska fungera bra, krävs både engagerade personer och en väl organiserad verksamhet kring laget. </a:t>
            </a:r>
          </a:p>
          <a:p>
            <a:r>
              <a:rPr lang="sv-SE" sz="3600" b="0" i="0" dirty="0">
                <a:solidFill>
                  <a:srgbClr val="000000"/>
                </a:solidFill>
                <a:effectLst/>
                <a:latin typeface="ProximaNova"/>
              </a:rPr>
              <a:t>Ju fler som hjälper till desto bättre.</a:t>
            </a:r>
            <a:br>
              <a:rPr lang="sv-SE" sz="3600" dirty="0"/>
            </a:br>
            <a:endParaRPr lang="sv-SE" sz="3600" dirty="0"/>
          </a:p>
        </p:txBody>
      </p:sp>
    </p:spTree>
    <p:extLst>
      <p:ext uri="{BB962C8B-B14F-4D97-AF65-F5344CB8AC3E}">
        <p14:creationId xmlns:p14="http://schemas.microsoft.com/office/powerpoint/2010/main" val="2156824909"/>
      </p:ext>
    </p:extLst>
  </p:cSld>
  <p:clrMapOvr>
    <a:masterClrMapping/>
  </p:clrMapOvr>
</p:sld>
</file>

<file path=ppt/theme/theme1.xml><?xml version="1.0" encoding="utf-8"?>
<a:theme xmlns:a="http://schemas.openxmlformats.org/drawingml/2006/main" name="Fasett">
  <a:themeElements>
    <a:clrScheme name="Faset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set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147</TotalTime>
  <Words>683</Words>
  <Application>Microsoft Office PowerPoint</Application>
  <PresentationFormat>Bredbild</PresentationFormat>
  <Paragraphs>65</Paragraphs>
  <Slides>17</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17</vt:i4>
      </vt:variant>
    </vt:vector>
  </HeadingPairs>
  <TitlesOfParts>
    <vt:vector size="23" baseType="lpstr">
      <vt:lpstr>Arial</vt:lpstr>
      <vt:lpstr>Calibri</vt:lpstr>
      <vt:lpstr>ProximaNova</vt:lpstr>
      <vt:lpstr>Trebuchet MS</vt:lpstr>
      <vt:lpstr>Wingdings 3</vt:lpstr>
      <vt:lpstr>Fasett</vt:lpstr>
      <vt:lpstr>Föräldramöte 30 augusti 2023 </vt:lpstr>
      <vt:lpstr>Historik</vt:lpstr>
      <vt:lpstr>Idag</vt:lpstr>
      <vt:lpstr>Du som förälder</vt:lpstr>
      <vt:lpstr>Du som förälder</vt:lpstr>
      <vt:lpstr>Du som förälder</vt:lpstr>
      <vt:lpstr>Värdegrund</vt:lpstr>
      <vt:lpstr>Trygg och säker förening</vt:lpstr>
      <vt:lpstr>Ta chansen och bli ledare!</vt:lpstr>
      <vt:lpstr>Matchupplägg</vt:lpstr>
      <vt:lpstr>Avgifter </vt:lpstr>
      <vt:lpstr>Sälj- och arbetsuppdrag</vt:lpstr>
      <vt:lpstr>Klubbvecka på Sportringen</vt:lpstr>
      <vt:lpstr>Klubbsidan</vt:lpstr>
      <vt:lpstr>Årsmöte</vt:lpstr>
      <vt:lpstr>Sommarhandbollskola</vt:lpstr>
      <vt:lpstr>TACK!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30 augusti 2023</dc:title>
  <dc:creator>Theodor Stenström</dc:creator>
  <cp:lastModifiedBy>Theodor Stenström</cp:lastModifiedBy>
  <cp:revision>1</cp:revision>
  <dcterms:created xsi:type="dcterms:W3CDTF">2023-07-24T10:22:11Z</dcterms:created>
  <dcterms:modified xsi:type="dcterms:W3CDTF">2023-08-30T14:24:40Z</dcterms:modified>
</cp:coreProperties>
</file>