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57" r:id="rId4"/>
    <p:sldId id="268" r:id="rId5"/>
    <p:sldId id="270" r:id="rId6"/>
    <p:sldId id="271" r:id="rId7"/>
    <p:sldId id="261" r:id="rId8"/>
    <p:sldId id="259" r:id="rId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rik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3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AF72-7C49-43CB-9291-3A24C747920B}" type="datetimeFigureOut">
              <a:rPr lang="sv-SE" smtClean="0"/>
              <a:pPr/>
              <a:t>2020-10-04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wmf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0B687D21-A1C7-4072-8FCF-EBDB1783D631}"/>
              </a:ext>
            </a:extLst>
          </p:cNvPr>
          <p:cNvSpPr/>
          <p:nvPr/>
        </p:nvSpPr>
        <p:spPr>
          <a:xfrm>
            <a:off x="0" y="5787008"/>
            <a:ext cx="9144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/>
            </a:r>
            <a:br>
              <a:rPr lang="sv-SE" b="1" dirty="0"/>
            </a:br>
            <a:r>
              <a:rPr lang="sv-SE" sz="1300" b="1" dirty="0"/>
              <a:t/>
            </a:r>
            <a:br>
              <a:rPr lang="sv-SE" sz="1300" b="1" dirty="0"/>
            </a:br>
            <a:r>
              <a:rPr lang="sv-SE" sz="6700" b="1" dirty="0"/>
              <a:t> FÖRENINGSPROFIL </a:t>
            </a:r>
            <a:r>
              <a:rPr lang="sv-SE" b="1" dirty="0"/>
              <a:t/>
            </a:r>
            <a:br>
              <a:rPr lang="sv-SE" b="1" dirty="0"/>
            </a:br>
            <a:r>
              <a:rPr lang="sv-SE" sz="1300" b="1" dirty="0"/>
              <a:t/>
            </a:r>
            <a:br>
              <a:rPr lang="sv-SE" sz="1300" b="1" dirty="0"/>
            </a:br>
            <a:endParaRPr lang="sv-SE" sz="7300" b="1" dirty="0">
              <a:latin typeface="Stencil" panose="040409050D0802020404" pitchFamily="82" charset="0"/>
            </a:endParaRPr>
          </a:p>
        </p:txBody>
      </p:sp>
      <p:pic>
        <p:nvPicPr>
          <p:cNvPr id="7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797129"/>
            <a:ext cx="1842590" cy="111267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8576075F-8F30-47C7-BA44-C20DCBA87ABA}"/>
              </a:ext>
            </a:extLst>
          </p:cNvPr>
          <p:cNvSpPr/>
          <p:nvPr/>
        </p:nvSpPr>
        <p:spPr>
          <a:xfrm>
            <a:off x="3275856" y="1153039"/>
            <a:ext cx="2709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dirty="0"/>
              <a:t>2020/2021</a:t>
            </a:r>
            <a:endParaRPr lang="sv-SE" sz="4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xmlns="" id="{103D47EB-ADDB-4535-A650-E124C83CE2F9}"/>
              </a:ext>
            </a:extLst>
          </p:cNvPr>
          <p:cNvSpPr txBox="1"/>
          <p:nvPr/>
        </p:nvSpPr>
        <p:spPr>
          <a:xfrm rot="20638513">
            <a:off x="254113" y="1799828"/>
            <a:ext cx="29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Klubberbjudanden</a:t>
            </a:r>
          </a:p>
          <a:p>
            <a:pPr algn="ctr"/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 vecka 41</a:t>
            </a:r>
          </a:p>
        </p:txBody>
      </p:sp>
      <p:pic>
        <p:nvPicPr>
          <p:cNvPr id="12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72" y="6047034"/>
            <a:ext cx="1569981" cy="612864"/>
          </a:xfrm>
          <a:prstGeom prst="rect">
            <a:avLst/>
          </a:prstGeom>
          <a:noFill/>
        </p:spPr>
      </p:pic>
      <p:pic>
        <p:nvPicPr>
          <p:cNvPr id="8196" name="Picture 4" descr="Ingen fotobeskrivning tillgänglig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3096344" cy="334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SGIF’S KLUBBVECKA 5-11 OKT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7" y="6381328"/>
            <a:ext cx="1036633" cy="404664"/>
          </a:xfrm>
          <a:prstGeom prst="rect">
            <a:avLst/>
          </a:prstGeom>
          <a:noFill/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7FF9929D-40D1-4265-ADDE-8E066A3419A3}"/>
              </a:ext>
            </a:extLst>
          </p:cNvPr>
          <p:cNvSpPr/>
          <p:nvPr/>
        </p:nvSpPr>
        <p:spPr>
          <a:xfrm>
            <a:off x="827584" y="1052736"/>
            <a:ext cx="3168352" cy="2088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KLUBBVECKAN 2020</a:t>
            </a:r>
          </a:p>
          <a:p>
            <a:pPr algn="ctr"/>
            <a:endParaRPr lang="sv-SE" sz="1200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Prova ut och beställ utvalda lag- och klubbprodukter till extra rabatterade priser.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Som medlem i SGIF har du dessutom 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20% rabatt* </a:t>
            </a:r>
            <a:r>
              <a:rPr lang="sv-SE" sz="1200" b="1" dirty="0">
                <a:solidFill>
                  <a:schemeClr val="tx1"/>
                </a:solidFill>
              </a:rPr>
              <a:t>på sportringens lagerförda sortiment under hela klubbveckan.</a:t>
            </a:r>
          </a:p>
          <a:p>
            <a:pPr algn="ctr"/>
            <a:r>
              <a:rPr lang="sv-SE" sz="1200" i="1" dirty="0"/>
              <a:t>*Gäller ej skidpaket eller rea-/ kampanjvaror.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xmlns="" id="{2775C50A-FF3E-4FEF-8E9D-7F8ED965537B}"/>
              </a:ext>
            </a:extLst>
          </p:cNvPr>
          <p:cNvSpPr/>
          <p:nvPr/>
        </p:nvSpPr>
        <p:spPr>
          <a:xfrm>
            <a:off x="6179435" y="1150574"/>
            <a:ext cx="2206939" cy="187743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1200" dirty="0"/>
          </a:p>
          <a:p>
            <a:pPr algn="ctr"/>
            <a:r>
              <a:rPr lang="sv-SE" sz="1600" b="1" dirty="0"/>
              <a:t>VÄLKOMMEN TILL SPORT</a:t>
            </a:r>
            <a:r>
              <a:rPr lang="sv-SE" sz="1600" b="1" dirty="0">
                <a:solidFill>
                  <a:srgbClr val="FF0329"/>
                </a:solidFill>
              </a:rPr>
              <a:t>RINGEN</a:t>
            </a:r>
            <a:r>
              <a:rPr lang="sv-SE" sz="1600" b="1" dirty="0"/>
              <a:t>!</a:t>
            </a:r>
          </a:p>
          <a:p>
            <a:pPr algn="ctr"/>
            <a:endParaRPr lang="sv-SE" sz="1200" dirty="0"/>
          </a:p>
          <a:p>
            <a:pPr algn="ctr"/>
            <a:r>
              <a:rPr lang="sv-SE" sz="1600" dirty="0"/>
              <a:t>Vardagar  07-18</a:t>
            </a:r>
          </a:p>
          <a:p>
            <a:pPr algn="ctr"/>
            <a:r>
              <a:rPr lang="sv-SE" sz="1600" dirty="0"/>
              <a:t>Lördagar  10-15</a:t>
            </a:r>
          </a:p>
          <a:p>
            <a:pPr algn="ctr"/>
            <a:r>
              <a:rPr lang="sv-SE" sz="1600" dirty="0"/>
              <a:t>Söndagar  12-16</a:t>
            </a:r>
          </a:p>
          <a:p>
            <a:pPr algn="ctr"/>
            <a:endParaRPr lang="sv-SE" sz="12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xmlns="" id="{F2329F00-9DCC-43D0-BDE8-2306F85DB83C}"/>
              </a:ext>
            </a:extLst>
          </p:cNvPr>
          <p:cNvSpPr/>
          <p:nvPr/>
        </p:nvSpPr>
        <p:spPr>
          <a:xfrm>
            <a:off x="827584" y="3284984"/>
            <a:ext cx="3168352" cy="261610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/>
              <a:t>BETALNING OCH LEVERANS</a:t>
            </a:r>
          </a:p>
          <a:p>
            <a:pPr algn="ctr"/>
            <a:endParaRPr lang="sv-SE" sz="1600" b="1" dirty="0"/>
          </a:p>
          <a:p>
            <a:r>
              <a:rPr lang="sv-SE" sz="1200" dirty="0"/>
              <a:t>Betalning sker vid beställningstillfället (</a:t>
            </a:r>
            <a:r>
              <a:rPr lang="sv-SE" sz="1200" dirty="0" err="1"/>
              <a:t>pga</a:t>
            </a:r>
            <a:r>
              <a:rPr lang="sv-SE" sz="1200" dirty="0"/>
              <a:t> att kläderna förädlas med </a:t>
            </a:r>
            <a:r>
              <a:rPr lang="sv-SE" sz="1200"/>
              <a:t>unika tryck). 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Produkterna levereras ut till medlemmarna via föreningen eller lagansvarig.</a:t>
            </a:r>
          </a:p>
          <a:p>
            <a:endParaRPr lang="sv-SE" sz="1200" dirty="0"/>
          </a:p>
          <a:p>
            <a:r>
              <a:rPr lang="sv-SE" sz="1200" dirty="0"/>
              <a:t>Normal leveranstid är 4-5 veckor från det att beställningarna är skickade. Avvikelser i leveransen kan ske utifrån leverantörernas aktuella lagerstatus eller vid avvikande önskemål gällande trycken.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A5D15D7-3448-4292-98BD-AD283A13C567}"/>
              </a:ext>
            </a:extLst>
          </p:cNvPr>
          <p:cNvSpPr/>
          <p:nvPr/>
        </p:nvSpPr>
        <p:spPr>
          <a:xfrm>
            <a:off x="4283968" y="3284984"/>
            <a:ext cx="446449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Spelare och ledare kan när som helst under ordinarie öppettider prova ut och beställa de kläder och accessoarer som finns med i Föreningsprofilen. Klubbpriserna gäller för v.41</a:t>
            </a:r>
          </a:p>
          <a:p>
            <a:endParaRPr lang="sv-SE" sz="1200" b="1" dirty="0"/>
          </a:p>
          <a:p>
            <a:r>
              <a:rPr lang="sv-SE" sz="1200" b="1" dirty="0"/>
              <a:t>Observera att vi ej kan garantera leverans och leveranstider efter avslutad klubbvecka. </a:t>
            </a:r>
          </a:p>
          <a:p>
            <a:endParaRPr lang="sv-SE" sz="1100" b="1" dirty="0">
              <a:solidFill>
                <a:srgbClr val="FF0000"/>
              </a:solidFill>
            </a:endParaRPr>
          </a:p>
          <a:p>
            <a:r>
              <a:rPr lang="sv-SE" sz="1200" dirty="0"/>
              <a:t>Frågor/funderingar: </a:t>
            </a:r>
            <a:r>
              <a:rPr lang="sv-SE" sz="1200" dirty="0" err="1"/>
              <a:t>klubb.pitea@sportringen.se</a:t>
            </a:r>
            <a:endParaRPr lang="sv-SE" sz="1200" dirty="0"/>
          </a:p>
        </p:txBody>
      </p:sp>
      <p:sp>
        <p:nvSpPr>
          <p:cNvPr id="15" name="Båge 14"/>
          <p:cNvSpPr/>
          <p:nvPr/>
        </p:nvSpPr>
        <p:spPr>
          <a:xfrm rot="21354624">
            <a:off x="255647" y="1512640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Båge 15"/>
          <p:cNvSpPr/>
          <p:nvPr/>
        </p:nvSpPr>
        <p:spPr>
          <a:xfrm rot="21354624">
            <a:off x="255648" y="3600873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5220071" y="3212976"/>
            <a:ext cx="211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KLUBBVECKAN 2020</a:t>
            </a:r>
          </a:p>
        </p:txBody>
      </p:sp>
      <p:sp>
        <p:nvSpPr>
          <p:cNvPr id="19" name="Båge 18"/>
          <p:cNvSpPr/>
          <p:nvPr/>
        </p:nvSpPr>
        <p:spPr>
          <a:xfrm rot="21354624">
            <a:off x="4144079" y="3600871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Picture 4" descr="http://www4.idrottonline.se/ImageVaultFiles/id_121320/cf_76825/st_edited/S9YS8PFuAjYib9XjbVbk.jpg">
            <a:extLst>
              <a:ext uri="{FF2B5EF4-FFF2-40B4-BE49-F238E27FC236}">
                <a16:creationId xmlns:a16="http://schemas.microsoft.com/office/drawing/2014/main" xmlns="" id="{0DEAB085-0FB6-4C58-B210-902A80E1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9139" y="6294343"/>
            <a:ext cx="511435" cy="501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603FBE5-A3CE-4E19-8A08-7315BD98D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17" r="33374"/>
          <a:stretch/>
        </p:blipFill>
        <p:spPr bwMode="auto">
          <a:xfrm>
            <a:off x="3732981" y="3533475"/>
            <a:ext cx="1105307" cy="33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ktangel 18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SPELARE &amp; LEDARE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KEMPA OVERALL </a:t>
            </a:r>
          </a:p>
        </p:txBody>
      </p:sp>
      <p:pic>
        <p:nvPicPr>
          <p:cNvPr id="20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37312"/>
            <a:ext cx="1036633" cy="404664"/>
          </a:xfrm>
          <a:prstGeom prst="rect">
            <a:avLst/>
          </a:prstGeom>
          <a:noFill/>
        </p:spPr>
      </p:pic>
      <p:pic>
        <p:nvPicPr>
          <p:cNvPr id="23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093296"/>
            <a:ext cx="511435" cy="501103"/>
          </a:xfrm>
          <a:prstGeom prst="rect">
            <a:avLst/>
          </a:prstGeom>
          <a:noFill/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xmlns="" id="{652B784D-FC4D-4171-9CD9-78B210F102D9}"/>
              </a:ext>
            </a:extLst>
          </p:cNvPr>
          <p:cNvSpPr txBox="1"/>
          <p:nvPr/>
        </p:nvSpPr>
        <p:spPr>
          <a:xfrm>
            <a:off x="6156176" y="5003059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Klubblogo ingår. Initialer som tillval 50kr/plagg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23528" y="1340768"/>
            <a:ext cx="2808312" cy="187743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CORE 2.0 JACKET </a:t>
            </a:r>
          </a:p>
          <a:p>
            <a:r>
              <a:rPr lang="sv-SE" sz="1200" i="1" dirty="0"/>
              <a:t>UNISEX-/DAMMODELL</a:t>
            </a:r>
          </a:p>
          <a:p>
            <a:endParaRPr lang="sv-SE" sz="1200" dirty="0"/>
          </a:p>
          <a:p>
            <a:r>
              <a:rPr lang="sv-SE" sz="1200" b="1" dirty="0"/>
              <a:t>JR: </a:t>
            </a:r>
            <a:r>
              <a:rPr lang="sv-SE" sz="1200" dirty="0"/>
              <a:t>128/140/152/164/</a:t>
            </a:r>
            <a:r>
              <a:rPr lang="sv-SE" sz="1000" dirty="0"/>
              <a:t>      	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379kr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sz="1200" i="1" dirty="0"/>
              <a:t>(ord. pris 479kr)</a:t>
            </a:r>
          </a:p>
          <a:p>
            <a:endParaRPr lang="sv-SE" sz="1200" b="1" dirty="0"/>
          </a:p>
          <a:p>
            <a:r>
              <a:rPr lang="sv-SE" sz="1200" b="1" dirty="0"/>
              <a:t>SR:</a:t>
            </a:r>
            <a:r>
              <a:rPr lang="sv-SE" sz="1200" dirty="0"/>
              <a:t> S/M/L/XL/XXL/XXXL    </a:t>
            </a:r>
            <a:r>
              <a:rPr lang="sv-SE" sz="1600" b="1" dirty="0"/>
              <a:t>  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419kr  </a:t>
            </a:r>
            <a:r>
              <a:rPr lang="sv-SE" sz="1200" i="1" dirty="0"/>
              <a:t>(ord. pris 530kr)</a:t>
            </a:r>
            <a:endParaRPr lang="sv-SE" sz="1000" dirty="0"/>
          </a:p>
        </p:txBody>
      </p:sp>
      <p:sp>
        <p:nvSpPr>
          <p:cNvPr id="16" name="Rektangel 15"/>
          <p:cNvSpPr/>
          <p:nvPr/>
        </p:nvSpPr>
        <p:spPr>
          <a:xfrm>
            <a:off x="5364088" y="2276872"/>
            <a:ext cx="3456384" cy="2246769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400" b="1" dirty="0"/>
              <a:t>PAKETPRIS JACKA + BYXA</a:t>
            </a:r>
          </a:p>
          <a:p>
            <a:pPr algn="ctr"/>
            <a:endParaRPr lang="sv-SE" sz="1400" b="1" dirty="0">
              <a:solidFill>
                <a:srgbClr val="FF0000"/>
              </a:solidFill>
            </a:endParaRP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JR 599kr</a:t>
            </a: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SR 679kr </a:t>
            </a:r>
          </a:p>
          <a:p>
            <a:pPr algn="ctr"/>
            <a:endParaRPr lang="sv-SE" sz="800" i="1" dirty="0"/>
          </a:p>
          <a:p>
            <a:pPr algn="ctr"/>
            <a:r>
              <a:rPr lang="sv-SE" sz="1100" i="1" dirty="0"/>
              <a:t>(Ord. pris 829kr/930kr inkl </a:t>
            </a:r>
          </a:p>
          <a:p>
            <a:pPr algn="ctr"/>
            <a:r>
              <a:rPr lang="sv-SE" sz="1100" i="1" dirty="0"/>
              <a:t>klubb- och </a:t>
            </a:r>
            <a:r>
              <a:rPr lang="sv-SE" sz="1100" i="1" dirty="0" err="1"/>
              <a:t>Sportringenlogo</a:t>
            </a:r>
            <a:r>
              <a:rPr lang="sv-SE" sz="1100" i="1" dirty="0"/>
              <a:t>)</a:t>
            </a:r>
          </a:p>
        </p:txBody>
      </p:sp>
      <p:sp>
        <p:nvSpPr>
          <p:cNvPr id="13" name="Båge 12"/>
          <p:cNvSpPr/>
          <p:nvPr/>
        </p:nvSpPr>
        <p:spPr>
          <a:xfrm rot="21328856">
            <a:off x="4882010" y="2789933"/>
            <a:ext cx="3258526" cy="432048"/>
          </a:xfrm>
          <a:prstGeom prst="arc">
            <a:avLst>
              <a:gd name="adj1" fmla="val 16200000"/>
              <a:gd name="adj2" fmla="val 2373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Båge 13"/>
          <p:cNvSpPr/>
          <p:nvPr/>
        </p:nvSpPr>
        <p:spPr>
          <a:xfrm rot="21393690">
            <a:off x="4870055" y="2806250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/>
          <p:cNvSpPr txBox="1"/>
          <p:nvPr/>
        </p:nvSpPr>
        <p:spPr>
          <a:xfrm>
            <a:off x="323528" y="4149080"/>
            <a:ext cx="2808312" cy="175432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PERFORMANCE PANT  </a:t>
            </a:r>
          </a:p>
          <a:p>
            <a:r>
              <a:rPr lang="sv-SE" sz="1200" i="1" dirty="0"/>
              <a:t>UNISEX-/DAMMODELL</a:t>
            </a:r>
          </a:p>
          <a:p>
            <a:endParaRPr lang="sv-SE" sz="1200" dirty="0"/>
          </a:p>
          <a:p>
            <a:r>
              <a:rPr lang="sv-SE" sz="1200" b="1" dirty="0"/>
              <a:t>JR: </a:t>
            </a:r>
            <a:r>
              <a:rPr lang="sv-SE" sz="1200" dirty="0"/>
              <a:t>128/140/152/164/ </a:t>
            </a:r>
            <a:r>
              <a:rPr lang="sv-SE" sz="1000" dirty="0"/>
              <a:t>    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279kr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i="1" dirty="0"/>
              <a:t>(ord. pris 350kr)</a:t>
            </a:r>
          </a:p>
          <a:p>
            <a:endParaRPr lang="sv-SE" sz="1200" b="1" i="1" dirty="0"/>
          </a:p>
          <a:p>
            <a:r>
              <a:rPr lang="sv-SE" sz="1200" b="1" dirty="0"/>
              <a:t>SR: </a:t>
            </a:r>
            <a:r>
              <a:rPr lang="sv-SE" sz="1200" dirty="0"/>
              <a:t>S/M/L/XL/XXL/XXXL </a:t>
            </a:r>
            <a:r>
              <a:rPr lang="sv-SE" sz="1000" dirty="0"/>
              <a:t>       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319kr</a:t>
            </a:r>
            <a:r>
              <a:rPr lang="sv-SE" sz="1200" b="1" dirty="0">
                <a:solidFill>
                  <a:srgbClr val="FF0000"/>
                </a:solidFill>
              </a:rPr>
              <a:t>  </a:t>
            </a:r>
            <a:r>
              <a:rPr lang="sv-SE" sz="1200" i="1" dirty="0"/>
              <a:t>(ord. pris 400kr) </a:t>
            </a:r>
            <a:r>
              <a:rPr lang="sv-SE" sz="1100" dirty="0"/>
              <a:t>	</a:t>
            </a:r>
            <a:endParaRPr lang="sv-SE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5A83578-5F71-4B57-97AD-4262C879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502" y="1238250"/>
            <a:ext cx="2576924" cy="25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53589"/>
            <a:ext cx="9144000" cy="9089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TRÄNINGSKLÄDER</a:t>
            </a:r>
          </a:p>
        </p:txBody>
      </p:sp>
      <p:pic>
        <p:nvPicPr>
          <p:cNvPr id="20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1036633" cy="404664"/>
          </a:xfrm>
          <a:prstGeom prst="rect">
            <a:avLst/>
          </a:prstGeom>
          <a:noFill/>
        </p:spPr>
      </p:pic>
      <p:pic>
        <p:nvPicPr>
          <p:cNvPr id="23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093296"/>
            <a:ext cx="511435" cy="501103"/>
          </a:xfrm>
          <a:prstGeom prst="rect">
            <a:avLst/>
          </a:prstGeom>
          <a:noFill/>
        </p:spPr>
      </p:pic>
      <p:sp>
        <p:nvSpPr>
          <p:cNvPr id="15" name="textruta 14"/>
          <p:cNvSpPr txBox="1"/>
          <p:nvPr/>
        </p:nvSpPr>
        <p:spPr>
          <a:xfrm>
            <a:off x="323528" y="1340768"/>
            <a:ext cx="2808312" cy="193899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CORE 2.0 TEE</a:t>
            </a:r>
          </a:p>
          <a:p>
            <a:r>
              <a:rPr lang="sv-SE" sz="1200" i="1" dirty="0"/>
              <a:t>UNISEXMODELL</a:t>
            </a:r>
          </a:p>
          <a:p>
            <a:endParaRPr lang="sv-SE" sz="1200" dirty="0"/>
          </a:p>
          <a:p>
            <a:r>
              <a:rPr lang="sv-SE" sz="1200" b="1" dirty="0"/>
              <a:t>JR: </a:t>
            </a:r>
            <a:r>
              <a:rPr lang="sv-SE" sz="1200" dirty="0"/>
              <a:t>128/140/152/164</a:t>
            </a:r>
            <a:r>
              <a:rPr lang="sv-SE" sz="1000" dirty="0"/>
              <a:t>	</a:t>
            </a:r>
          </a:p>
          <a:p>
            <a:r>
              <a:rPr lang="sv-SE" b="1" dirty="0">
                <a:solidFill>
                  <a:srgbClr val="FF0000"/>
                </a:solidFill>
              </a:rPr>
              <a:t>219kr </a:t>
            </a:r>
            <a:r>
              <a:rPr lang="sv-SE" sz="1200" i="1" dirty="0"/>
              <a:t>(ord. pris 279kr)</a:t>
            </a:r>
          </a:p>
          <a:p>
            <a:endParaRPr lang="sv-SE" sz="1200" b="1" dirty="0"/>
          </a:p>
          <a:p>
            <a:r>
              <a:rPr lang="sv-SE" sz="1200" b="1" dirty="0"/>
              <a:t>SR:</a:t>
            </a:r>
            <a:r>
              <a:rPr lang="sv-SE" sz="1200" dirty="0"/>
              <a:t> S/M/L/XL/XXL/XXXL    </a:t>
            </a:r>
            <a:r>
              <a:rPr lang="sv-SE" sz="1600" b="1" dirty="0"/>
              <a:t>   </a:t>
            </a:r>
          </a:p>
          <a:p>
            <a:r>
              <a:rPr lang="sv-SE" b="1" dirty="0">
                <a:solidFill>
                  <a:srgbClr val="FF0000"/>
                </a:solidFill>
              </a:rPr>
              <a:t>249kr</a:t>
            </a:r>
            <a:r>
              <a:rPr lang="sv-SE" sz="1600" b="1" dirty="0">
                <a:solidFill>
                  <a:srgbClr val="FF0000"/>
                </a:solidFill>
              </a:rPr>
              <a:t>  </a:t>
            </a:r>
            <a:r>
              <a:rPr lang="sv-SE" sz="1200" i="1" dirty="0"/>
              <a:t>(ord. pris 319kr)</a:t>
            </a:r>
            <a:endParaRPr lang="sv-SE" sz="1000" dirty="0"/>
          </a:p>
        </p:txBody>
      </p:sp>
      <p:sp>
        <p:nvSpPr>
          <p:cNvPr id="16" name="Rektangel 15"/>
          <p:cNvSpPr/>
          <p:nvPr/>
        </p:nvSpPr>
        <p:spPr>
          <a:xfrm>
            <a:off x="5652120" y="2276872"/>
            <a:ext cx="3168352" cy="2246769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400" b="1" dirty="0"/>
              <a:t>T-SHIRT + SHORTS</a:t>
            </a:r>
          </a:p>
          <a:p>
            <a:pPr algn="ctr"/>
            <a:endParaRPr lang="sv-SE" sz="1400" b="1" dirty="0">
              <a:solidFill>
                <a:srgbClr val="FF0000"/>
              </a:solidFill>
            </a:endParaRP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JR 299kr</a:t>
            </a: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SR 349kr </a:t>
            </a:r>
          </a:p>
          <a:p>
            <a:pPr algn="ctr"/>
            <a:endParaRPr lang="sv-SE" sz="800" i="1" dirty="0"/>
          </a:p>
          <a:p>
            <a:pPr algn="ctr"/>
            <a:r>
              <a:rPr lang="sv-SE" sz="1100" i="1" dirty="0"/>
              <a:t>(Ord. pris 439kr/509kr inkl </a:t>
            </a:r>
          </a:p>
          <a:p>
            <a:pPr algn="ctr"/>
            <a:r>
              <a:rPr lang="sv-SE" sz="1100" i="1" dirty="0"/>
              <a:t>klubb- och </a:t>
            </a:r>
            <a:r>
              <a:rPr lang="sv-SE" sz="1100" i="1" dirty="0" err="1"/>
              <a:t>Sportringenlogo</a:t>
            </a:r>
            <a:r>
              <a:rPr lang="sv-SE" sz="1100" i="1" dirty="0"/>
              <a:t>)</a:t>
            </a:r>
          </a:p>
        </p:txBody>
      </p:sp>
      <p:sp>
        <p:nvSpPr>
          <p:cNvPr id="13" name="Båge 12"/>
          <p:cNvSpPr/>
          <p:nvPr/>
        </p:nvSpPr>
        <p:spPr>
          <a:xfrm rot="21328856">
            <a:off x="4882010" y="2789933"/>
            <a:ext cx="3258526" cy="432048"/>
          </a:xfrm>
          <a:prstGeom prst="arc">
            <a:avLst>
              <a:gd name="adj1" fmla="val 16200000"/>
              <a:gd name="adj2" fmla="val 2373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Båge 13"/>
          <p:cNvSpPr/>
          <p:nvPr/>
        </p:nvSpPr>
        <p:spPr>
          <a:xfrm rot="21393690">
            <a:off x="4870055" y="2806250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ruta 35"/>
          <p:cNvSpPr txBox="1"/>
          <p:nvPr/>
        </p:nvSpPr>
        <p:spPr>
          <a:xfrm>
            <a:off x="323528" y="4149080"/>
            <a:ext cx="2808312" cy="187743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CLASSIC SHORTS</a:t>
            </a:r>
          </a:p>
          <a:p>
            <a:r>
              <a:rPr lang="sv-SE" sz="1200" i="1" dirty="0"/>
              <a:t>UNISEX-/DAMMODELL</a:t>
            </a:r>
          </a:p>
          <a:p>
            <a:endParaRPr lang="sv-SE" sz="1200" dirty="0"/>
          </a:p>
          <a:p>
            <a:r>
              <a:rPr lang="sv-SE" sz="1200" b="1" dirty="0"/>
              <a:t>JR: </a:t>
            </a:r>
            <a:r>
              <a:rPr lang="sv-SE" sz="1200" dirty="0"/>
              <a:t>128/140/152/164</a:t>
            </a:r>
            <a:endParaRPr lang="sv-SE" sz="1000" dirty="0"/>
          </a:p>
          <a:p>
            <a:r>
              <a:rPr lang="sv-SE" b="1" dirty="0">
                <a:solidFill>
                  <a:srgbClr val="FF0000"/>
                </a:solidFill>
              </a:rPr>
              <a:t>139kr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i="1" dirty="0"/>
              <a:t>(ord. pris 179kr)</a:t>
            </a:r>
          </a:p>
          <a:p>
            <a:endParaRPr lang="sv-SE" sz="1200" b="1" i="1" dirty="0"/>
          </a:p>
          <a:p>
            <a:r>
              <a:rPr lang="sv-SE" sz="1200" b="1" dirty="0"/>
              <a:t>SR: </a:t>
            </a:r>
            <a:r>
              <a:rPr lang="sv-SE" sz="1200" dirty="0"/>
              <a:t>S/M/L/XL/XXL/XXXL </a:t>
            </a:r>
            <a:r>
              <a:rPr lang="sv-SE" sz="1000" dirty="0"/>
              <a:t>        </a:t>
            </a:r>
          </a:p>
          <a:p>
            <a:r>
              <a:rPr lang="sv-SE" b="1" dirty="0">
                <a:solidFill>
                  <a:srgbClr val="FF0000"/>
                </a:solidFill>
              </a:rPr>
              <a:t>149kr</a:t>
            </a:r>
            <a:r>
              <a:rPr lang="sv-SE" sz="1200" b="1" dirty="0">
                <a:solidFill>
                  <a:srgbClr val="FF0000"/>
                </a:solidFill>
              </a:rPr>
              <a:t>  </a:t>
            </a:r>
            <a:r>
              <a:rPr lang="sv-SE" sz="1200" i="1" dirty="0"/>
              <a:t>(ord. pris 190kr) </a:t>
            </a:r>
            <a:r>
              <a:rPr lang="sv-SE" sz="1100" dirty="0"/>
              <a:t>	</a:t>
            </a:r>
            <a:endParaRPr lang="sv-SE" sz="1000" dirty="0"/>
          </a:p>
        </p:txBody>
      </p:sp>
      <p:pic>
        <p:nvPicPr>
          <p:cNvPr id="17" name="Picture 4" descr="http://kempa.se/media/product/200321002/635887244652731894/normal/f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907532"/>
            <a:ext cx="2160240" cy="2365277"/>
          </a:xfrm>
          <a:prstGeom prst="rect">
            <a:avLst/>
          </a:prstGeom>
          <a:noFill/>
        </p:spPr>
      </p:pic>
      <p:pic>
        <p:nvPicPr>
          <p:cNvPr id="18" name="Picture 4" descr="https://www.kempa-sports.com/media/product/200309501/636489353084396250/normal/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84784"/>
            <a:ext cx="2771800" cy="2771801"/>
          </a:xfrm>
          <a:prstGeom prst="rect">
            <a:avLst/>
          </a:prstGeo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xmlns="" id="{278D10A3-F296-4005-9E19-3A7B1940C0F8}"/>
              </a:ext>
            </a:extLst>
          </p:cNvPr>
          <p:cNvSpPr txBox="1"/>
          <p:nvPr/>
        </p:nvSpPr>
        <p:spPr>
          <a:xfrm>
            <a:off x="6156176" y="5003059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Klubblogo ingår. Initialer som tillval 50kr/plagg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http://kempa.se/media/product/200206902/635887240947412797/normal/fv">
            <a:extLst>
              <a:ext uri="{FF2B5EF4-FFF2-40B4-BE49-F238E27FC236}">
                <a16:creationId xmlns:a16="http://schemas.microsoft.com/office/drawing/2014/main" xmlns="" id="{EF748A22-BD46-493A-9752-4A4EDDCA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286" y="1298125"/>
            <a:ext cx="1656081" cy="1486326"/>
          </a:xfrm>
          <a:prstGeom prst="rect">
            <a:avLst/>
          </a:prstGeom>
          <a:noFill/>
        </p:spPr>
      </p:pic>
      <p:sp>
        <p:nvSpPr>
          <p:cNvPr id="19" name="Rektangel 18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TRÄNINGEN</a:t>
            </a:r>
          </a:p>
        </p:txBody>
      </p:sp>
      <p:pic>
        <p:nvPicPr>
          <p:cNvPr id="20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37312"/>
            <a:ext cx="1036633" cy="404664"/>
          </a:xfrm>
          <a:prstGeom prst="rect">
            <a:avLst/>
          </a:prstGeom>
          <a:noFill/>
        </p:spPr>
      </p:pic>
      <p:pic>
        <p:nvPicPr>
          <p:cNvPr id="23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093296"/>
            <a:ext cx="511435" cy="501103"/>
          </a:xfrm>
          <a:prstGeom prst="rect">
            <a:avLst/>
          </a:prstGeom>
          <a:noFill/>
        </p:spPr>
      </p:pic>
      <p:sp>
        <p:nvSpPr>
          <p:cNvPr id="15" name="textruta 14"/>
          <p:cNvSpPr txBox="1"/>
          <p:nvPr/>
        </p:nvSpPr>
        <p:spPr>
          <a:xfrm>
            <a:off x="323528" y="1241069"/>
            <a:ext cx="4824536" cy="160043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PERFORMANCE TIGHT</a:t>
            </a:r>
          </a:p>
          <a:p>
            <a:r>
              <a:rPr lang="sv-SE" sz="1200" b="1" dirty="0"/>
              <a:t>WOMAN</a:t>
            </a:r>
            <a:r>
              <a:rPr lang="sv-SE" sz="1200" i="1" dirty="0"/>
              <a:t> - </a:t>
            </a:r>
            <a:r>
              <a:rPr lang="sv-SE" sz="1200" dirty="0"/>
              <a:t>80% NYLON &amp; 20% ELASTAN</a:t>
            </a:r>
          </a:p>
          <a:p>
            <a:endParaRPr lang="sv-SE" sz="1200" i="1" dirty="0"/>
          </a:p>
          <a:p>
            <a:endParaRPr lang="sv-SE" sz="1200" dirty="0"/>
          </a:p>
          <a:p>
            <a:r>
              <a:rPr lang="sv-SE" sz="1200" b="1" dirty="0"/>
              <a:t>STRL. </a:t>
            </a:r>
            <a:r>
              <a:rPr lang="sv-SE" sz="1200" dirty="0"/>
              <a:t>XS/S/M/L/XL/XXL</a:t>
            </a:r>
            <a:endParaRPr lang="sv-SE" sz="1600" b="1" dirty="0"/>
          </a:p>
          <a:p>
            <a:r>
              <a:rPr lang="sv-SE" sz="2400" b="1" dirty="0">
                <a:solidFill>
                  <a:srgbClr val="FF0000"/>
                </a:solidFill>
              </a:rPr>
              <a:t>225kr</a:t>
            </a:r>
          </a:p>
          <a:p>
            <a:endParaRPr lang="sv-SE" sz="1000" dirty="0"/>
          </a:p>
        </p:txBody>
      </p:sp>
      <p:sp>
        <p:nvSpPr>
          <p:cNvPr id="36" name="textruta 35"/>
          <p:cNvSpPr txBox="1"/>
          <p:nvPr/>
        </p:nvSpPr>
        <p:spPr>
          <a:xfrm>
            <a:off x="323528" y="4293096"/>
            <a:ext cx="4824536" cy="143116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LONG SOCK</a:t>
            </a:r>
          </a:p>
          <a:p>
            <a:r>
              <a:rPr lang="sv-SE" sz="1100" dirty="0"/>
              <a:t>75% BOMULL, 24% POLYAMIDE &amp; 1% ELASTAN</a:t>
            </a:r>
          </a:p>
          <a:p>
            <a:endParaRPr lang="sv-SE" sz="1200" b="1" dirty="0"/>
          </a:p>
          <a:p>
            <a:r>
              <a:rPr lang="sv-SE" sz="1200" b="1" dirty="0"/>
              <a:t>STRL. </a:t>
            </a:r>
            <a:r>
              <a:rPr lang="sv-SE" sz="1200" dirty="0"/>
              <a:t>31-35/36-40/41-45</a:t>
            </a:r>
            <a:endParaRPr lang="sv-SE" sz="1600" b="1" dirty="0"/>
          </a:p>
          <a:p>
            <a:r>
              <a:rPr lang="sv-SE" sz="2400" b="1" dirty="0">
                <a:solidFill>
                  <a:srgbClr val="FF0000"/>
                </a:solidFill>
              </a:rPr>
              <a:t>99kr </a:t>
            </a:r>
          </a:p>
          <a:p>
            <a:endParaRPr lang="sv-SE" sz="1200" b="1" i="1" dirty="0"/>
          </a:p>
        </p:txBody>
      </p:sp>
      <p:pic>
        <p:nvPicPr>
          <p:cNvPr id="25" name="Picture 6" descr="https://www.kempa-sports.com/media/product/200354501/636523006224632500/normal/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365104"/>
            <a:ext cx="1152128" cy="1152128"/>
          </a:xfrm>
          <a:prstGeom prst="rect">
            <a:avLst/>
          </a:prstGeom>
          <a:noFill/>
        </p:spPr>
      </p:pic>
      <p:pic>
        <p:nvPicPr>
          <p:cNvPr id="27" name="Picture 8" descr="http://kempa.se/media/product/200354102/635887244791350249/normal/fv"/>
          <p:cNvPicPr>
            <a:picLocks noChangeAspect="1" noChangeArrowheads="1"/>
          </p:cNvPicPr>
          <p:nvPr/>
        </p:nvPicPr>
        <p:blipFill>
          <a:blip r:embed="rId7" cstate="print"/>
          <a:srcRect l="8892" r="6637"/>
          <a:stretch>
            <a:fillRect/>
          </a:stretch>
        </p:blipFill>
        <p:spPr bwMode="auto">
          <a:xfrm>
            <a:off x="3563888" y="2996952"/>
            <a:ext cx="1008112" cy="1193442"/>
          </a:xfrm>
          <a:prstGeom prst="rect">
            <a:avLst/>
          </a:prstGeom>
          <a:noFill/>
        </p:spPr>
      </p:pic>
      <p:pic>
        <p:nvPicPr>
          <p:cNvPr id="28" name="Picture 10" descr="http://kempa.se/media/product/200306601/635887243468503794/normal/f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268760"/>
            <a:ext cx="1645197" cy="1645197"/>
          </a:xfrm>
          <a:prstGeom prst="rect">
            <a:avLst/>
          </a:prstGeom>
          <a:noFill/>
        </p:spPr>
      </p:pic>
      <p:pic>
        <p:nvPicPr>
          <p:cNvPr id="32" name="Picture 2" descr="https://www.kempa-sports.com/media/product/200354506/636523008968695000/normal/f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365104"/>
            <a:ext cx="1152128" cy="1152128"/>
          </a:xfrm>
          <a:prstGeom prst="rect">
            <a:avLst/>
          </a:prstGeom>
          <a:noFill/>
        </p:spPr>
      </p:pic>
      <p:sp>
        <p:nvSpPr>
          <p:cNvPr id="33" name="textruta 32"/>
          <p:cNvSpPr txBox="1"/>
          <p:nvPr/>
        </p:nvSpPr>
        <p:spPr>
          <a:xfrm>
            <a:off x="323528" y="2870439"/>
            <a:ext cx="4824536" cy="140038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LOGO CLASSIC SOCK</a:t>
            </a:r>
          </a:p>
          <a:p>
            <a:r>
              <a:rPr lang="sv-SE" sz="1100" dirty="0"/>
              <a:t>80% NYLON, 18% POLYAMIDE &amp; 2% ELASTAN</a:t>
            </a:r>
          </a:p>
          <a:p>
            <a:endParaRPr lang="sv-SE" sz="1200" i="1" dirty="0"/>
          </a:p>
          <a:p>
            <a:r>
              <a:rPr lang="sv-SE" sz="1200" b="1" dirty="0"/>
              <a:t>STRL. </a:t>
            </a:r>
            <a:r>
              <a:rPr lang="sv-SE" sz="1200" dirty="0"/>
              <a:t>31-35/36-40/41-45</a:t>
            </a:r>
            <a:endParaRPr lang="sv-SE" sz="1600" b="1" dirty="0"/>
          </a:p>
          <a:p>
            <a:r>
              <a:rPr lang="sv-SE" sz="2400" b="1" dirty="0">
                <a:solidFill>
                  <a:srgbClr val="FF0000"/>
                </a:solidFill>
              </a:rPr>
              <a:t>65kr</a:t>
            </a:r>
          </a:p>
          <a:p>
            <a:endParaRPr lang="sv-SE" sz="10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xmlns="" id="{1AEB2410-C7F1-428A-8177-6354CDB52FC6}"/>
              </a:ext>
            </a:extLst>
          </p:cNvPr>
          <p:cNvSpPr txBox="1"/>
          <p:nvPr/>
        </p:nvSpPr>
        <p:spPr>
          <a:xfrm>
            <a:off x="5220072" y="1268760"/>
            <a:ext cx="4299396" cy="160043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ATTITUDE TIGHTS</a:t>
            </a:r>
          </a:p>
          <a:p>
            <a:r>
              <a:rPr lang="sv-SE" sz="1200" b="1" dirty="0"/>
              <a:t>WOMAN</a:t>
            </a:r>
            <a:r>
              <a:rPr lang="sv-SE" sz="1200" i="1" dirty="0"/>
              <a:t> - </a:t>
            </a:r>
            <a:r>
              <a:rPr lang="sv-SE" sz="1200" dirty="0"/>
              <a:t>88% NYLON &amp; 10% ELASTAN</a:t>
            </a:r>
          </a:p>
          <a:p>
            <a:endParaRPr lang="sv-SE" sz="1200" i="1" dirty="0"/>
          </a:p>
          <a:p>
            <a:r>
              <a:rPr lang="sv-SE" sz="1200" b="1" dirty="0"/>
              <a:t>STRL JR. </a:t>
            </a:r>
            <a:r>
              <a:rPr lang="sv-SE" sz="1200" dirty="0"/>
              <a:t>116/128/140/152/164</a:t>
            </a:r>
            <a:endParaRPr lang="sv-SE" sz="1600" b="1" dirty="0"/>
          </a:p>
          <a:p>
            <a:r>
              <a:rPr lang="sv-SE" sz="1200" b="1" dirty="0"/>
              <a:t>STRL. SR </a:t>
            </a:r>
            <a:r>
              <a:rPr lang="sv-SE" sz="1200" dirty="0"/>
              <a:t>S/M/L/XL/XXL/XXXL</a:t>
            </a:r>
            <a:endParaRPr lang="sv-SE" sz="1600" b="1" dirty="0"/>
          </a:p>
          <a:p>
            <a:r>
              <a:rPr lang="sv-SE" sz="2400" b="1" dirty="0">
                <a:solidFill>
                  <a:srgbClr val="FF0000"/>
                </a:solidFill>
              </a:rPr>
              <a:t>JR 189kr /SR 219kr</a:t>
            </a:r>
          </a:p>
          <a:p>
            <a:endParaRPr lang="sv-SE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9D6478BA-3901-416E-8866-5FCD5822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530" y="2935329"/>
            <a:ext cx="1326654" cy="13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FRITID / RESEKLÄDER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7" y="6381328"/>
            <a:ext cx="1036633" cy="404664"/>
          </a:xfrm>
          <a:prstGeom prst="rect">
            <a:avLst/>
          </a:prstGeom>
          <a:noFill/>
        </p:spPr>
      </p:pic>
      <p:pic>
        <p:nvPicPr>
          <p:cNvPr id="19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511435" cy="501103"/>
          </a:xfrm>
          <a:prstGeom prst="rect">
            <a:avLst/>
          </a:prstGeom>
          <a:noFill/>
        </p:spPr>
      </p:pic>
      <p:sp>
        <p:nvSpPr>
          <p:cNvPr id="21" name="textruta 20"/>
          <p:cNvSpPr txBox="1"/>
          <p:nvPr/>
        </p:nvSpPr>
        <p:spPr>
          <a:xfrm>
            <a:off x="3275856" y="4221668"/>
            <a:ext cx="2664296" cy="218521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KEMPA  CORE 2.0 HOODY</a:t>
            </a:r>
          </a:p>
          <a:p>
            <a:pPr algn="ctr"/>
            <a:r>
              <a:rPr lang="sv-SE" sz="1200" b="1" i="1" dirty="0"/>
              <a:t>WOMENS </a:t>
            </a:r>
          </a:p>
          <a:p>
            <a:pPr algn="ctr"/>
            <a:r>
              <a:rPr lang="sv-SE" sz="1200" i="1" dirty="0"/>
              <a:t>60% BOMULL 40% POLYESTER</a:t>
            </a:r>
          </a:p>
          <a:p>
            <a:pPr algn="ctr"/>
            <a:r>
              <a:rPr lang="sv-SE" sz="1200" dirty="0"/>
              <a:t>116/128/140/152/164</a:t>
            </a:r>
          </a:p>
          <a:p>
            <a:pPr algn="ctr"/>
            <a:r>
              <a:rPr lang="sv-SE" sz="1200" dirty="0"/>
              <a:t>XS/S/M/L/XL/XXL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JR 499kr 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SR 549kr </a:t>
            </a:r>
          </a:p>
          <a:p>
            <a:pPr algn="ctr"/>
            <a:r>
              <a:rPr lang="sv-SE" sz="1200" i="1" dirty="0"/>
              <a:t>(ord. pris 629kr/689kr)</a:t>
            </a:r>
          </a:p>
          <a:p>
            <a:pPr algn="ctr"/>
            <a:r>
              <a:rPr lang="sv-SE" sz="1200" i="1" dirty="0"/>
              <a:t>Finns även i Unisexmodell</a:t>
            </a:r>
            <a:endParaRPr lang="sv-SE" sz="1200" b="1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xmlns="" id="{652B784D-FC4D-4171-9CD9-78B210F102D9}"/>
              </a:ext>
            </a:extLst>
          </p:cNvPr>
          <p:cNvSpPr txBox="1"/>
          <p:nvPr/>
        </p:nvSpPr>
        <p:spPr>
          <a:xfrm>
            <a:off x="2277258" y="6487115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Klubblogos ingår. Initialer är ett tillval 50kr/plagg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29FDD35-3879-4060-A286-3EC65AEB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691" y="1427584"/>
            <a:ext cx="2817198" cy="28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411760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LEDARE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LEDARE </a:t>
            </a:r>
          </a:p>
        </p:txBody>
      </p:sp>
      <p:pic>
        <p:nvPicPr>
          <p:cNvPr id="12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7" y="6381328"/>
            <a:ext cx="1036633" cy="404664"/>
          </a:xfrm>
          <a:prstGeom prst="rect">
            <a:avLst/>
          </a:prstGeom>
          <a:noFill/>
        </p:spPr>
      </p:pic>
      <p:pic>
        <p:nvPicPr>
          <p:cNvPr id="19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511435" cy="501103"/>
          </a:xfrm>
          <a:prstGeom prst="rect">
            <a:avLst/>
          </a:prstGeom>
          <a:noFill/>
        </p:spPr>
      </p:pic>
      <p:pic>
        <p:nvPicPr>
          <p:cNvPr id="4098" name="Picture 2" descr="Bildresultat för KEMPA POLO SHIRT WOM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282" y="1878381"/>
            <a:ext cx="2088232" cy="2088233"/>
          </a:xfrm>
          <a:prstGeom prst="rect">
            <a:avLst/>
          </a:prstGeom>
          <a:noFill/>
        </p:spPr>
      </p:pic>
      <p:pic>
        <p:nvPicPr>
          <p:cNvPr id="4100" name="Picture 4" descr="Bildresultat för KEMPA POLY POLO SHI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113757"/>
            <a:ext cx="2315243" cy="2315244"/>
          </a:xfrm>
          <a:prstGeom prst="rect">
            <a:avLst/>
          </a:prstGeom>
          <a:noFill/>
        </p:spPr>
      </p:pic>
      <p:pic>
        <p:nvPicPr>
          <p:cNvPr id="2052" name="Picture 4" descr="https://www.kempa-sports.com/media/product/200309501/636489353084396250/normal/f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9822" y="1160747"/>
            <a:ext cx="2592288" cy="2592289"/>
          </a:xfrm>
          <a:prstGeom prst="rect">
            <a:avLst/>
          </a:prstGeom>
          <a:noFill/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xmlns="" id="{DCF8E8E5-C2E5-41B5-B697-284537E0E21E}"/>
              </a:ext>
            </a:extLst>
          </p:cNvPr>
          <p:cNvSpPr txBox="1"/>
          <p:nvPr/>
        </p:nvSpPr>
        <p:spPr>
          <a:xfrm>
            <a:off x="3023828" y="4205361"/>
            <a:ext cx="2484276" cy="182357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KEMPA  CORE 2.0 </a:t>
            </a:r>
          </a:p>
          <a:p>
            <a:pPr algn="ctr"/>
            <a:r>
              <a:rPr lang="sv-SE" sz="1050" b="1" i="1" dirty="0"/>
              <a:t>WOMEN/UNISEX </a:t>
            </a:r>
            <a:r>
              <a:rPr lang="sv-SE" sz="1050" b="1" dirty="0"/>
              <a:t>SHIRT</a:t>
            </a:r>
          </a:p>
          <a:p>
            <a:pPr algn="ctr"/>
            <a:r>
              <a:rPr lang="sv-SE" sz="1200" i="1" dirty="0"/>
              <a:t>100% POLYESTER</a:t>
            </a:r>
          </a:p>
          <a:p>
            <a:pPr algn="ctr"/>
            <a:r>
              <a:rPr lang="sv-SE" sz="1200" dirty="0"/>
              <a:t>S/M/L/XL/XXL/XXXL</a:t>
            </a:r>
          </a:p>
          <a:p>
            <a:pPr algn="ctr"/>
            <a:r>
              <a:rPr lang="sv-SE" sz="1200" dirty="0"/>
              <a:t>    </a:t>
            </a:r>
            <a:r>
              <a:rPr lang="sv-SE" sz="1600" b="1" dirty="0"/>
              <a:t>   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249kr </a:t>
            </a:r>
            <a:r>
              <a:rPr lang="sv-SE" sz="16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v-SE" sz="1200" i="1" dirty="0"/>
              <a:t>(ord. pris 319kr)</a:t>
            </a:r>
          </a:p>
          <a:p>
            <a:pPr algn="ctr"/>
            <a:endParaRPr lang="sv-SE" sz="10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xmlns="" id="{C5163394-15A7-479B-84CE-439DDD7D2313}"/>
              </a:ext>
            </a:extLst>
          </p:cNvPr>
          <p:cNvSpPr txBox="1"/>
          <p:nvPr/>
        </p:nvSpPr>
        <p:spPr>
          <a:xfrm>
            <a:off x="5618084" y="4209411"/>
            <a:ext cx="3253311" cy="190821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KEMPA  CLASSIC POLO</a:t>
            </a:r>
          </a:p>
          <a:p>
            <a:pPr algn="ctr"/>
            <a:r>
              <a:rPr lang="sv-SE" sz="1600" b="1" dirty="0"/>
              <a:t>SHIRT HERR &amp; DAM</a:t>
            </a:r>
          </a:p>
          <a:p>
            <a:pPr algn="ctr"/>
            <a:r>
              <a:rPr lang="sv-SE" sz="1200" i="1" dirty="0"/>
              <a:t>60% POLYESTER, 35% BOMULL, 5% ELASTHAN</a:t>
            </a:r>
          </a:p>
          <a:p>
            <a:pPr algn="ctr"/>
            <a:r>
              <a:rPr lang="sv-SE" sz="1200" dirty="0"/>
              <a:t>Unisex: 164/S/M/L/XL/XXL/XXXL</a:t>
            </a:r>
          </a:p>
          <a:p>
            <a:pPr algn="ctr"/>
            <a:r>
              <a:rPr lang="sv-SE" sz="1200" dirty="0"/>
              <a:t>Dam: XS/S/M/L/XL/XXL</a:t>
            </a:r>
          </a:p>
          <a:p>
            <a:pPr algn="ctr"/>
            <a:endParaRPr lang="sv-SE" sz="400" dirty="0"/>
          </a:p>
          <a:p>
            <a:pPr algn="ctr"/>
            <a:r>
              <a:rPr lang="sv-SE" sz="1200" dirty="0"/>
              <a:t>    </a:t>
            </a:r>
            <a:r>
              <a:rPr lang="sv-SE" sz="1600" b="1" dirty="0"/>
              <a:t>   </a:t>
            </a:r>
            <a:r>
              <a:rPr lang="sv-SE" sz="2400" b="1" dirty="0">
                <a:solidFill>
                  <a:srgbClr val="FF0000"/>
                </a:solidFill>
              </a:rPr>
              <a:t>289kr</a:t>
            </a:r>
            <a:r>
              <a:rPr lang="sv-SE" sz="1600" b="1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sv-SE" sz="1200" i="1" dirty="0"/>
              <a:t>(ord. pris 349kr)</a:t>
            </a:r>
          </a:p>
          <a:p>
            <a:pPr algn="ctr"/>
            <a:endParaRPr lang="sv-SE" sz="10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xmlns="" id="{50D457F0-765C-4534-895E-65C8E4CE0F6C}"/>
              </a:ext>
            </a:extLst>
          </p:cNvPr>
          <p:cNvSpPr txBox="1"/>
          <p:nvPr/>
        </p:nvSpPr>
        <p:spPr>
          <a:xfrm>
            <a:off x="2204179" y="6212051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Klubblogos ingår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ruta 18">
            <a:extLst>
              <a:ext uri="{FF2B5EF4-FFF2-40B4-BE49-F238E27FC236}">
                <a16:creationId xmlns:a16="http://schemas.microsoft.com/office/drawing/2014/main" xmlns="" id="{D7FD5B63-3D31-42E1-83B1-BED1B12B8EF4}"/>
              </a:ext>
            </a:extLst>
          </p:cNvPr>
          <p:cNvSpPr txBox="1"/>
          <p:nvPr/>
        </p:nvSpPr>
        <p:spPr>
          <a:xfrm>
            <a:off x="2843808" y="3914468"/>
            <a:ext cx="5688632" cy="206210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b="1" dirty="0"/>
              <a:t>KEMPA  SPORTBAG</a:t>
            </a:r>
          </a:p>
          <a:p>
            <a:pPr algn="r"/>
            <a:r>
              <a:rPr lang="sv-SE" sz="1200" b="1" dirty="0"/>
              <a:t>TEAMLINE MEDIUM</a:t>
            </a:r>
          </a:p>
          <a:p>
            <a:pPr algn="r"/>
            <a:r>
              <a:rPr lang="sv-SE" sz="1200" dirty="0"/>
              <a:t>55x30x29cm (ca 50 liter)</a:t>
            </a:r>
            <a:endParaRPr lang="sv-SE" sz="1600" b="1" dirty="0">
              <a:solidFill>
                <a:srgbClr val="FF0000"/>
              </a:solidFill>
            </a:endParaRPr>
          </a:p>
          <a:p>
            <a:pPr algn="r"/>
            <a:r>
              <a:rPr lang="sv-SE" sz="1200" dirty="0"/>
              <a:t>Svart-vit</a:t>
            </a:r>
          </a:p>
          <a:p>
            <a:pPr algn="r"/>
            <a:endParaRPr lang="sv-SE" sz="1200" dirty="0"/>
          </a:p>
          <a:p>
            <a:pPr algn="r"/>
            <a:endParaRPr lang="sv-SE" sz="1200" dirty="0"/>
          </a:p>
          <a:p>
            <a:pPr algn="r"/>
            <a:r>
              <a:rPr lang="sv-SE" sz="2400" b="1" dirty="0">
                <a:solidFill>
                  <a:srgbClr val="FF0000"/>
                </a:solidFill>
              </a:rPr>
              <a:t>299kr</a:t>
            </a:r>
          </a:p>
          <a:p>
            <a:pPr algn="r"/>
            <a:r>
              <a:rPr lang="sv-SE" sz="1200" i="1" dirty="0"/>
              <a:t>(ord. pris 380kr)</a:t>
            </a:r>
          </a:p>
          <a:p>
            <a:pPr algn="just"/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xmlns="" id="{1AE28F44-2AC8-481A-94A5-AAC02A8186F5}"/>
              </a:ext>
            </a:extLst>
          </p:cNvPr>
          <p:cNvSpPr txBox="1"/>
          <p:nvPr/>
        </p:nvSpPr>
        <p:spPr>
          <a:xfrm>
            <a:off x="539552" y="1340768"/>
            <a:ext cx="4680520" cy="187743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BACKPACK</a:t>
            </a:r>
          </a:p>
          <a:p>
            <a:r>
              <a:rPr lang="sv-SE" sz="1200" dirty="0"/>
              <a:t>35x15x48cm (ca 30 liter)</a:t>
            </a:r>
            <a:endParaRPr lang="sv-SE" sz="1600" b="1" dirty="0">
              <a:solidFill>
                <a:srgbClr val="FF0000"/>
              </a:solidFill>
            </a:endParaRPr>
          </a:p>
          <a:p>
            <a:r>
              <a:rPr lang="sv-SE" sz="1200" dirty="0"/>
              <a:t>Svart-vit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2400" b="1" dirty="0">
                <a:solidFill>
                  <a:srgbClr val="FF0000"/>
                </a:solidFill>
              </a:rPr>
              <a:t>329kr</a:t>
            </a:r>
          </a:p>
          <a:p>
            <a:r>
              <a:rPr lang="sv-SE" sz="1200" i="1" dirty="0"/>
              <a:t>(ord. pris 419kr)</a:t>
            </a:r>
          </a:p>
          <a:p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VÄSKOR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7" y="6381328"/>
            <a:ext cx="1036633" cy="404664"/>
          </a:xfrm>
          <a:prstGeom prst="rect">
            <a:avLst/>
          </a:prstGeom>
          <a:noFill/>
        </p:spPr>
      </p:pic>
      <p:pic>
        <p:nvPicPr>
          <p:cNvPr id="18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511435" cy="501103"/>
          </a:xfrm>
          <a:prstGeom prst="rect">
            <a:avLst/>
          </a:prstGeom>
          <a:noFill/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75B72C5F-B8FE-4E75-92C8-782F8EEA8470}"/>
              </a:ext>
            </a:extLst>
          </p:cNvPr>
          <p:cNvSpPr/>
          <p:nvPr/>
        </p:nvSpPr>
        <p:spPr>
          <a:xfrm>
            <a:off x="5784309" y="2233320"/>
            <a:ext cx="284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Klubblogos ingår. Initialer är ett tillval 50kr/plagg</a:t>
            </a:r>
          </a:p>
        </p:txBody>
      </p:sp>
      <p:pic>
        <p:nvPicPr>
          <p:cNvPr id="15" name="Picture 4" descr="https://www.kempa-sports.com/media/product/200491401/636844637082739141/normal/f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356992"/>
            <a:ext cx="2880318" cy="2880319"/>
          </a:xfrm>
          <a:prstGeom prst="rect">
            <a:avLst/>
          </a:prstGeom>
          <a:noFill/>
        </p:spPr>
      </p:pic>
      <p:pic>
        <p:nvPicPr>
          <p:cNvPr id="16" name="Picture 2" descr="https://www.kempa-sports.com/media/product/200490602/636523122390892265/normal/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052736"/>
            <a:ext cx="230425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51672</TotalTime>
  <Words>504</Words>
  <Application>Microsoft Office PowerPoint</Application>
  <PresentationFormat>Bildspel på skärmen (4:3)</PresentationFormat>
  <Paragraphs>153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9" baseType="lpstr">
      <vt:lpstr>Office-tema</vt:lpstr>
      <vt:lpstr>    FÖRENINGSPROFIL   </vt:lpstr>
      <vt:lpstr>Bild 2</vt:lpstr>
      <vt:lpstr>Bild 3</vt:lpstr>
      <vt:lpstr>Bild 4</vt:lpstr>
      <vt:lpstr>Bild 5</vt:lpstr>
      <vt:lpstr>Bild 6</vt:lpstr>
      <vt:lpstr>Bild 7</vt:lpstr>
      <vt:lpstr>Bild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</dc:creator>
  <cp:lastModifiedBy>Fredrik</cp:lastModifiedBy>
  <cp:revision>1709</cp:revision>
  <cp:lastPrinted>2019-10-21T06:39:02Z</cp:lastPrinted>
  <dcterms:created xsi:type="dcterms:W3CDTF">2016-05-27T14:30:29Z</dcterms:created>
  <dcterms:modified xsi:type="dcterms:W3CDTF">2020-10-04T16:36:07Z</dcterms:modified>
</cp:coreProperties>
</file>